
<file path=[Content_Types].xml><?xml version="1.0" encoding="utf-8"?>
<Types xmlns="http://schemas.openxmlformats.org/package/2006/content-types">
  <Default Extension="jpeg" ContentType="image/jpeg"/>
  <Default Extension="xlsx" ContentType="application/vnd.openxmlformats-officedocument.spreadsheetml.sheet"/>
  <Default Extension="wdp" ContentType="image/vnd.ms-photo"/>
  <Default Extension="png" ContentType="image/png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olors1.xml" ContentType="application/vnd.ms-office.chartcolorstyle+xml"/>
  <Override PartName="/ppt/charts/style1.xml" ContentType="application/vnd.ms-office.chartstyle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435" r:id="rId3"/>
    <p:sldId id="404" r:id="rId5"/>
    <p:sldId id="403" r:id="rId6"/>
    <p:sldId id="434" r:id="rId7"/>
    <p:sldId id="437" r:id="rId8"/>
    <p:sldId id="393" r:id="rId9"/>
    <p:sldId id="438" r:id="rId10"/>
    <p:sldId id="400" r:id="rId11"/>
    <p:sldId id="440" r:id="rId12"/>
    <p:sldId id="436" r:id="rId13"/>
    <p:sldId id="441" r:id="rId14"/>
    <p:sldId id="429" r:id="rId15"/>
    <p:sldId id="408" r:id="rId16"/>
    <p:sldId id="413" r:id="rId17"/>
    <p:sldId id="433" r:id="rId18"/>
    <p:sldId id="407" r:id="rId19"/>
    <p:sldId id="446" r:id="rId20"/>
    <p:sldId id="443" r:id="rId21"/>
    <p:sldId id="444" r:id="rId22"/>
    <p:sldId id="445" r:id="rId23"/>
    <p:sldId id="432" r:id="rId24"/>
    <p:sldId id="406" r:id="rId25"/>
    <p:sldId id="415" r:id="rId26"/>
    <p:sldId id="447" r:id="rId27"/>
    <p:sldId id="448" r:id="rId28"/>
    <p:sldId id="423" r:id="rId29"/>
    <p:sldId id="410" r:id="rId30"/>
    <p:sldId id="449" r:id="rId31"/>
    <p:sldId id="414" r:id="rId32"/>
    <p:sldId id="450" r:id="rId33"/>
    <p:sldId id="425" r:id="rId34"/>
    <p:sldId id="412" r:id="rId35"/>
    <p:sldId id="451" r:id="rId36"/>
    <p:sldId id="452" r:id="rId37"/>
    <p:sldId id="453" r:id="rId38"/>
    <p:sldId id="454" r:id="rId39"/>
    <p:sldId id="455" r:id="rId40"/>
    <p:sldId id="457" r:id="rId41"/>
    <p:sldId id="456" r:id="rId42"/>
    <p:sldId id="420" r:id="rId43"/>
    <p:sldId id="422" r:id="rId44"/>
    <p:sldId id="424" r:id="rId45"/>
    <p:sldId id="426" r:id="rId46"/>
    <p:sldId id="427" r:id="rId47"/>
    <p:sldId id="430" r:id="rId48"/>
    <p:sldId id="458" r:id="rId49"/>
  </p:sldIdLst>
  <p:sldSz cx="9144000" cy="5143500" type="screen16x9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0002"/>
    <a:srgbClr val="FFFFFF"/>
    <a:srgbClr val="C00000"/>
    <a:srgbClr val="080808"/>
    <a:srgbClr val="333333"/>
    <a:srgbClr val="1C1C1C"/>
    <a:srgbClr val="000000"/>
    <a:srgbClr val="5F5F5F"/>
    <a:srgbClr val="FCFCFC"/>
    <a:srgbClr val="CCD0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06" autoAdjust="0"/>
    <p:restoredTop sz="93967" autoAdjust="0"/>
  </p:normalViewPr>
  <p:slideViewPr>
    <p:cSldViewPr>
      <p:cViewPr>
        <p:scale>
          <a:sx n="55" d="100"/>
          <a:sy n="55" d="100"/>
        </p:scale>
        <p:origin x="1836" y="312"/>
      </p:cViewPr>
      <p:guideLst>
        <p:guide orient="horz" pos="1664"/>
        <p:guide pos="2844"/>
      </p:guideLst>
    </p:cSldViewPr>
  </p:slid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2" Type="http://schemas.openxmlformats.org/officeDocument/2006/relationships/tableStyles" Target="tableStyles.xml"/><Relationship Id="rId51" Type="http://schemas.openxmlformats.org/officeDocument/2006/relationships/viewProps" Target="viewProps.xml"/><Relationship Id="rId50" Type="http://schemas.openxmlformats.org/officeDocument/2006/relationships/presProps" Target="presProps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package" Target="../embeddings/Workbook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一季度</c:v>
                </c:pt>
              </c:strCache>
            </c:strRef>
          </c:tx>
          <c:spPr>
            <a:pattFill prst="narHorz">
              <a:fgClr>
                <a:schemeClr val="accent1"/>
              </a:fgClr>
              <a:bgClr>
                <a:schemeClr val="accent1">
                  <a:lumMod val="20000"/>
                  <a:lumOff val="80000"/>
                </a:schemeClr>
              </a:bgClr>
            </a:pattFill>
            <a:ln>
              <a:noFill/>
            </a:ln>
            <a:effectLst>
              <a:innerShdw blurRad="114300">
                <a:schemeClr val="accent1"/>
              </a:innerShdw>
            </a:effectLst>
          </c:spPr>
          <c:invertIfNegative val="0"/>
          <c:dLbls>
            <c:dLbl>
              <c:idx val="0"/>
              <c:layout>
                <c:manualLayout>
                  <c:x val="0"/>
                  <c:y val="0.0055613126079447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layout>
                <c:manualLayout>
                  <c:x val="0"/>
                  <c:y val="0.00210708117443869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"/>
              <c:layout>
                <c:manualLayout>
                  <c:x val="0"/>
                  <c:y val="-0.0048013816925734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3"/>
              <c:layout>
                <c:manualLayout>
                  <c:x val="0"/>
                  <c:y val="-0.0117098445595855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195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Sheet1!$A$2:$A$5</c:f>
              <c:numCache>
                <c:formatCode>General</c:formatCode>
                <c:ptCount val="4"/>
                <c:pt idx="0">
                  <c:v>2013</c:v>
                </c:pt>
                <c:pt idx="1">
                  <c:v>2014</c:v>
                </c:pt>
                <c:pt idx="2">
                  <c:v>2015</c:v>
                </c:pt>
                <c:pt idx="3">
                  <c:v>2016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230</c:v>
                </c:pt>
                <c:pt idx="1">
                  <c:v>250</c:v>
                </c:pt>
                <c:pt idx="2">
                  <c:v>350</c:v>
                </c:pt>
                <c:pt idx="3">
                  <c:v>380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二季度</c:v>
                </c:pt>
              </c:strCache>
            </c:strRef>
          </c:tx>
          <c:spPr>
            <a:pattFill prst="narHorz">
              <a:fgClr>
                <a:schemeClr val="accent2"/>
              </a:fgClr>
              <a:bgClr>
                <a:schemeClr val="accent2">
                  <a:lumMod val="20000"/>
                  <a:lumOff val="80000"/>
                </a:schemeClr>
              </a:bgClr>
            </a:pattFill>
            <a:ln>
              <a:noFill/>
            </a:ln>
            <a:effectLst>
              <a:innerShdw blurRad="114300">
                <a:schemeClr val="accent2"/>
              </a:innerShdw>
            </a:effectLst>
          </c:spPr>
          <c:invertIfNegative val="0"/>
          <c:dLbls>
            <c:dLbl>
              <c:idx val="0"/>
              <c:layout>
                <c:manualLayout>
                  <c:x val="-3.63752411657714e-17"/>
                  <c:y val="-0.00825561312607951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layout>
                <c:manualLayout>
                  <c:x val="0"/>
                  <c:y val="-0.0048013816925734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"/>
              <c:layout>
                <c:manualLayout>
                  <c:x val="-7.27504823315428e-17"/>
                  <c:y val="0.00210708117443869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3"/>
              <c:layout>
                <c:manualLayout>
                  <c:x val="0"/>
                  <c:y val="-0.00480138169257347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195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Sheet1!$A$2:$A$5</c:f>
              <c:numCache>
                <c:formatCode>General</c:formatCode>
                <c:ptCount val="4"/>
                <c:pt idx="0">
                  <c:v>2013</c:v>
                </c:pt>
                <c:pt idx="1">
                  <c:v>2014</c:v>
                </c:pt>
                <c:pt idx="2">
                  <c:v>2015</c:v>
                </c:pt>
                <c:pt idx="3">
                  <c:v>2016</c:v>
                </c:pt>
              </c:numCache>
            </c:numRef>
          </c:cat>
          <c:val>
            <c:numRef>
              <c:f>Sheet1!$C$2:$C$5</c:f>
              <c:numCache>
                <c:formatCode>General</c:formatCode>
                <c:ptCount val="4"/>
                <c:pt idx="0">
                  <c:v>240</c:v>
                </c:pt>
                <c:pt idx="1">
                  <c:v>300</c:v>
                </c:pt>
                <c:pt idx="2">
                  <c:v>380</c:v>
                </c:pt>
                <c:pt idx="3">
                  <c:v>450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三季度</c:v>
                </c:pt>
              </c:strCache>
            </c:strRef>
          </c:tx>
          <c:spPr>
            <a:pattFill prst="narHorz">
              <a:fgClr>
                <a:schemeClr val="accent3"/>
              </a:fgClr>
              <a:bgClr>
                <a:schemeClr val="accent3">
                  <a:lumMod val="20000"/>
                  <a:lumOff val="80000"/>
                </a:schemeClr>
              </a:bgClr>
            </a:pattFill>
            <a:ln>
              <a:noFill/>
            </a:ln>
            <a:effectLst>
              <a:innerShdw blurRad="114300">
                <a:schemeClr val="accent3"/>
              </a:innerShdw>
            </a:effectLst>
          </c:spPr>
          <c:invertIfNegative val="0"/>
          <c:dPt>
            <c:idx val="0"/>
            <c:invertIfNegative val="0"/>
            <c:bubble3D val="0"/>
          </c:dPt>
          <c:dLbls>
            <c:dLbl>
              <c:idx val="0"/>
              <c:layout>
                <c:manualLayout>
                  <c:x val="0"/>
                  <c:y val="0.0055613126079447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layout>
                <c:manualLayout>
                  <c:x val="0"/>
                  <c:y val="0.0055613126079447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"/>
              <c:layout>
                <c:manualLayout>
                  <c:x val="-1.45500964663086e-16"/>
                  <c:y val="-0.00134715025906736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3"/>
              <c:layout>
                <c:manualLayout>
                  <c:x val="0"/>
                  <c:y val="0.0055613126079447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195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Sheet1!$A$2:$A$5</c:f>
              <c:numCache>
                <c:formatCode>General</c:formatCode>
                <c:ptCount val="4"/>
                <c:pt idx="0">
                  <c:v>2013</c:v>
                </c:pt>
                <c:pt idx="1">
                  <c:v>2014</c:v>
                </c:pt>
                <c:pt idx="2">
                  <c:v>2015</c:v>
                </c:pt>
                <c:pt idx="3">
                  <c:v>2016</c:v>
                </c:pt>
              </c:numCache>
            </c:numRef>
          </c:cat>
          <c:val>
            <c:numRef>
              <c:f>Sheet1!$D$2:$D$5</c:f>
              <c:numCache>
                <c:formatCode>General</c:formatCode>
                <c:ptCount val="4"/>
                <c:pt idx="0">
                  <c:v>200</c:v>
                </c:pt>
                <c:pt idx="1">
                  <c:v>330</c:v>
                </c:pt>
                <c:pt idx="2">
                  <c:v>500</c:v>
                </c:pt>
                <c:pt idx="3">
                  <c:v>0</c:v>
                </c:pt>
              </c:numCache>
            </c:numRef>
          </c:val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四季度</c:v>
                </c:pt>
              </c:strCache>
            </c:strRef>
          </c:tx>
          <c:spPr>
            <a:pattFill prst="narHorz">
              <a:fgClr>
                <a:schemeClr val="accent4"/>
              </a:fgClr>
              <a:bgClr>
                <a:schemeClr val="accent4">
                  <a:lumMod val="20000"/>
                  <a:lumOff val="80000"/>
                </a:schemeClr>
              </a:bgClr>
            </a:pattFill>
            <a:ln>
              <a:noFill/>
            </a:ln>
            <a:effectLst>
              <a:innerShdw blurRad="114300">
                <a:schemeClr val="accent4"/>
              </a:innerShdw>
            </a:effectLst>
          </c:spPr>
          <c:invertIfNegative val="0"/>
          <c:dLbls>
            <c:dLbl>
              <c:idx val="0"/>
              <c:layout>
                <c:manualLayout>
                  <c:x val="-3.63752411657714e-17"/>
                  <c:y val="0.0055613126079447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layout>
                <c:manualLayout>
                  <c:x val="0"/>
                  <c:y val="0.0159240069084629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"/>
              <c:layout>
                <c:manualLayout>
                  <c:x val="0"/>
                  <c:y val="0.0055613126079447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3"/>
              <c:layout>
                <c:manualLayout>
                  <c:x val="0"/>
                  <c:y val="-0.00825561312607951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195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Sheet1!$A$2:$A$5</c:f>
              <c:numCache>
                <c:formatCode>General</c:formatCode>
                <c:ptCount val="4"/>
                <c:pt idx="0">
                  <c:v>2013</c:v>
                </c:pt>
                <c:pt idx="1">
                  <c:v>2014</c:v>
                </c:pt>
                <c:pt idx="2">
                  <c:v>2015</c:v>
                </c:pt>
                <c:pt idx="3">
                  <c:v>2016</c:v>
                </c:pt>
              </c:numCache>
            </c:numRef>
          </c:cat>
          <c:val>
            <c:numRef>
              <c:f>Sheet1!$E$2:$E$5</c:f>
              <c:numCache>
                <c:formatCode>General</c:formatCode>
                <c:ptCount val="4"/>
                <c:pt idx="0">
                  <c:v>300</c:v>
                </c:pt>
                <c:pt idx="1">
                  <c:v>350</c:v>
                </c:pt>
                <c:pt idx="2">
                  <c:v>600</c:v>
                </c:pt>
                <c:pt idx="3">
                  <c:v>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64"/>
        <c:overlap val="-22"/>
        <c:axId val="63334272"/>
        <c:axId val="83677952"/>
      </c:barChart>
      <c:catAx>
        <c:axId val="63334272"/>
        <c:scaling>
          <c:orientation val="minMax"/>
        </c:scaling>
        <c:delete val="0"/>
        <c:axPos val="b"/>
        <c:title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zh-CN" sz="1195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83677952"/>
        <c:crosses val="autoZero"/>
        <c:auto val="1"/>
        <c:lblAlgn val="ctr"/>
        <c:lblOffset val="100"/>
        <c:noMultiLvlLbl val="0"/>
      </c:catAx>
      <c:valAx>
        <c:axId val="83677952"/>
        <c:scaling>
          <c:orientation val="minMax"/>
        </c:scaling>
        <c:delete val="0"/>
        <c:axPos val="l"/>
        <c:title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lang="zh-CN" sz="1195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633342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195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3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5" b="1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9050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>
      <cs:styleClr val="auto"/>
    </cs:effectRef>
    <cs:fontRef idx="minor">
      <a:schemeClr val="dk1"/>
    </cs:fontRef>
    <cs:spPr>
      <a:pattFill prst="narHorz">
        <a:fgClr>
          <a:schemeClr val="phClr"/>
        </a:fgClr>
        <a:bgClr>
          <a:schemeClr val="phClr">
            <a:lumMod val="20000"/>
            <a:lumOff val="80000"/>
          </a:schemeClr>
        </a:bgClr>
      </a:pattFill>
      <a:effectLst>
        <a:innerShdw blurRad="114300">
          <a:schemeClr val="phClr"/>
        </a:inn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pattFill prst="narHorz">
        <a:fgClr>
          <a:schemeClr val="phClr"/>
        </a:fgClr>
        <a:bgClr>
          <a:schemeClr val="phClr">
            <a:lumMod val="20000"/>
            <a:lumOff val="80000"/>
          </a:schemeClr>
        </a:bgClr>
      </a:pattFill>
      <a:effectLst>
        <a:innerShdw blurRad="114300">
          <a:schemeClr val="phClr"/>
        </a:inn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>
        <a:solidFill>
          <a:schemeClr val="tx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2200" b="1" kern="1200" cap="all" spc="1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ea typeface="微软雅黑" panose="020B0503020204020204" pitchFamily="34" charset="-122"/>
              </a:defRPr>
            </a:lvl1pPr>
          </a:lstStyle>
          <a:p>
            <a:fld id="{673B58EF-4ABD-40F4-ACA4-FE81D742E6DD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ea typeface="微软雅黑" panose="020B0503020204020204" pitchFamily="34" charset="-122"/>
              </a:defRPr>
            </a:lvl1pPr>
          </a:lstStyle>
          <a:p>
            <a:fld id="{A11FC198-2D83-4DFC-8CDD-7D23AF44D411}" type="slidenum">
              <a:rPr lang="zh-CN" altLang="en-US" smtClean="0"/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BF2980-540F-4F7F-A4CC-709C5E98033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 dirty="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 dirty="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 dirty="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 dirty="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 dirty="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 dirty="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 dirty="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 dirty="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 dirty="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 dirty="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 dirty="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 dirty="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 dirty="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 dirty="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 dirty="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 dirty="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A4E37400-0646-4690-B3CD-AFE7E074604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7543FE73-A404-45C1-B77A-6DB3BD9EA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6" Type="http://schemas.openxmlformats.org/officeDocument/2006/relationships/theme" Target="../theme/theme1.xml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微软雅黑" panose="020B0503020204020204" pitchFamily="34" charset="-122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.xml"/><Relationship Id="rId7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microsoft.com/office/2007/relationships/media" Target="../media/media1.mp3"/><Relationship Id="rId2" Type="http://schemas.openxmlformats.org/officeDocument/2006/relationships/audio" Target="../media/media1.mp3"/><Relationship Id="rId1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1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1" Type="http://schemas.openxmlformats.org/officeDocument/2006/relationships/image" Target="../media/image19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7.png"/><Relationship Id="rId2" Type="http://schemas.microsoft.com/office/2007/relationships/hdphoto" Target="../media/hdphoto6.wdp"/><Relationship Id="rId1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1" Type="http://schemas.openxmlformats.org/officeDocument/2006/relationships/chart" Target="../charts/char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6.png"/></Relationships>
</file>

<file path=ppt/slides/_rels/slide2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7.png"/><Relationship Id="rId7" Type="http://schemas.openxmlformats.org/officeDocument/2006/relationships/image" Target="../media/image27.jpeg"/><Relationship Id="rId6" Type="http://schemas.openxmlformats.org/officeDocument/2006/relationships/image" Target="../media/image26.jpeg"/><Relationship Id="rId5" Type="http://schemas.openxmlformats.org/officeDocument/2006/relationships/image" Target="../media/image25.jpeg"/><Relationship Id="rId4" Type="http://schemas.openxmlformats.org/officeDocument/2006/relationships/image" Target="../media/image24.jpeg"/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0" Type="http://schemas.openxmlformats.org/officeDocument/2006/relationships/notesSlide" Target="../notesSlides/notesSlide28.xml"/><Relationship Id="rId1" Type="http://schemas.openxmlformats.org/officeDocument/2006/relationships/image" Target="../media/image21.jpeg"/></Relationships>
</file>

<file path=ppt/slides/_rels/slide2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9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7.png"/><Relationship Id="rId2" Type="http://schemas.openxmlformats.org/officeDocument/2006/relationships/image" Target="../media/image29.jpeg"/><Relationship Id="rId1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0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image" Target="../media/image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2.jpeg"/><Relationship Id="rId1" Type="http://schemas.openxmlformats.org/officeDocument/2006/relationships/image" Target="../media/image7.pn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7.png"/><Relationship Id="rId1" Type="http://schemas.openxmlformats.org/officeDocument/2006/relationships/image" Target="../media/image33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1" Type="http://schemas.openxmlformats.org/officeDocument/2006/relationships/image" Target="../media/image3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6.png"/></Relationships>
</file>

<file path=ppt/slides/_rels/slide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2.xml"/><Relationship Id="rId3" Type="http://schemas.microsoft.com/office/2007/relationships/hdphoto" Target="../media/hdphoto7.wdp"/><Relationship Id="rId2" Type="http://schemas.openxmlformats.org/officeDocument/2006/relationships/image" Target="../media/image35.png"/><Relationship Id="rId1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0.xml"/><Relationship Id="rId4" Type="http://schemas.openxmlformats.org/officeDocument/2006/relationships/slideLayout" Target="../slideLayouts/slideLayout2.xml"/><Relationship Id="rId3" Type="http://schemas.microsoft.com/office/2007/relationships/hdphoto" Target="../media/hdphoto8.wdp"/><Relationship Id="rId2" Type="http://schemas.openxmlformats.org/officeDocument/2006/relationships/image" Target="../media/image36.png"/><Relationship Id="rId1" Type="http://schemas.openxmlformats.org/officeDocument/2006/relationships/image" Target="../media/image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6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1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7.png"/><Relationship Id="rId2" Type="http://schemas.microsoft.com/office/2007/relationships/hdphoto" Target="../media/hdphoto1.wdp"/><Relationship Id="rId1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9" Type="http://schemas.microsoft.com/office/2007/relationships/hdphoto" Target="../media/hdphoto5.wdp"/><Relationship Id="rId8" Type="http://schemas.openxmlformats.org/officeDocument/2006/relationships/image" Target="../media/image14.png"/><Relationship Id="rId7" Type="http://schemas.microsoft.com/office/2007/relationships/hdphoto" Target="../media/hdphoto4.wdp"/><Relationship Id="rId6" Type="http://schemas.openxmlformats.org/officeDocument/2006/relationships/image" Target="../media/image13.png"/><Relationship Id="rId5" Type="http://schemas.microsoft.com/office/2007/relationships/hdphoto" Target="../media/hdphoto3.wdp"/><Relationship Id="rId4" Type="http://schemas.openxmlformats.org/officeDocument/2006/relationships/image" Target="../media/image12.png"/><Relationship Id="rId3" Type="http://schemas.microsoft.com/office/2007/relationships/hdphoto" Target="../media/hdphoto2.wdp"/><Relationship Id="rId2" Type="http://schemas.openxmlformats.org/officeDocument/2006/relationships/image" Target="../media/image11.png"/><Relationship Id="rId11" Type="http://schemas.openxmlformats.org/officeDocument/2006/relationships/notesSlide" Target="../notesSlides/notesSlide6.xml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7.png"/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image" Target="../media/image1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图片 5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2" y="0"/>
            <a:ext cx="9135877" cy="5143499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0" y="3495246"/>
            <a:ext cx="9144000" cy="164825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90" name="背景三 一首节奏轻快的纯音乐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873088" y="5625365"/>
            <a:ext cx="609600" cy="609600"/>
          </a:xfrm>
          <a:prstGeom prst="rect">
            <a:avLst/>
          </a:prstGeom>
        </p:spPr>
      </p:pic>
      <p:sp>
        <p:nvSpPr>
          <p:cNvPr id="513" name="椭圆 512"/>
          <p:cNvSpPr/>
          <p:nvPr/>
        </p:nvSpPr>
        <p:spPr>
          <a:xfrm>
            <a:off x="1084011" y="2976059"/>
            <a:ext cx="274777" cy="274777"/>
          </a:xfrm>
          <a:prstGeom prst="ellipse">
            <a:avLst/>
          </a:prstGeom>
          <a:solidFill>
            <a:srgbClr val="C00000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14" name="组合 513"/>
          <p:cNvGrpSpPr/>
          <p:nvPr/>
        </p:nvGrpSpPr>
        <p:grpSpPr>
          <a:xfrm>
            <a:off x="4642583" y="4708836"/>
            <a:ext cx="301060" cy="301060"/>
            <a:chOff x="304800" y="673100"/>
            <a:chExt cx="4000500" cy="4000500"/>
          </a:xfrm>
          <a:effectLst>
            <a:outerShdw blurRad="381000" dist="152400" dir="8100000" algn="tr" rotWithShape="0">
              <a:prstClr val="black">
                <a:alpha val="70000"/>
              </a:prstClr>
            </a:outerShdw>
          </a:effectLst>
        </p:grpSpPr>
        <p:sp>
          <p:nvSpPr>
            <p:cNvPr id="515" name="同心圆 514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16" name="椭圆 515"/>
            <p:cNvSpPr/>
            <p:nvPr/>
          </p:nvSpPr>
          <p:spPr>
            <a:xfrm>
              <a:off x="479425" y="847725"/>
              <a:ext cx="3651250" cy="3651250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17" name="组合 516"/>
          <p:cNvGrpSpPr/>
          <p:nvPr/>
        </p:nvGrpSpPr>
        <p:grpSpPr>
          <a:xfrm>
            <a:off x="7793425" y="1662810"/>
            <a:ext cx="623903" cy="623903"/>
            <a:chOff x="304800" y="673100"/>
            <a:chExt cx="4000500" cy="4000500"/>
          </a:xfrm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518" name="同心圆 517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19" name="椭圆 518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20" name="组合 519"/>
          <p:cNvGrpSpPr/>
          <p:nvPr/>
        </p:nvGrpSpPr>
        <p:grpSpPr>
          <a:xfrm>
            <a:off x="1455927" y="1494559"/>
            <a:ext cx="219777" cy="219777"/>
            <a:chOff x="304800" y="673100"/>
            <a:chExt cx="4000500" cy="4000500"/>
          </a:xfrm>
          <a:effectLst>
            <a:outerShdw blurRad="381000" dist="152400" dir="8100000" algn="tr" rotWithShape="0">
              <a:prstClr val="black">
                <a:alpha val="70000"/>
              </a:prstClr>
            </a:outerShdw>
          </a:effectLst>
        </p:grpSpPr>
        <p:sp>
          <p:nvSpPr>
            <p:cNvPr id="521" name="同心圆 520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22" name="椭圆 521"/>
            <p:cNvSpPr/>
            <p:nvPr/>
          </p:nvSpPr>
          <p:spPr>
            <a:xfrm>
              <a:off x="479425" y="847725"/>
              <a:ext cx="3651250" cy="3651250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23" name="组合 522"/>
          <p:cNvGrpSpPr/>
          <p:nvPr/>
        </p:nvGrpSpPr>
        <p:grpSpPr>
          <a:xfrm>
            <a:off x="41046" y="4348871"/>
            <a:ext cx="287919" cy="287919"/>
            <a:chOff x="304800" y="673100"/>
            <a:chExt cx="4000500" cy="4000500"/>
          </a:xfrm>
          <a:effectLst>
            <a:outerShdw blurRad="381000" dist="152400" dir="8100000" algn="tr" rotWithShape="0">
              <a:prstClr val="black">
                <a:alpha val="70000"/>
              </a:prstClr>
            </a:outerShdw>
          </a:effectLst>
        </p:grpSpPr>
        <p:sp>
          <p:nvSpPr>
            <p:cNvPr id="524" name="同心圆 523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25" name="椭圆 524"/>
            <p:cNvSpPr/>
            <p:nvPr/>
          </p:nvSpPr>
          <p:spPr>
            <a:xfrm>
              <a:off x="479425" y="847725"/>
              <a:ext cx="3651250" cy="3651250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26" name="椭圆 525"/>
          <p:cNvSpPr/>
          <p:nvPr/>
        </p:nvSpPr>
        <p:spPr>
          <a:xfrm>
            <a:off x="7710431" y="4639352"/>
            <a:ext cx="274777" cy="274777"/>
          </a:xfrm>
          <a:prstGeom prst="ellipse">
            <a:avLst/>
          </a:prstGeom>
          <a:solidFill>
            <a:srgbClr val="C00000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7" name="椭圆 526"/>
          <p:cNvSpPr/>
          <p:nvPr/>
        </p:nvSpPr>
        <p:spPr>
          <a:xfrm>
            <a:off x="4158125" y="4876006"/>
            <a:ext cx="137389" cy="137389"/>
          </a:xfrm>
          <a:prstGeom prst="ellipse">
            <a:avLst/>
          </a:prstGeom>
          <a:solidFill>
            <a:srgbClr val="C00000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8" name="组合 37"/>
          <p:cNvGrpSpPr/>
          <p:nvPr/>
        </p:nvGrpSpPr>
        <p:grpSpPr>
          <a:xfrm>
            <a:off x="8370790" y="3207327"/>
            <a:ext cx="301060" cy="301060"/>
            <a:chOff x="304800" y="673100"/>
            <a:chExt cx="4000500" cy="4000500"/>
          </a:xfrm>
          <a:effectLst>
            <a:outerShdw blurRad="381000" dist="152400" dir="8100000" algn="tr" rotWithShape="0">
              <a:prstClr val="black">
                <a:alpha val="70000"/>
              </a:prstClr>
            </a:outerShdw>
          </a:effectLst>
        </p:grpSpPr>
        <p:sp>
          <p:nvSpPr>
            <p:cNvPr id="39" name="同心圆 38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0" name="椭圆 39"/>
            <p:cNvSpPr/>
            <p:nvPr/>
          </p:nvSpPr>
          <p:spPr>
            <a:xfrm>
              <a:off x="479425" y="847725"/>
              <a:ext cx="3651250" cy="3651250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1" name="TextBox 7"/>
          <p:cNvSpPr>
            <a:spLocks noChangeArrowheads="1"/>
          </p:cNvSpPr>
          <p:nvPr/>
        </p:nvSpPr>
        <p:spPr bwMode="auto">
          <a:xfrm>
            <a:off x="2414334" y="3966355"/>
            <a:ext cx="443857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框架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完整</a:t>
            </a:r>
            <a:r>
              <a:rPr lang="en-US" altLang="zh-CN"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PPT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模板，适用机器人项目，工业</a:t>
            </a:r>
            <a:r>
              <a:rPr lang="en-US" altLang="zh-CN"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4.0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，上市场路演，融资计划，投资合作、公司介绍、企业宣传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等</a:t>
            </a:r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129431" y="98485"/>
            <a:ext cx="1527080" cy="266016"/>
            <a:chOff x="129431" y="98485"/>
            <a:chExt cx="1527080" cy="266016"/>
          </a:xfrm>
        </p:grpSpPr>
        <p:sp>
          <p:nvSpPr>
            <p:cNvPr id="55" name="TextBox 24"/>
            <p:cNvSpPr txBox="1"/>
            <p:nvPr/>
          </p:nvSpPr>
          <p:spPr>
            <a:xfrm>
              <a:off x="451519" y="110595"/>
              <a:ext cx="1204992" cy="253906"/>
            </a:xfrm>
            <a:prstGeom prst="rect">
              <a:avLst/>
            </a:prstGeom>
            <a:noFill/>
          </p:spPr>
          <p:txBody>
            <a:bodyPr wrap="none" lIns="68571" tIns="34285" rIns="68571" bIns="34285" rtlCol="0">
              <a:spAutoFit/>
            </a:bodyPr>
            <a:lstStyle/>
            <a:p>
              <a:r>
                <a:rPr lang="en-US" altLang="zh-CN" sz="12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LOGO</a:t>
              </a:r>
              <a:r>
                <a:rPr lang="zh-CN" altLang="en-US" sz="12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企业名称</a:t>
              </a:r>
              <a:endPara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9" name="组合 8"/>
            <p:cNvGrpSpPr/>
            <p:nvPr/>
          </p:nvGrpSpPr>
          <p:grpSpPr>
            <a:xfrm>
              <a:off x="129431" y="98485"/>
              <a:ext cx="324354" cy="235357"/>
              <a:chOff x="41046" y="32137"/>
              <a:chExt cx="651590" cy="472805"/>
            </a:xfrm>
          </p:grpSpPr>
          <p:sp>
            <p:nvSpPr>
              <p:cNvPr id="8" name="椭圆 7"/>
              <p:cNvSpPr/>
              <p:nvPr/>
            </p:nvSpPr>
            <p:spPr>
              <a:xfrm>
                <a:off x="41046" y="32137"/>
                <a:ext cx="651590" cy="472805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4">
                      <a:lumMod val="60000"/>
                      <a:lumOff val="40000"/>
                      <a:shade val="30000"/>
                      <a:satMod val="115000"/>
                    </a:schemeClr>
                  </a:gs>
                  <a:gs pos="50000">
                    <a:schemeClr val="accent4">
                      <a:lumMod val="60000"/>
                      <a:lumOff val="40000"/>
                      <a:shade val="67500"/>
                      <a:satMod val="115000"/>
                    </a:schemeClr>
                  </a:gs>
                  <a:gs pos="100000">
                    <a:schemeClr val="accent4">
                      <a:lumMod val="60000"/>
                      <a:lumOff val="40000"/>
                      <a:shade val="100000"/>
                      <a:satMod val="115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56" name="图片 55"/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137" t="-1125" r="137" b="77334"/>
              <a:stretch>
                <a:fillRect/>
              </a:stretch>
            </p:blipFill>
            <p:spPr>
              <a:xfrm>
                <a:off x="96374" y="61372"/>
                <a:ext cx="536380" cy="414682"/>
              </a:xfrm>
              <a:prstGeom prst="rect">
                <a:avLst/>
              </a:prstGeom>
            </p:spPr>
          </p:pic>
        </p:grpSp>
      </p:grpSp>
      <p:grpSp>
        <p:nvGrpSpPr>
          <p:cNvPr id="528" name="组合 527"/>
          <p:cNvGrpSpPr/>
          <p:nvPr/>
        </p:nvGrpSpPr>
        <p:grpSpPr>
          <a:xfrm>
            <a:off x="1043622" y="3674019"/>
            <a:ext cx="824609" cy="824609"/>
            <a:chOff x="304800" y="673100"/>
            <a:chExt cx="4000500" cy="4000500"/>
          </a:xfrm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529" name="同心圆 528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30" name="椭圆 529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4" name="圆角矩形 43"/>
          <p:cNvSpPr/>
          <p:nvPr/>
        </p:nvSpPr>
        <p:spPr>
          <a:xfrm>
            <a:off x="2574324" y="3342608"/>
            <a:ext cx="4392488" cy="43204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C00000"/>
              </a:solidFill>
            </a:endParaRPr>
          </a:p>
        </p:txBody>
      </p:sp>
      <p:sp>
        <p:nvSpPr>
          <p:cNvPr id="45" name="TextBox 89"/>
          <p:cNvSpPr txBox="1"/>
          <p:nvPr/>
        </p:nvSpPr>
        <p:spPr>
          <a:xfrm>
            <a:off x="2774206" y="3372811"/>
            <a:ext cx="37705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6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工业</a:t>
            </a:r>
            <a:r>
              <a:rPr lang="en-US" altLang="zh-CN" sz="16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4.0/</a:t>
            </a:r>
            <a:r>
              <a:rPr lang="zh-CN" altLang="en-US" sz="16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大数据</a:t>
            </a:r>
            <a:r>
              <a:rPr lang="en-US" altLang="zh-CN" sz="16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6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机器人</a:t>
            </a:r>
            <a:r>
              <a:rPr lang="zh-CN" altLang="en-US" sz="16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项目商务计划书</a:t>
            </a:r>
            <a:endParaRPr lang="zh-CN" altLang="en-US" sz="16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6" name="Group 91"/>
          <p:cNvGrpSpPr/>
          <p:nvPr/>
        </p:nvGrpSpPr>
        <p:grpSpPr bwMode="auto">
          <a:xfrm>
            <a:off x="2585042" y="3358133"/>
            <a:ext cx="390620" cy="390324"/>
            <a:chOff x="936" y="1480"/>
            <a:chExt cx="1589" cy="1588"/>
          </a:xfrm>
        </p:grpSpPr>
        <p:grpSp>
          <p:nvGrpSpPr>
            <p:cNvPr id="47" name="组合 33"/>
            <p:cNvGrpSpPr/>
            <p:nvPr/>
          </p:nvGrpSpPr>
          <p:grpSpPr bwMode="auto">
            <a:xfrm>
              <a:off x="985" y="1584"/>
              <a:ext cx="1441" cy="1439"/>
              <a:chOff x="1754168" y="3653262"/>
              <a:chExt cx="1857599" cy="1857597"/>
            </a:xfrm>
          </p:grpSpPr>
          <p:sp>
            <p:nvSpPr>
              <p:cNvPr id="52" name="椭圆 51"/>
              <p:cNvSpPr/>
              <p:nvPr/>
            </p:nvSpPr>
            <p:spPr>
              <a:xfrm>
                <a:off x="1754168" y="3653262"/>
                <a:ext cx="1857599" cy="1857597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88900" dist="635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3000" dirty="0">
                  <a:latin typeface="+mj-lt"/>
                  <a:ea typeface="方正超粗黑简体" panose="03000509000000000000" pitchFamily="65" charset="-122"/>
                </a:endParaRPr>
              </a:p>
            </p:txBody>
          </p:sp>
          <p:sp>
            <p:nvSpPr>
              <p:cNvPr id="53" name="椭圆 52"/>
              <p:cNvSpPr/>
              <p:nvPr/>
            </p:nvSpPr>
            <p:spPr>
              <a:xfrm>
                <a:off x="1911556" y="3810650"/>
                <a:ext cx="1542822" cy="1542820"/>
              </a:xfrm>
              <a:prstGeom prst="ellipse">
                <a:avLst/>
              </a:prstGeom>
              <a:solidFill>
                <a:srgbClr val="C20100"/>
              </a:solidFill>
              <a:ln w="28575">
                <a:gradFill flip="none" rotWithShape="1">
                  <a:gsLst>
                    <a:gs pos="100000">
                      <a:srgbClr val="FFFFFF"/>
                    </a:gs>
                    <a:gs pos="0">
                      <a:srgbClr val="CECED0"/>
                    </a:gs>
                  </a:gsLst>
                  <a:lin ang="13500000" scaled="1"/>
                  <a:tileRect/>
                </a:gradFill>
              </a:ln>
              <a:effectLst>
                <a:outerShdw blurRad="190500" dist="88900" dir="2700000" algn="tl" rotWithShape="0">
                  <a:prstClr val="black">
                    <a:alpha val="3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54" name="椭圆 53"/>
              <p:cNvSpPr/>
              <p:nvPr/>
            </p:nvSpPr>
            <p:spPr>
              <a:xfrm>
                <a:off x="1890879" y="3789973"/>
                <a:ext cx="1584176" cy="1584174"/>
              </a:xfrm>
              <a:prstGeom prst="ellipse">
                <a:avLst/>
              </a:prstGeom>
              <a:solidFill>
                <a:srgbClr val="C00002"/>
              </a:solidFill>
              <a:ln>
                <a:noFill/>
              </a:ln>
              <a:effectLst>
                <a:innerShdw blurRad="88900" dist="635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3000" dirty="0">
                  <a:solidFill>
                    <a:srgbClr val="0087CF"/>
                  </a:solidFill>
                  <a:latin typeface="+mj-lt"/>
                  <a:ea typeface="方正超粗黑简体" panose="03000509000000000000" pitchFamily="65" charset="-122"/>
                </a:endParaRPr>
              </a:p>
            </p:txBody>
          </p:sp>
        </p:grpSp>
        <p:grpSp>
          <p:nvGrpSpPr>
            <p:cNvPr id="48" name="组合 4"/>
            <p:cNvGrpSpPr/>
            <p:nvPr/>
          </p:nvGrpSpPr>
          <p:grpSpPr bwMode="auto">
            <a:xfrm>
              <a:off x="936" y="1480"/>
              <a:ext cx="1589" cy="1588"/>
              <a:chOff x="3733576" y="3930057"/>
              <a:chExt cx="1801556" cy="1800152"/>
            </a:xfrm>
          </p:grpSpPr>
          <p:sp>
            <p:nvSpPr>
              <p:cNvPr id="49" name="椭圆 48"/>
              <p:cNvSpPr/>
              <p:nvPr/>
            </p:nvSpPr>
            <p:spPr>
              <a:xfrm>
                <a:off x="4003576" y="4200057"/>
                <a:ext cx="1260000" cy="1260000"/>
              </a:xfrm>
              <a:prstGeom prst="ellipse">
                <a:avLst/>
              </a:prstGeom>
              <a:noFill/>
              <a:ln>
                <a:gradFill flip="none" rotWithShape="1">
                  <a:gsLst>
                    <a:gs pos="100000">
                      <a:schemeClr val="bg1"/>
                    </a:gs>
                    <a:gs pos="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0" name="任意多边形 6"/>
              <p:cNvSpPr/>
              <p:nvPr/>
            </p:nvSpPr>
            <p:spPr>
              <a:xfrm>
                <a:off x="3734710" y="3930057"/>
                <a:ext cx="1800422" cy="1800152"/>
              </a:xfrm>
              <a:custGeom>
                <a:avLst/>
                <a:gdLst>
                  <a:gd name="connsiteX0" fmla="*/ 900000 w 1800000"/>
                  <a:gd name="connsiteY0" fmla="*/ 0 h 1800000"/>
                  <a:gd name="connsiteX1" fmla="*/ 1800000 w 1800000"/>
                  <a:gd name="connsiteY1" fmla="*/ 900000 h 1800000"/>
                  <a:gd name="connsiteX2" fmla="*/ 900000 w 1800000"/>
                  <a:gd name="connsiteY2" fmla="*/ 1800000 h 1800000"/>
                  <a:gd name="connsiteX3" fmla="*/ 0 w 1800000"/>
                  <a:gd name="connsiteY3" fmla="*/ 900000 h 1800000"/>
                  <a:gd name="connsiteX4" fmla="*/ 900000 w 1800000"/>
                  <a:gd name="connsiteY4" fmla="*/ 0 h 1800000"/>
                  <a:gd name="connsiteX5" fmla="*/ 900000 w 1800000"/>
                  <a:gd name="connsiteY5" fmla="*/ 270000 h 1800000"/>
                  <a:gd name="connsiteX6" fmla="*/ 270000 w 1800000"/>
                  <a:gd name="connsiteY6" fmla="*/ 900000 h 1800000"/>
                  <a:gd name="connsiteX7" fmla="*/ 900000 w 1800000"/>
                  <a:gd name="connsiteY7" fmla="*/ 1530000 h 1800000"/>
                  <a:gd name="connsiteX8" fmla="*/ 1530000 w 1800000"/>
                  <a:gd name="connsiteY8" fmla="*/ 900000 h 1800000"/>
                  <a:gd name="connsiteX9" fmla="*/ 900000 w 1800000"/>
                  <a:gd name="connsiteY9" fmla="*/ 270000 h 180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000" h="1800000">
                    <a:moveTo>
                      <a:pt x="900000" y="0"/>
                    </a:moveTo>
                    <a:cubicBezTo>
                      <a:pt x="1397056" y="0"/>
                      <a:pt x="1800000" y="402944"/>
                      <a:pt x="1800000" y="900000"/>
                    </a:cubicBezTo>
                    <a:cubicBezTo>
                      <a:pt x="1800000" y="1397056"/>
                      <a:pt x="1397056" y="1800000"/>
                      <a:pt x="900000" y="1800000"/>
                    </a:cubicBezTo>
                    <a:cubicBezTo>
                      <a:pt x="402944" y="1800000"/>
                      <a:pt x="0" y="1397056"/>
                      <a:pt x="0" y="900000"/>
                    </a:cubicBezTo>
                    <a:cubicBezTo>
                      <a:pt x="0" y="402944"/>
                      <a:pt x="402944" y="0"/>
                      <a:pt x="900000" y="0"/>
                    </a:cubicBezTo>
                    <a:close/>
                    <a:moveTo>
                      <a:pt x="900000" y="270000"/>
                    </a:moveTo>
                    <a:cubicBezTo>
                      <a:pt x="552061" y="270000"/>
                      <a:pt x="270000" y="552061"/>
                      <a:pt x="270000" y="900000"/>
                    </a:cubicBezTo>
                    <a:cubicBezTo>
                      <a:pt x="270000" y="1247939"/>
                      <a:pt x="552061" y="1530000"/>
                      <a:pt x="900000" y="1530000"/>
                    </a:cubicBezTo>
                    <a:cubicBezTo>
                      <a:pt x="1247939" y="1530000"/>
                      <a:pt x="1530000" y="1247939"/>
                      <a:pt x="1530000" y="900000"/>
                    </a:cubicBezTo>
                    <a:cubicBezTo>
                      <a:pt x="1530000" y="552061"/>
                      <a:pt x="1247939" y="270000"/>
                      <a:pt x="900000" y="27000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0F0F0"/>
                  </a:gs>
                  <a:gs pos="100000">
                    <a:srgbClr val="DBDBDB"/>
                  </a:gs>
                </a:gsLst>
                <a:lin ang="2700000" scaled="1"/>
              </a:gradFill>
              <a:ln>
                <a:noFill/>
              </a:ln>
              <a:effectLst>
                <a:outerShdw blurRad="88900" dist="635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1" name="椭圆 7"/>
              <p:cNvSpPr/>
              <p:nvPr/>
            </p:nvSpPr>
            <p:spPr>
              <a:xfrm>
                <a:off x="3733576" y="3930057"/>
                <a:ext cx="1800000" cy="1800000"/>
              </a:xfrm>
              <a:prstGeom prst="ellipse">
                <a:avLst/>
              </a:prstGeom>
              <a:noFill/>
              <a:ln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</p:grpSp>
      <p:pic>
        <p:nvPicPr>
          <p:cNvPr id="57" name="Picture 6" descr="D:\360data\重要数据\桌面\未标题-1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2184" y="3464570"/>
            <a:ext cx="1895475" cy="4543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3" name="TextBox 24"/>
          <p:cNvSpPr txBox="1"/>
          <p:nvPr/>
        </p:nvSpPr>
        <p:spPr>
          <a:xfrm>
            <a:off x="2038526" y="1722095"/>
            <a:ext cx="5096570" cy="2100565"/>
          </a:xfrm>
          <a:prstGeom prst="rect">
            <a:avLst/>
          </a:prstGeom>
          <a:noFill/>
        </p:spPr>
        <p:txBody>
          <a:bodyPr wrap="none" lIns="68571" tIns="34285" rIns="68571" bIns="34285" rtlCol="0">
            <a:spAutoFit/>
          </a:bodyPr>
          <a:lstStyle/>
          <a:p>
            <a:pPr algn="ctr"/>
            <a:r>
              <a:rPr lang="zh-CN" altLang="en-US" sz="5400" b="1" i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转型 变革 超越</a:t>
            </a:r>
            <a:endParaRPr lang="en-US" altLang="zh-CN" sz="5400" b="1" i="1" dirty="0" smtClean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400" b="1" i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</a:rPr>
              <a:t>透视工作</a:t>
            </a:r>
            <a:r>
              <a:rPr lang="en-US" altLang="zh-CN" sz="2400" b="1" i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</a:rPr>
              <a:t>4.0 </a:t>
            </a:r>
            <a:r>
              <a:rPr lang="zh-CN" altLang="en-US" sz="2400" b="1" i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</a:rPr>
              <a:t>从德过概念到中国战略</a:t>
            </a:r>
            <a:r>
              <a:rPr lang="en-US" altLang="zh-CN" sz="2400" b="1" i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</a:rPr>
              <a:t> </a:t>
            </a:r>
            <a:endParaRPr lang="zh-CN" altLang="en-US" sz="2400" b="1" i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  <a:latin typeface="+mj-ea"/>
              <a:ea typeface="+mj-ea"/>
            </a:endParaRPr>
          </a:p>
          <a:p>
            <a:pPr algn="ctr"/>
            <a:endParaRPr lang="en-US" altLang="zh-CN" sz="5400" b="1" i="1" dirty="0" smtClean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0000"/>
    </mc:Choice>
    <mc:Fallback>
      <p:transition spd="slow" advClick="0" advTm="1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9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64" presetClass="path" presetSubtype="0" fill="hold" grpId="2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0.00451 -0.00833 L -0.51458 -0.12006 " pathEditMode="relative" rAng="0" ptsTypes="AA">
                                      <p:cBhvr>
                                        <p:cTn id="23" dur="1000" spd="-100000" fill="hold"/>
                                        <p:tgtEl>
                                          <p:spTgt spid="5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955" y="-5586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64" presetClass="path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0.00729 -0.00556 L -0.84097 -0.54229 " pathEditMode="relative" rAng="0" ptsTypes="AA">
                                      <p:cBhvr>
                                        <p:cTn id="32" dur="1000" spd="-100000" fill="hold"/>
                                        <p:tgtEl>
                                          <p:spTgt spid="5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1684" y="-26852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5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64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747 0.0034 L -0.9099 -0.31111 " pathEditMode="relative" rAng="0" ptsTypes="AA">
                                      <p:cBhvr>
                                        <p:cTn id="41" dur="1000" spd="-100000" fill="hold"/>
                                        <p:tgtEl>
                                          <p:spTgt spid="5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5122" y="-15741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5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5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5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64" presetClass="path" presetSubtype="0" fill="hold" grpId="2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0.00556 -0.00833 L -0.80278 -0.22624 " pathEditMode="relative" rAng="0" ptsTypes="AA">
                                      <p:cBhvr>
                                        <p:cTn id="50" dur="1000" spd="-100000" fill="hold"/>
                                        <p:tgtEl>
                                          <p:spTgt spid="5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861" y="-10895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53" presetClass="entr" presetSubtype="16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5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5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5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64" presetClass="path" presetSubtype="0" fill="hold" grpId="2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0.025 0.04445 L -0.79687 -0.88488 " pathEditMode="relative" rAng="0" ptsTypes="AA">
                                      <p:cBhvr>
                                        <p:cTn id="59" dur="1000" spd="-100000" fill="hold"/>
                                        <p:tgtEl>
                                          <p:spTgt spid="5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1094" y="-46481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1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5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5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5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5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64" presetClass="path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0.025 -0.00525 L -0.59704 -0.67007 " pathEditMode="relative" rAng="0" ptsTypes="AA">
                                      <p:cBhvr>
                                        <p:cTn id="68" dur="1000" spd="-100000" fill="hold"/>
                                        <p:tgtEl>
                                          <p:spTgt spid="5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111" y="-33241"/>
                                    </p:animMotion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53" presetClass="entr" presetSubtype="16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5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5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5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64" presetClass="path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0.025 -0.01821 L -0.35486 -0.86821 " pathEditMode="relative" rAng="0" ptsTypes="AA">
                                      <p:cBhvr>
                                        <p:cTn id="77" dur="1000" spd="-100000" fill="hold"/>
                                        <p:tgtEl>
                                          <p:spTgt spid="5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993" y="-42500"/>
                                    </p:animMotion>
                                  </p:childTnLst>
                                </p:cTn>
                              </p:par>
                              <p:par>
                                <p:cTn id="78" presetID="1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53" presetClass="entr" presetSubtype="16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5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5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64" presetClass="path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0.01476 -0.00987 L -0.72726 -0.6821 " pathEditMode="relative" rAng="0" ptsTypes="AA">
                                      <p:cBhvr>
                                        <p:cTn id="86" dur="1000" spd="-100000" fill="hold"/>
                                        <p:tgtEl>
                                          <p:spTgt spid="5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625" y="-33611"/>
                                    </p:animMotion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53" presetClass="entr" presetSubtype="16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64" presetClass="path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0.00729 -0.00556 L -0.84097 -0.54229 " pathEditMode="relative" rAng="0" ptsTypes="AA">
                                      <p:cBhvr>
                                        <p:cTn id="95" dur="1000" spd="-100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1684" y="-2685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500"/>
                            </p:stCondLst>
                            <p:childTnLst>
                              <p:par>
                                <p:cTn id="97" presetID="1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5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5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5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5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6000"/>
                            </p:stCondLst>
                            <p:childTnLst>
                              <p:par>
                                <p:cTn id="104" presetID="27" presetClass="emph" presetSubtype="0" fill="remove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105" dur="250" autoRev="1" fill="remove"/>
                                        <p:tgtEl>
                                          <p:spTgt spid="56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6600"/>
                                      </p:to>
                                    </p:animClr>
                                    <p:animClr clrSpc="rgb" dir="cw">
                                      <p:cBhvr>
                                        <p:cTn id="106" dur="250" autoRev="1" fill="remove"/>
                                        <p:tgtEl>
                                          <p:spTgt spid="56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6600"/>
                                      </p:to>
                                    </p:animClr>
                                    <p:set>
                                      <p:cBhvr>
                                        <p:cTn id="107" dur="250" autoRev="1" fill="remove"/>
                                        <p:tgtEl>
                                          <p:spTgt spid="56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8" dur="250" autoRev="1" fill="remove"/>
                                        <p:tgtEl>
                                          <p:spTgt spid="56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7799"/>
                            </p:stCondLst>
                            <p:childTnLst>
                              <p:par>
                                <p:cTn id="1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8299"/>
                            </p:stCondLst>
                            <p:childTnLst>
                              <p:par>
                                <p:cTn id="1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8799"/>
                            </p:stCondLst>
                            <p:childTnLst>
                              <p:par>
                                <p:cTn id="11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9299"/>
                            </p:stCondLst>
                            <p:childTnLst>
                              <p:par>
                                <p:cTn id="123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2.09877E-6 L 0.42032 0.00092 " pathEditMode="relative" rAng="0" ptsTypes="AA">
                                      <p:cBhvr>
                                        <p:cTn id="124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007" y="31"/>
                                    </p:animMotion>
                                  </p:childTnLst>
                                </p:cTn>
                              </p:par>
                              <p:par>
                                <p:cTn id="12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-6.17284E-7 L 0.41459 -0.00216 " pathEditMode="relative" rAng="0" ptsTypes="AA">
                                      <p:cBhvr>
                                        <p:cTn id="126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729" y="-123"/>
                                    </p:animMotion>
                                  </p:childTnLst>
                                </p:cTn>
                              </p:par>
                              <p:par>
                                <p:cTn id="127" presetID="22" presetClass="entr" presetSubtype="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9" dur="16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11299"/>
                            </p:stCondLst>
                            <p:childTnLst>
                              <p:par>
                                <p:cTn id="131" presetID="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2" dur="5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5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11799"/>
                            </p:stCondLst>
                            <p:childTnLst>
                              <p:par>
                                <p:cTn id="136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3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3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100" showWhenStopped="0">
                <p:cTn id="141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90"/>
                </p:tgtEl>
              </p:cMediaNode>
            </p:audio>
          </p:childTnLst>
        </p:cTn>
      </p:par>
    </p:tnLst>
    <p:bldLst>
      <p:bldP spid="12" grpId="0" animBg="1"/>
      <p:bldP spid="513" grpId="0" animBg="1"/>
      <p:bldP spid="513" grpId="1" animBg="1"/>
      <p:bldP spid="513" grpId="2" animBg="1"/>
      <p:bldP spid="526" grpId="0" animBg="1"/>
      <p:bldP spid="526" grpId="1" animBg="1"/>
      <p:bldP spid="526" grpId="2" animBg="1"/>
      <p:bldP spid="527" grpId="0" animBg="1"/>
      <p:bldP spid="527" grpId="1" animBg="1"/>
      <p:bldP spid="527" grpId="2" animBg="1"/>
      <p:bldP spid="41" grpId="0"/>
      <p:bldP spid="44" grpId="0" animBg="1"/>
      <p:bldP spid="45" grpId="0"/>
      <p:bldP spid="563" grpId="0"/>
      <p:bldP spid="563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80531" y="3780901"/>
            <a:ext cx="677676" cy="677676"/>
          </a:xfrm>
          <a:prstGeom prst="ellipse">
            <a:avLst/>
          </a:prstGeom>
          <a:solidFill>
            <a:srgbClr val="C00000"/>
          </a:solidFill>
          <a:ln>
            <a:noFill/>
          </a:ln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2628235" y="3613169"/>
            <a:ext cx="824609" cy="824609"/>
            <a:chOff x="304800" y="673100"/>
            <a:chExt cx="4000500" cy="4000500"/>
          </a:xfrm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4" name="同心圆 3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" name="椭圆 4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" name="圆角矩形 5"/>
          <p:cNvSpPr/>
          <p:nvPr/>
        </p:nvSpPr>
        <p:spPr>
          <a:xfrm flipV="1">
            <a:off x="0" y="2239382"/>
            <a:ext cx="9144000" cy="45719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9768" y="743582"/>
            <a:ext cx="465036" cy="1261318"/>
          </a:xfrm>
          <a:prstGeom prst="rect">
            <a:avLst/>
          </a:prstGeom>
        </p:spPr>
      </p:pic>
      <p:grpSp>
        <p:nvGrpSpPr>
          <p:cNvPr id="8" name="组合 7"/>
          <p:cNvGrpSpPr/>
          <p:nvPr/>
        </p:nvGrpSpPr>
        <p:grpSpPr>
          <a:xfrm>
            <a:off x="1259632" y="1989230"/>
            <a:ext cx="500304" cy="500304"/>
            <a:chOff x="1259632" y="1989230"/>
            <a:chExt cx="500304" cy="500304"/>
          </a:xfrm>
        </p:grpSpPr>
        <p:grpSp>
          <p:nvGrpSpPr>
            <p:cNvPr id="9" name="组合 8"/>
            <p:cNvGrpSpPr/>
            <p:nvPr/>
          </p:nvGrpSpPr>
          <p:grpSpPr>
            <a:xfrm>
              <a:off x="1259632" y="1989230"/>
              <a:ext cx="500304" cy="500304"/>
              <a:chOff x="304800" y="673100"/>
              <a:chExt cx="4000500" cy="4000500"/>
            </a:xfrm>
            <a:effectLst>
              <a:outerShdw blurRad="317500" dist="1905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12" name="同心圆 11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椭圆 12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0" name="椭圆 9"/>
            <p:cNvSpPr/>
            <p:nvPr/>
          </p:nvSpPr>
          <p:spPr>
            <a:xfrm>
              <a:off x="1381907" y="2101994"/>
              <a:ext cx="274777" cy="274777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  <a:effectLst>
              <a:outerShdw blurRad="254000" dist="127000" dir="8100000" algn="tr" rotWithShape="0">
                <a:prstClr val="black">
                  <a:alpha val="6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1401008" y="2101994"/>
              <a:ext cx="253274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zh-CN" sz="16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01</a:t>
              </a:r>
              <a:endPara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2272869" y="1989230"/>
            <a:ext cx="500304" cy="500304"/>
            <a:chOff x="1259632" y="1989230"/>
            <a:chExt cx="500304" cy="500304"/>
          </a:xfrm>
        </p:grpSpPr>
        <p:grpSp>
          <p:nvGrpSpPr>
            <p:cNvPr id="15" name="组合 14"/>
            <p:cNvGrpSpPr/>
            <p:nvPr/>
          </p:nvGrpSpPr>
          <p:grpSpPr>
            <a:xfrm>
              <a:off x="1259632" y="1989230"/>
              <a:ext cx="500304" cy="500304"/>
              <a:chOff x="304800" y="673100"/>
              <a:chExt cx="4000500" cy="4000500"/>
            </a:xfrm>
            <a:effectLst>
              <a:outerShdw blurRad="317500" dist="1905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18" name="同心圆 17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" name="椭圆 18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6" name="椭圆 15"/>
            <p:cNvSpPr/>
            <p:nvPr/>
          </p:nvSpPr>
          <p:spPr>
            <a:xfrm>
              <a:off x="1381907" y="2101994"/>
              <a:ext cx="274777" cy="274777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  <a:effectLst>
              <a:outerShdw blurRad="254000" dist="127000" dir="8100000" algn="tr" rotWithShape="0">
                <a:prstClr val="black">
                  <a:alpha val="6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1401008" y="2101994"/>
              <a:ext cx="253274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zh-CN" sz="16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02</a:t>
              </a:r>
              <a:endPara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3286106" y="1989230"/>
            <a:ext cx="500304" cy="500304"/>
            <a:chOff x="1259632" y="1989230"/>
            <a:chExt cx="500304" cy="500304"/>
          </a:xfrm>
        </p:grpSpPr>
        <p:grpSp>
          <p:nvGrpSpPr>
            <p:cNvPr id="21" name="组合 20"/>
            <p:cNvGrpSpPr/>
            <p:nvPr/>
          </p:nvGrpSpPr>
          <p:grpSpPr>
            <a:xfrm>
              <a:off x="1259632" y="1989230"/>
              <a:ext cx="500304" cy="500304"/>
              <a:chOff x="304800" y="673100"/>
              <a:chExt cx="4000500" cy="4000500"/>
            </a:xfrm>
            <a:effectLst>
              <a:outerShdw blurRad="317500" dist="1905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24" name="同心圆 23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" name="椭圆 24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2" name="椭圆 21"/>
            <p:cNvSpPr/>
            <p:nvPr/>
          </p:nvSpPr>
          <p:spPr>
            <a:xfrm>
              <a:off x="1381907" y="2101994"/>
              <a:ext cx="274777" cy="274777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  <a:effectLst>
              <a:outerShdw blurRad="254000" dist="127000" dir="8100000" algn="tr" rotWithShape="0">
                <a:prstClr val="black">
                  <a:alpha val="6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1401008" y="2101994"/>
              <a:ext cx="253274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zh-CN" sz="16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03</a:t>
              </a:r>
              <a:endPara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4299343" y="1989230"/>
            <a:ext cx="500304" cy="500304"/>
            <a:chOff x="1259632" y="1989230"/>
            <a:chExt cx="500304" cy="500304"/>
          </a:xfrm>
        </p:grpSpPr>
        <p:grpSp>
          <p:nvGrpSpPr>
            <p:cNvPr id="27" name="组合 26"/>
            <p:cNvGrpSpPr/>
            <p:nvPr/>
          </p:nvGrpSpPr>
          <p:grpSpPr>
            <a:xfrm>
              <a:off x="1259632" y="1989230"/>
              <a:ext cx="500304" cy="500304"/>
              <a:chOff x="304800" y="673100"/>
              <a:chExt cx="4000500" cy="4000500"/>
            </a:xfrm>
            <a:effectLst>
              <a:outerShdw blurRad="317500" dist="1905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30" name="同心圆 29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" name="椭圆 30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8" name="椭圆 27"/>
            <p:cNvSpPr/>
            <p:nvPr/>
          </p:nvSpPr>
          <p:spPr>
            <a:xfrm>
              <a:off x="1381907" y="2101994"/>
              <a:ext cx="274777" cy="274777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  <a:effectLst>
              <a:outerShdw blurRad="254000" dist="127000" dir="8100000" algn="tr" rotWithShape="0">
                <a:prstClr val="black">
                  <a:alpha val="6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1401008" y="2101994"/>
              <a:ext cx="253274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zh-CN" sz="16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04</a:t>
              </a:r>
              <a:endPara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5312580" y="1989230"/>
            <a:ext cx="500304" cy="500304"/>
            <a:chOff x="1259632" y="1989230"/>
            <a:chExt cx="500304" cy="500304"/>
          </a:xfrm>
        </p:grpSpPr>
        <p:grpSp>
          <p:nvGrpSpPr>
            <p:cNvPr id="33" name="组合 32"/>
            <p:cNvGrpSpPr/>
            <p:nvPr/>
          </p:nvGrpSpPr>
          <p:grpSpPr>
            <a:xfrm>
              <a:off x="1259632" y="1989230"/>
              <a:ext cx="500304" cy="500304"/>
              <a:chOff x="304800" y="673100"/>
              <a:chExt cx="4000500" cy="4000500"/>
            </a:xfrm>
            <a:effectLst>
              <a:outerShdw blurRad="317500" dist="1905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36" name="同心圆 35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" name="椭圆 36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4" name="椭圆 33"/>
            <p:cNvSpPr/>
            <p:nvPr/>
          </p:nvSpPr>
          <p:spPr>
            <a:xfrm>
              <a:off x="1381907" y="2101994"/>
              <a:ext cx="274777" cy="274777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  <a:effectLst>
              <a:outerShdw blurRad="254000" dist="127000" dir="8100000" algn="tr" rotWithShape="0">
                <a:prstClr val="black">
                  <a:alpha val="6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1401008" y="2101994"/>
              <a:ext cx="253274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zh-CN" sz="16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05</a:t>
              </a:r>
              <a:endPara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6325817" y="1989230"/>
            <a:ext cx="500304" cy="500304"/>
            <a:chOff x="1259632" y="1989230"/>
            <a:chExt cx="500304" cy="500304"/>
          </a:xfrm>
        </p:grpSpPr>
        <p:grpSp>
          <p:nvGrpSpPr>
            <p:cNvPr id="39" name="组合 38"/>
            <p:cNvGrpSpPr/>
            <p:nvPr/>
          </p:nvGrpSpPr>
          <p:grpSpPr>
            <a:xfrm>
              <a:off x="1259632" y="1989230"/>
              <a:ext cx="500304" cy="500304"/>
              <a:chOff x="304800" y="673100"/>
              <a:chExt cx="4000500" cy="4000500"/>
            </a:xfrm>
            <a:effectLst>
              <a:outerShdw blurRad="317500" dist="1905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42" name="同心圆 41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" name="椭圆 42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40" name="椭圆 39"/>
            <p:cNvSpPr/>
            <p:nvPr/>
          </p:nvSpPr>
          <p:spPr>
            <a:xfrm>
              <a:off x="1381907" y="2101994"/>
              <a:ext cx="274777" cy="274777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  <a:effectLst>
              <a:outerShdw blurRad="254000" dist="127000" dir="8100000" algn="tr" rotWithShape="0">
                <a:prstClr val="black">
                  <a:alpha val="6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1" name="文本框 40"/>
            <p:cNvSpPr txBox="1"/>
            <p:nvPr/>
          </p:nvSpPr>
          <p:spPr>
            <a:xfrm>
              <a:off x="1401008" y="2101994"/>
              <a:ext cx="253274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zh-CN" sz="16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06</a:t>
              </a:r>
              <a:endPara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7339053" y="1989230"/>
            <a:ext cx="500304" cy="500304"/>
            <a:chOff x="1259632" y="1989230"/>
            <a:chExt cx="500304" cy="500304"/>
          </a:xfrm>
        </p:grpSpPr>
        <p:grpSp>
          <p:nvGrpSpPr>
            <p:cNvPr id="45" name="组合 44"/>
            <p:cNvGrpSpPr/>
            <p:nvPr/>
          </p:nvGrpSpPr>
          <p:grpSpPr>
            <a:xfrm>
              <a:off x="1259632" y="1989230"/>
              <a:ext cx="500304" cy="500304"/>
              <a:chOff x="304800" y="673100"/>
              <a:chExt cx="4000500" cy="4000500"/>
            </a:xfrm>
            <a:effectLst>
              <a:outerShdw blurRad="317500" dist="1905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48" name="同心圆 47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" name="椭圆 48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46" name="椭圆 45"/>
            <p:cNvSpPr/>
            <p:nvPr/>
          </p:nvSpPr>
          <p:spPr>
            <a:xfrm>
              <a:off x="1381907" y="2101994"/>
              <a:ext cx="274777" cy="274777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  <a:effectLst>
              <a:outerShdw blurRad="254000" dist="127000" dir="8100000" algn="tr" rotWithShape="0">
                <a:prstClr val="black">
                  <a:alpha val="6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7" name="文本框 46"/>
            <p:cNvSpPr txBox="1"/>
            <p:nvPr/>
          </p:nvSpPr>
          <p:spPr>
            <a:xfrm>
              <a:off x="1401008" y="2101994"/>
              <a:ext cx="253274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zh-CN" sz="16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07</a:t>
              </a:r>
              <a:endPara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0" name="TextBox 24"/>
          <p:cNvSpPr txBox="1"/>
          <p:nvPr/>
        </p:nvSpPr>
        <p:spPr>
          <a:xfrm>
            <a:off x="1081469" y="2570754"/>
            <a:ext cx="856627" cy="284683"/>
          </a:xfrm>
          <a:prstGeom prst="rect">
            <a:avLst/>
          </a:prstGeom>
          <a:noFill/>
        </p:spPr>
        <p:txBody>
          <a:bodyPr wrap="none" lIns="68571" tIns="34285" rIns="68571" bIns="34285" rtlCol="0">
            <a:spAutoFit/>
          </a:bodyPr>
          <a:lstStyle/>
          <a:p>
            <a:r>
              <a:rPr lang="zh-CN" altLang="en-US" sz="1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企业概况</a:t>
            </a:r>
            <a:endParaRPr lang="zh-CN" altLang="en-US" sz="1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TextBox 24"/>
          <p:cNvSpPr txBox="1"/>
          <p:nvPr/>
        </p:nvSpPr>
        <p:spPr>
          <a:xfrm>
            <a:off x="2094706" y="2570754"/>
            <a:ext cx="856627" cy="284683"/>
          </a:xfrm>
          <a:prstGeom prst="rect">
            <a:avLst/>
          </a:prstGeom>
          <a:noFill/>
        </p:spPr>
        <p:txBody>
          <a:bodyPr wrap="none" lIns="68571" tIns="34285" rIns="68571" bIns="34285" rtlCol="0">
            <a:spAutoFit/>
          </a:bodyPr>
          <a:lstStyle/>
          <a:p>
            <a:r>
              <a:rPr lang="zh-CN" altLang="en-US" sz="1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经营模式</a:t>
            </a:r>
            <a:endParaRPr lang="zh-CN" altLang="en-US" sz="1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" name="TextBox 24"/>
          <p:cNvSpPr txBox="1"/>
          <p:nvPr/>
        </p:nvSpPr>
        <p:spPr>
          <a:xfrm>
            <a:off x="3107943" y="2570754"/>
            <a:ext cx="856627" cy="284683"/>
          </a:xfrm>
          <a:prstGeom prst="rect">
            <a:avLst/>
          </a:prstGeom>
          <a:noFill/>
        </p:spPr>
        <p:txBody>
          <a:bodyPr wrap="none" lIns="68571" tIns="34285" rIns="68571" bIns="34285" rtlCol="0">
            <a:spAutoFit/>
          </a:bodyPr>
          <a:lstStyle/>
          <a:p>
            <a:r>
              <a:rPr lang="zh-CN" altLang="en-US" sz="1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股权结构</a:t>
            </a:r>
            <a:endParaRPr lang="zh-CN" altLang="en-US" sz="1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TextBox 24"/>
          <p:cNvSpPr txBox="1"/>
          <p:nvPr/>
        </p:nvSpPr>
        <p:spPr>
          <a:xfrm>
            <a:off x="4102845" y="2570754"/>
            <a:ext cx="856627" cy="284683"/>
          </a:xfrm>
          <a:prstGeom prst="rect">
            <a:avLst/>
          </a:prstGeom>
          <a:noFill/>
        </p:spPr>
        <p:txBody>
          <a:bodyPr wrap="none" lIns="68571" tIns="34285" rIns="68571" bIns="34285" rtlCol="0">
            <a:spAutoFit/>
          </a:bodyPr>
          <a:lstStyle/>
          <a:p>
            <a:r>
              <a:rPr lang="zh-CN" altLang="en-US" sz="1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财务概况</a:t>
            </a:r>
            <a:endParaRPr lang="zh-CN" altLang="en-US" sz="1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4" name="TextBox 24"/>
          <p:cNvSpPr txBox="1"/>
          <p:nvPr/>
        </p:nvSpPr>
        <p:spPr>
          <a:xfrm>
            <a:off x="5097747" y="2570754"/>
            <a:ext cx="1036163" cy="284683"/>
          </a:xfrm>
          <a:prstGeom prst="rect">
            <a:avLst/>
          </a:prstGeom>
          <a:noFill/>
        </p:spPr>
        <p:txBody>
          <a:bodyPr wrap="none" lIns="68571" tIns="34285" rIns="68571" bIns="34285" rtlCol="0">
            <a:spAutoFit/>
          </a:bodyPr>
          <a:lstStyle/>
          <a:p>
            <a:r>
              <a:rPr lang="zh-CN" altLang="en-US" sz="1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产品和市场</a:t>
            </a:r>
            <a:endParaRPr lang="zh-CN" altLang="en-US" sz="1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TextBox 24"/>
          <p:cNvSpPr txBox="1"/>
          <p:nvPr/>
        </p:nvSpPr>
        <p:spPr>
          <a:xfrm>
            <a:off x="6147654" y="2570754"/>
            <a:ext cx="856627" cy="284683"/>
          </a:xfrm>
          <a:prstGeom prst="rect">
            <a:avLst/>
          </a:prstGeom>
          <a:noFill/>
        </p:spPr>
        <p:txBody>
          <a:bodyPr wrap="none" lIns="68571" tIns="34285" rIns="68571" bIns="34285" rtlCol="0">
            <a:spAutoFit/>
          </a:bodyPr>
          <a:lstStyle/>
          <a:p>
            <a:r>
              <a:rPr lang="zh-CN" altLang="en-US" sz="1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发展规划</a:t>
            </a:r>
            <a:endParaRPr lang="zh-CN" altLang="en-US" sz="1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6" name="TextBox 24"/>
          <p:cNvSpPr txBox="1"/>
          <p:nvPr/>
        </p:nvSpPr>
        <p:spPr>
          <a:xfrm>
            <a:off x="7020272" y="2570754"/>
            <a:ext cx="1215699" cy="284683"/>
          </a:xfrm>
          <a:prstGeom prst="rect">
            <a:avLst/>
          </a:prstGeom>
          <a:noFill/>
        </p:spPr>
        <p:txBody>
          <a:bodyPr wrap="none" lIns="68571" tIns="34285" rIns="68571" bIns="34285" rtlCol="0">
            <a:spAutoFit/>
          </a:bodyPr>
          <a:lstStyle/>
          <a:p>
            <a:r>
              <a:rPr lang="zh-CN" altLang="en-US" sz="1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融资上市规划</a:t>
            </a:r>
            <a:endParaRPr lang="zh-CN" altLang="en-US" sz="1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7" name="组合 56"/>
          <p:cNvGrpSpPr/>
          <p:nvPr/>
        </p:nvGrpSpPr>
        <p:grpSpPr>
          <a:xfrm>
            <a:off x="7176899" y="259776"/>
            <a:ext cx="824609" cy="824609"/>
            <a:chOff x="304800" y="673100"/>
            <a:chExt cx="4000500" cy="4000500"/>
          </a:xfrm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58" name="同心圆 57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9" name="椭圆 58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0" name="椭圆 59"/>
          <p:cNvSpPr/>
          <p:nvPr/>
        </p:nvSpPr>
        <p:spPr>
          <a:xfrm>
            <a:off x="4572445" y="435088"/>
            <a:ext cx="387027" cy="387027"/>
          </a:xfrm>
          <a:prstGeom prst="ellipse">
            <a:avLst/>
          </a:prstGeom>
          <a:solidFill>
            <a:srgbClr val="C00000"/>
          </a:solidFill>
          <a:ln>
            <a:noFill/>
          </a:ln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椭圆 60"/>
          <p:cNvSpPr/>
          <p:nvPr/>
        </p:nvSpPr>
        <p:spPr>
          <a:xfrm>
            <a:off x="6237129" y="4626522"/>
            <a:ext cx="351095" cy="351095"/>
          </a:xfrm>
          <a:prstGeom prst="ellipse">
            <a:avLst/>
          </a:prstGeom>
          <a:solidFill>
            <a:srgbClr val="C00000"/>
          </a:solidFill>
          <a:ln>
            <a:noFill/>
          </a:ln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2" name="组合 61"/>
          <p:cNvGrpSpPr/>
          <p:nvPr/>
        </p:nvGrpSpPr>
        <p:grpSpPr>
          <a:xfrm>
            <a:off x="129431" y="98485"/>
            <a:ext cx="1527080" cy="266016"/>
            <a:chOff x="129431" y="98485"/>
            <a:chExt cx="1527080" cy="266016"/>
          </a:xfrm>
        </p:grpSpPr>
        <p:sp>
          <p:nvSpPr>
            <p:cNvPr id="63" name="TextBox 24"/>
            <p:cNvSpPr txBox="1"/>
            <p:nvPr/>
          </p:nvSpPr>
          <p:spPr>
            <a:xfrm>
              <a:off x="451519" y="110595"/>
              <a:ext cx="1204992" cy="253906"/>
            </a:xfrm>
            <a:prstGeom prst="rect">
              <a:avLst/>
            </a:prstGeom>
            <a:noFill/>
          </p:spPr>
          <p:txBody>
            <a:bodyPr wrap="none" lIns="68571" tIns="34285" rIns="68571" bIns="34285" rtlCol="0">
              <a:spAutoFit/>
            </a:bodyPr>
            <a:lstStyle/>
            <a:p>
              <a:r>
                <a:rPr lang="en-US" altLang="zh-CN" sz="1200" b="1" dirty="0" smtClean="0">
                  <a:solidFill>
                    <a:schemeClr val="bg2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LOGO</a:t>
              </a:r>
              <a:r>
                <a:rPr lang="zh-CN" altLang="en-US" sz="1200" b="1" dirty="0" smtClean="0">
                  <a:solidFill>
                    <a:schemeClr val="bg2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企业名称</a:t>
              </a:r>
              <a:endParaRPr lang="zh-CN" altLang="en-US" sz="1200" b="1" dirty="0">
                <a:solidFill>
                  <a:schemeClr val="bg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64" name="组合 63"/>
            <p:cNvGrpSpPr/>
            <p:nvPr/>
          </p:nvGrpSpPr>
          <p:grpSpPr>
            <a:xfrm>
              <a:off x="129431" y="98485"/>
              <a:ext cx="324354" cy="235357"/>
              <a:chOff x="41046" y="32137"/>
              <a:chExt cx="651590" cy="472805"/>
            </a:xfrm>
          </p:grpSpPr>
          <p:sp>
            <p:nvSpPr>
              <p:cNvPr id="65" name="椭圆 64"/>
              <p:cNvSpPr/>
              <p:nvPr/>
            </p:nvSpPr>
            <p:spPr>
              <a:xfrm>
                <a:off x="41046" y="32137"/>
                <a:ext cx="651590" cy="472805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4">
                      <a:lumMod val="60000"/>
                      <a:lumOff val="40000"/>
                      <a:shade val="30000"/>
                      <a:satMod val="115000"/>
                    </a:schemeClr>
                  </a:gs>
                  <a:gs pos="50000">
                    <a:schemeClr val="accent4">
                      <a:lumMod val="60000"/>
                      <a:lumOff val="40000"/>
                      <a:shade val="67500"/>
                      <a:satMod val="115000"/>
                    </a:schemeClr>
                  </a:gs>
                  <a:gs pos="100000">
                    <a:schemeClr val="accent4">
                      <a:lumMod val="60000"/>
                      <a:lumOff val="40000"/>
                      <a:shade val="100000"/>
                      <a:satMod val="115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66" name="图片 65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137" t="-1125" r="137" b="77334"/>
              <a:stretch>
                <a:fillRect/>
              </a:stretch>
            </p:blipFill>
            <p:spPr>
              <a:xfrm>
                <a:off x="96374" y="61372"/>
                <a:ext cx="536380" cy="414682"/>
              </a:xfrm>
              <a:prstGeom prst="rect">
                <a:avLst/>
              </a:prstGeom>
            </p:spPr>
          </p:pic>
        </p:grpSp>
      </p:grpSp>
      <p:sp>
        <p:nvSpPr>
          <p:cNvPr id="67" name="标题 66"/>
          <p:cNvSpPr>
            <a:spLocks noGrp="1"/>
          </p:cNvSpPr>
          <p:nvPr>
            <p:ph type="title" idx="4294967295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Click="0" advTm="0">
        <p15:prstTrans prst="airplane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4.69136E-6 L 0.10868 4.69136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3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48351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Text Box 18"/>
          <p:cNvSpPr txBox="1">
            <a:spLocks noChangeArrowheads="1"/>
          </p:cNvSpPr>
          <p:nvPr/>
        </p:nvSpPr>
        <p:spPr bwMode="gray">
          <a:xfrm>
            <a:off x="511612" y="63373"/>
            <a:ext cx="355633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经营模式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/04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商业模式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7" t="-1125" r="137" b="77334"/>
          <a:stretch>
            <a:fillRect/>
          </a:stretch>
        </p:blipFill>
        <p:spPr>
          <a:xfrm>
            <a:off x="1" y="10713"/>
            <a:ext cx="611560" cy="472805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1" y="2861421"/>
            <a:ext cx="9145588" cy="6539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2343" tIns="46172" rIns="92343" bIns="46172" rtlCol="0" anchor="ctr"/>
          <a:lstStyle/>
          <a:p>
            <a:pPr algn="ctr"/>
            <a:endParaRPr lang="zh-CN" altLang="en-US">
              <a:latin typeface="+mj-ea"/>
              <a:ea typeface="+mj-ea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980451" y="2438266"/>
            <a:ext cx="869960" cy="869821"/>
            <a:chOff x="1466675" y="3784103"/>
            <a:chExt cx="1301392" cy="1301862"/>
          </a:xfrm>
        </p:grpSpPr>
        <p:grpSp>
          <p:nvGrpSpPr>
            <p:cNvPr id="9" name="组合 8"/>
            <p:cNvGrpSpPr/>
            <p:nvPr/>
          </p:nvGrpSpPr>
          <p:grpSpPr>
            <a:xfrm>
              <a:off x="1466675" y="3784103"/>
              <a:ext cx="1301392" cy="1301862"/>
              <a:chOff x="4345444" y="2542859"/>
              <a:chExt cx="1810550" cy="1811205"/>
            </a:xfrm>
          </p:grpSpPr>
          <p:grpSp>
            <p:nvGrpSpPr>
              <p:cNvPr id="11" name="组合 10"/>
              <p:cNvGrpSpPr/>
              <p:nvPr/>
            </p:nvGrpSpPr>
            <p:grpSpPr>
              <a:xfrm>
                <a:off x="4345444" y="2542859"/>
                <a:ext cx="1810550" cy="1811205"/>
                <a:chOff x="1463339" y="1072758"/>
                <a:chExt cx="1546058" cy="1546058"/>
              </a:xfrm>
              <a:effectLst>
                <a:outerShdw blurRad="330200" dist="215900" dir="6900000" sx="91000" sy="91000" algn="t" rotWithShape="0">
                  <a:prstClr val="black">
                    <a:alpha val="49000"/>
                  </a:prstClr>
                </a:outerShdw>
              </a:effectLst>
            </p:grpSpPr>
            <p:sp>
              <p:nvSpPr>
                <p:cNvPr id="13" name="同心圆 12"/>
                <p:cNvSpPr/>
                <p:nvPr/>
              </p:nvSpPr>
              <p:spPr>
                <a:xfrm>
                  <a:off x="1463339" y="1072758"/>
                  <a:ext cx="1546058" cy="1546058"/>
                </a:xfrm>
                <a:prstGeom prst="donut">
                  <a:avLst>
                    <a:gd name="adj" fmla="val 4879"/>
                  </a:avLst>
                </a:prstGeom>
                <a:gradFill>
                  <a:gsLst>
                    <a:gs pos="0">
                      <a:schemeClr val="bg1">
                        <a:lumMod val="95000"/>
                      </a:schemeClr>
                    </a:gs>
                    <a:gs pos="5500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81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00">
                    <a:solidFill>
                      <a:schemeClr val="tx1"/>
                    </a:solidFill>
                    <a:latin typeface="+mj-ea"/>
                    <a:ea typeface="+mj-ea"/>
                  </a:endParaRPr>
                </a:p>
              </p:txBody>
            </p:sp>
            <p:sp>
              <p:nvSpPr>
                <p:cNvPr id="14" name="椭圆 13"/>
                <p:cNvSpPr/>
                <p:nvPr/>
              </p:nvSpPr>
              <p:spPr>
                <a:xfrm>
                  <a:off x="1484232" y="1093651"/>
                  <a:ext cx="1504274" cy="1504273"/>
                </a:xfrm>
                <a:prstGeom prst="ellipse">
                  <a:avLst/>
                </a:prstGeom>
                <a:gradFill>
                  <a:gsLst>
                    <a:gs pos="0">
                      <a:schemeClr val="bg1"/>
                    </a:gs>
                    <a:gs pos="5100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189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00">
                    <a:latin typeface="+mj-ea"/>
                    <a:ea typeface="+mj-ea"/>
                  </a:endParaRPr>
                </a:p>
              </p:txBody>
            </p:sp>
          </p:grpSp>
          <p:sp>
            <p:nvSpPr>
              <p:cNvPr id="12" name="椭圆 11"/>
              <p:cNvSpPr/>
              <p:nvPr/>
            </p:nvSpPr>
            <p:spPr>
              <a:xfrm>
                <a:off x="4565570" y="2763062"/>
                <a:ext cx="1370298" cy="1370793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>
                  <a:latin typeface="+mj-ea"/>
                  <a:ea typeface="+mj-ea"/>
                </a:endParaRPr>
              </a:p>
            </p:txBody>
          </p:sp>
        </p:grpSp>
        <p:sp>
          <p:nvSpPr>
            <p:cNvPr id="10" name="TextBox 97"/>
            <p:cNvSpPr txBox="1"/>
            <p:nvPr/>
          </p:nvSpPr>
          <p:spPr>
            <a:xfrm>
              <a:off x="1692267" y="4085004"/>
              <a:ext cx="850204" cy="715567"/>
            </a:xfrm>
            <a:prstGeom prst="rect">
              <a:avLst/>
            </a:prstGeom>
            <a:noFill/>
          </p:spPr>
          <p:txBody>
            <a:bodyPr wrap="square" lIns="138192" tIns="69096" rIns="138192" bIns="69096" rtlCol="0">
              <a:spAutoFit/>
            </a:bodyPr>
            <a:lstStyle/>
            <a:p>
              <a:r>
                <a:rPr lang="zh-CN" altLang="en-US" sz="1100" dirty="0" smtClean="0">
                  <a:solidFill>
                    <a:schemeClr val="bg1"/>
                  </a:solidFill>
                  <a:latin typeface="+mj-ea"/>
                  <a:ea typeface="+mj-ea"/>
                </a:rPr>
                <a:t>袋装码垛</a:t>
              </a:r>
              <a:endParaRPr lang="zh-CN" altLang="en-US" sz="11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2403743" y="2438498"/>
            <a:ext cx="881936" cy="881795"/>
            <a:chOff x="4450933" y="3791953"/>
            <a:chExt cx="1319306" cy="1319782"/>
          </a:xfrm>
        </p:grpSpPr>
        <p:grpSp>
          <p:nvGrpSpPr>
            <p:cNvPr id="23" name="组合 22"/>
            <p:cNvGrpSpPr/>
            <p:nvPr/>
          </p:nvGrpSpPr>
          <p:grpSpPr>
            <a:xfrm>
              <a:off x="4450933" y="3791953"/>
              <a:ext cx="1319306" cy="1319782"/>
              <a:chOff x="4345444" y="2542859"/>
              <a:chExt cx="1810550" cy="1811205"/>
            </a:xfrm>
          </p:grpSpPr>
          <p:grpSp>
            <p:nvGrpSpPr>
              <p:cNvPr id="25" name="组合 24"/>
              <p:cNvGrpSpPr/>
              <p:nvPr/>
            </p:nvGrpSpPr>
            <p:grpSpPr>
              <a:xfrm>
                <a:off x="4345444" y="2542859"/>
                <a:ext cx="1810550" cy="1811205"/>
                <a:chOff x="1463339" y="1072758"/>
                <a:chExt cx="1546058" cy="1546058"/>
              </a:xfrm>
              <a:effectLst>
                <a:outerShdw blurRad="330200" dist="215900" dir="6900000" sx="91000" sy="91000" algn="t" rotWithShape="0">
                  <a:prstClr val="black">
                    <a:alpha val="49000"/>
                  </a:prstClr>
                </a:outerShdw>
              </a:effectLst>
            </p:grpSpPr>
            <p:sp>
              <p:nvSpPr>
                <p:cNvPr id="27" name="同心圆 26"/>
                <p:cNvSpPr/>
                <p:nvPr/>
              </p:nvSpPr>
              <p:spPr>
                <a:xfrm>
                  <a:off x="1463339" y="1072758"/>
                  <a:ext cx="1546058" cy="1546058"/>
                </a:xfrm>
                <a:prstGeom prst="donut">
                  <a:avLst>
                    <a:gd name="adj" fmla="val 4879"/>
                  </a:avLst>
                </a:prstGeom>
                <a:gradFill>
                  <a:gsLst>
                    <a:gs pos="0">
                      <a:schemeClr val="bg1">
                        <a:lumMod val="95000"/>
                      </a:schemeClr>
                    </a:gs>
                    <a:gs pos="5500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81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00">
                    <a:solidFill>
                      <a:schemeClr val="tx1"/>
                    </a:solidFill>
                    <a:latin typeface="+mj-ea"/>
                    <a:ea typeface="+mj-ea"/>
                  </a:endParaRPr>
                </a:p>
              </p:txBody>
            </p:sp>
            <p:sp>
              <p:nvSpPr>
                <p:cNvPr id="28" name="椭圆 27"/>
                <p:cNvSpPr/>
                <p:nvPr/>
              </p:nvSpPr>
              <p:spPr>
                <a:xfrm>
                  <a:off x="1484232" y="1093651"/>
                  <a:ext cx="1504274" cy="1504273"/>
                </a:xfrm>
                <a:prstGeom prst="ellipse">
                  <a:avLst/>
                </a:prstGeom>
                <a:gradFill>
                  <a:gsLst>
                    <a:gs pos="0">
                      <a:schemeClr val="bg1"/>
                    </a:gs>
                    <a:gs pos="5100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189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00">
                    <a:latin typeface="+mj-ea"/>
                    <a:ea typeface="+mj-ea"/>
                  </a:endParaRPr>
                </a:p>
              </p:txBody>
            </p:sp>
          </p:grpSp>
          <p:sp>
            <p:nvSpPr>
              <p:cNvPr id="26" name="椭圆 25"/>
              <p:cNvSpPr/>
              <p:nvPr/>
            </p:nvSpPr>
            <p:spPr>
              <a:xfrm>
                <a:off x="4565570" y="2763062"/>
                <a:ext cx="1370298" cy="1370793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>
                  <a:latin typeface="+mj-ea"/>
                  <a:ea typeface="+mj-ea"/>
                </a:endParaRPr>
              </a:p>
            </p:txBody>
          </p:sp>
        </p:grpSp>
        <p:sp>
          <p:nvSpPr>
            <p:cNvPr id="24" name="TextBox 111"/>
            <p:cNvSpPr txBox="1"/>
            <p:nvPr/>
          </p:nvSpPr>
          <p:spPr>
            <a:xfrm>
              <a:off x="4685484" y="4091666"/>
              <a:ext cx="850203" cy="669501"/>
            </a:xfrm>
            <a:prstGeom prst="rect">
              <a:avLst/>
            </a:prstGeom>
            <a:noFill/>
          </p:spPr>
          <p:txBody>
            <a:bodyPr wrap="square" lIns="138192" tIns="69096" rIns="138192" bIns="69096" rtlCol="0">
              <a:spAutoFit/>
            </a:bodyPr>
            <a:lstStyle/>
            <a:p>
              <a:r>
                <a:rPr lang="zh-CN" altLang="en-US" sz="1000" dirty="0" smtClean="0">
                  <a:solidFill>
                    <a:schemeClr val="bg1"/>
                  </a:solidFill>
                  <a:latin typeface="+mj-ea"/>
                  <a:ea typeface="+mj-ea"/>
                </a:rPr>
                <a:t>品牌打造</a:t>
              </a:r>
              <a:endParaRPr lang="zh-CN" altLang="en-US" sz="10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3846762" y="2346011"/>
            <a:ext cx="987785" cy="987627"/>
            <a:chOff x="6119197" y="3942381"/>
            <a:chExt cx="1018558" cy="1018926"/>
          </a:xfrm>
        </p:grpSpPr>
        <p:grpSp>
          <p:nvGrpSpPr>
            <p:cNvPr id="30" name="组合 29"/>
            <p:cNvGrpSpPr/>
            <p:nvPr/>
          </p:nvGrpSpPr>
          <p:grpSpPr>
            <a:xfrm>
              <a:off x="6119197" y="3942381"/>
              <a:ext cx="1018558" cy="1018926"/>
              <a:chOff x="4345444" y="2542859"/>
              <a:chExt cx="1810550" cy="1811205"/>
            </a:xfrm>
          </p:grpSpPr>
          <p:grpSp>
            <p:nvGrpSpPr>
              <p:cNvPr id="32" name="组合 31"/>
              <p:cNvGrpSpPr/>
              <p:nvPr/>
            </p:nvGrpSpPr>
            <p:grpSpPr>
              <a:xfrm>
                <a:off x="4345444" y="2542859"/>
                <a:ext cx="1810550" cy="1811205"/>
                <a:chOff x="1463339" y="1072758"/>
                <a:chExt cx="1546058" cy="1546058"/>
              </a:xfrm>
              <a:effectLst>
                <a:outerShdw blurRad="330200" dist="215900" dir="6900000" sx="91000" sy="91000" algn="t" rotWithShape="0">
                  <a:prstClr val="black">
                    <a:alpha val="49000"/>
                  </a:prstClr>
                </a:outerShdw>
              </a:effectLst>
            </p:grpSpPr>
            <p:sp>
              <p:nvSpPr>
                <p:cNvPr id="34" name="同心圆 33"/>
                <p:cNvSpPr/>
                <p:nvPr/>
              </p:nvSpPr>
              <p:spPr>
                <a:xfrm>
                  <a:off x="1463339" y="1072758"/>
                  <a:ext cx="1546058" cy="1546058"/>
                </a:xfrm>
                <a:prstGeom prst="donut">
                  <a:avLst>
                    <a:gd name="adj" fmla="val 4879"/>
                  </a:avLst>
                </a:prstGeom>
                <a:gradFill>
                  <a:gsLst>
                    <a:gs pos="0">
                      <a:schemeClr val="bg1">
                        <a:lumMod val="95000"/>
                      </a:schemeClr>
                    </a:gs>
                    <a:gs pos="5500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81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00">
                    <a:solidFill>
                      <a:schemeClr val="tx1"/>
                    </a:solidFill>
                    <a:latin typeface="+mj-ea"/>
                    <a:ea typeface="+mj-ea"/>
                  </a:endParaRPr>
                </a:p>
              </p:txBody>
            </p:sp>
            <p:sp>
              <p:nvSpPr>
                <p:cNvPr id="35" name="椭圆 34"/>
                <p:cNvSpPr/>
                <p:nvPr/>
              </p:nvSpPr>
              <p:spPr>
                <a:xfrm>
                  <a:off x="1484232" y="1093651"/>
                  <a:ext cx="1504274" cy="1504273"/>
                </a:xfrm>
                <a:prstGeom prst="ellipse">
                  <a:avLst/>
                </a:prstGeom>
                <a:gradFill>
                  <a:gsLst>
                    <a:gs pos="0">
                      <a:schemeClr val="bg1"/>
                    </a:gs>
                    <a:gs pos="5100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189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00">
                    <a:latin typeface="+mj-ea"/>
                    <a:ea typeface="+mj-ea"/>
                  </a:endParaRPr>
                </a:p>
              </p:txBody>
            </p:sp>
          </p:grpSp>
          <p:sp>
            <p:nvSpPr>
              <p:cNvPr id="33" name="椭圆 32"/>
              <p:cNvSpPr/>
              <p:nvPr/>
            </p:nvSpPr>
            <p:spPr>
              <a:xfrm>
                <a:off x="4565570" y="2763062"/>
                <a:ext cx="1370298" cy="1370793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>
                  <a:latin typeface="+mj-ea"/>
                  <a:ea typeface="+mj-ea"/>
                </a:endParaRPr>
              </a:p>
            </p:txBody>
          </p:sp>
        </p:grpSp>
        <p:sp>
          <p:nvSpPr>
            <p:cNvPr id="31" name="TextBox 118"/>
            <p:cNvSpPr txBox="1"/>
            <p:nvPr/>
          </p:nvSpPr>
          <p:spPr>
            <a:xfrm>
              <a:off x="6211832" y="4241339"/>
              <a:ext cx="850205" cy="461494"/>
            </a:xfrm>
            <a:prstGeom prst="rect">
              <a:avLst/>
            </a:prstGeom>
            <a:noFill/>
          </p:spPr>
          <p:txBody>
            <a:bodyPr wrap="square" lIns="138192" tIns="69096" rIns="138192" bIns="69096" rtlCol="0">
              <a:spAutoFit/>
            </a:bodyPr>
            <a:lstStyle/>
            <a:p>
              <a:pPr algn="ctr"/>
              <a:r>
                <a:rPr lang="zh-CN" altLang="en-US" sz="1000" dirty="0" smtClean="0">
                  <a:solidFill>
                    <a:schemeClr val="bg1"/>
                  </a:solidFill>
                  <a:latin typeface="+mj-ea"/>
                  <a:ea typeface="+mj-ea"/>
                </a:rPr>
                <a:t>主机机器人生产</a:t>
              </a:r>
              <a:endParaRPr lang="zh-CN" altLang="en-US" sz="10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5004754" y="2544016"/>
            <a:ext cx="708615" cy="680781"/>
            <a:chOff x="7486713" y="3942381"/>
            <a:chExt cx="1060031" cy="1018926"/>
          </a:xfrm>
        </p:grpSpPr>
        <p:grpSp>
          <p:nvGrpSpPr>
            <p:cNvPr id="37" name="组合 36"/>
            <p:cNvGrpSpPr/>
            <p:nvPr/>
          </p:nvGrpSpPr>
          <p:grpSpPr>
            <a:xfrm>
              <a:off x="7486713" y="3942381"/>
              <a:ext cx="1018558" cy="1018926"/>
              <a:chOff x="4345444" y="2542859"/>
              <a:chExt cx="1810550" cy="1811205"/>
            </a:xfrm>
          </p:grpSpPr>
          <p:grpSp>
            <p:nvGrpSpPr>
              <p:cNvPr id="39" name="组合 38"/>
              <p:cNvGrpSpPr/>
              <p:nvPr/>
            </p:nvGrpSpPr>
            <p:grpSpPr>
              <a:xfrm>
                <a:off x="4345444" y="2542859"/>
                <a:ext cx="1810550" cy="1811205"/>
                <a:chOff x="1463339" y="1072758"/>
                <a:chExt cx="1546058" cy="1546058"/>
              </a:xfrm>
              <a:effectLst>
                <a:outerShdw blurRad="330200" dist="215900" dir="6900000" sx="91000" sy="91000" algn="t" rotWithShape="0">
                  <a:prstClr val="black">
                    <a:alpha val="49000"/>
                  </a:prstClr>
                </a:outerShdw>
              </a:effectLst>
            </p:grpSpPr>
            <p:sp>
              <p:nvSpPr>
                <p:cNvPr id="41" name="同心圆 40"/>
                <p:cNvSpPr/>
                <p:nvPr/>
              </p:nvSpPr>
              <p:spPr>
                <a:xfrm>
                  <a:off x="1463339" y="1072758"/>
                  <a:ext cx="1546058" cy="1546058"/>
                </a:xfrm>
                <a:prstGeom prst="donut">
                  <a:avLst>
                    <a:gd name="adj" fmla="val 4879"/>
                  </a:avLst>
                </a:prstGeom>
                <a:gradFill>
                  <a:gsLst>
                    <a:gs pos="0">
                      <a:schemeClr val="bg1">
                        <a:lumMod val="95000"/>
                      </a:schemeClr>
                    </a:gs>
                    <a:gs pos="5500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81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00">
                    <a:solidFill>
                      <a:schemeClr val="tx1"/>
                    </a:solidFill>
                    <a:latin typeface="+mj-ea"/>
                    <a:ea typeface="+mj-ea"/>
                  </a:endParaRPr>
                </a:p>
              </p:txBody>
            </p:sp>
            <p:sp>
              <p:nvSpPr>
                <p:cNvPr id="42" name="椭圆 41"/>
                <p:cNvSpPr/>
                <p:nvPr/>
              </p:nvSpPr>
              <p:spPr>
                <a:xfrm>
                  <a:off x="1484232" y="1093651"/>
                  <a:ext cx="1504274" cy="1504273"/>
                </a:xfrm>
                <a:prstGeom prst="ellipse">
                  <a:avLst/>
                </a:prstGeom>
                <a:gradFill>
                  <a:gsLst>
                    <a:gs pos="0">
                      <a:schemeClr val="bg1"/>
                    </a:gs>
                    <a:gs pos="5100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189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00">
                    <a:latin typeface="+mj-ea"/>
                    <a:ea typeface="+mj-ea"/>
                  </a:endParaRPr>
                </a:p>
              </p:txBody>
            </p:sp>
          </p:grpSp>
          <p:sp>
            <p:nvSpPr>
              <p:cNvPr id="40" name="椭圆 39"/>
              <p:cNvSpPr/>
              <p:nvPr/>
            </p:nvSpPr>
            <p:spPr>
              <a:xfrm>
                <a:off x="4565570" y="2763062"/>
                <a:ext cx="1370298" cy="1370793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>
                  <a:latin typeface="+mj-ea"/>
                  <a:ea typeface="+mj-ea"/>
                </a:endParaRPr>
              </a:p>
            </p:txBody>
          </p:sp>
        </p:grpSp>
        <p:sp>
          <p:nvSpPr>
            <p:cNvPr id="38" name="TextBox 125"/>
            <p:cNvSpPr txBox="1"/>
            <p:nvPr/>
          </p:nvSpPr>
          <p:spPr>
            <a:xfrm>
              <a:off x="7555666" y="4091665"/>
              <a:ext cx="991078" cy="761631"/>
            </a:xfrm>
            <a:prstGeom prst="rect">
              <a:avLst/>
            </a:prstGeom>
            <a:noFill/>
          </p:spPr>
          <p:txBody>
            <a:bodyPr wrap="square" lIns="138192" tIns="69096" rIns="138192" bIns="69096" rtlCol="0">
              <a:spAutoFit/>
            </a:bodyPr>
            <a:lstStyle/>
            <a:p>
              <a:r>
                <a:rPr lang="zh-CN" altLang="en-US" sz="1200" dirty="0" smtClean="0">
                  <a:solidFill>
                    <a:schemeClr val="bg1"/>
                  </a:solidFill>
                  <a:latin typeface="+mj-ea"/>
                </a:rPr>
                <a:t>箱装</a:t>
              </a:r>
              <a:r>
                <a:rPr lang="zh-CN" altLang="en-US" sz="1200" dirty="0">
                  <a:solidFill>
                    <a:schemeClr val="bg1"/>
                  </a:solidFill>
                  <a:latin typeface="+mj-ea"/>
                </a:rPr>
                <a:t>码垛</a:t>
              </a:r>
              <a:endParaRPr lang="zh-CN" altLang="en-US" sz="1200" dirty="0">
                <a:solidFill>
                  <a:schemeClr val="bg1"/>
                </a:solidFill>
                <a:latin typeface="+mj-ea"/>
              </a:endParaRPr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5918916" y="2431103"/>
            <a:ext cx="906755" cy="906611"/>
            <a:chOff x="8854229" y="3773382"/>
            <a:chExt cx="1356434" cy="1356924"/>
          </a:xfrm>
        </p:grpSpPr>
        <p:grpSp>
          <p:nvGrpSpPr>
            <p:cNvPr id="44" name="组合 43"/>
            <p:cNvGrpSpPr/>
            <p:nvPr/>
          </p:nvGrpSpPr>
          <p:grpSpPr>
            <a:xfrm>
              <a:off x="8854229" y="3773382"/>
              <a:ext cx="1356434" cy="1356924"/>
              <a:chOff x="4345444" y="2542859"/>
              <a:chExt cx="1810550" cy="1811205"/>
            </a:xfrm>
          </p:grpSpPr>
          <p:grpSp>
            <p:nvGrpSpPr>
              <p:cNvPr id="46" name="组合 45"/>
              <p:cNvGrpSpPr/>
              <p:nvPr/>
            </p:nvGrpSpPr>
            <p:grpSpPr>
              <a:xfrm>
                <a:off x="4345444" y="2542859"/>
                <a:ext cx="1810550" cy="1811205"/>
                <a:chOff x="1463339" y="1072758"/>
                <a:chExt cx="1546058" cy="1546058"/>
              </a:xfrm>
              <a:effectLst>
                <a:outerShdw blurRad="330200" dist="215900" dir="6900000" sx="91000" sy="91000" algn="t" rotWithShape="0">
                  <a:prstClr val="black">
                    <a:alpha val="49000"/>
                  </a:prstClr>
                </a:outerShdw>
              </a:effectLst>
            </p:grpSpPr>
            <p:sp>
              <p:nvSpPr>
                <p:cNvPr id="48" name="同心圆 47"/>
                <p:cNvSpPr/>
                <p:nvPr/>
              </p:nvSpPr>
              <p:spPr>
                <a:xfrm>
                  <a:off x="1463339" y="1072758"/>
                  <a:ext cx="1546058" cy="1546058"/>
                </a:xfrm>
                <a:prstGeom prst="donut">
                  <a:avLst>
                    <a:gd name="adj" fmla="val 4879"/>
                  </a:avLst>
                </a:prstGeom>
                <a:gradFill>
                  <a:gsLst>
                    <a:gs pos="0">
                      <a:schemeClr val="bg1">
                        <a:lumMod val="95000"/>
                      </a:schemeClr>
                    </a:gs>
                    <a:gs pos="5500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81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00">
                    <a:solidFill>
                      <a:schemeClr val="tx1"/>
                    </a:solidFill>
                    <a:latin typeface="+mj-ea"/>
                    <a:ea typeface="+mj-ea"/>
                  </a:endParaRPr>
                </a:p>
              </p:txBody>
            </p:sp>
            <p:sp>
              <p:nvSpPr>
                <p:cNvPr id="49" name="椭圆 48"/>
                <p:cNvSpPr/>
                <p:nvPr/>
              </p:nvSpPr>
              <p:spPr>
                <a:xfrm>
                  <a:off x="1484232" y="1093651"/>
                  <a:ext cx="1504274" cy="1504273"/>
                </a:xfrm>
                <a:prstGeom prst="ellipse">
                  <a:avLst/>
                </a:prstGeom>
                <a:gradFill>
                  <a:gsLst>
                    <a:gs pos="0">
                      <a:schemeClr val="bg1"/>
                    </a:gs>
                    <a:gs pos="5100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189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00">
                    <a:latin typeface="+mj-ea"/>
                    <a:ea typeface="+mj-ea"/>
                  </a:endParaRPr>
                </a:p>
              </p:txBody>
            </p:sp>
          </p:grpSp>
          <p:sp>
            <p:nvSpPr>
              <p:cNvPr id="47" name="椭圆 46"/>
              <p:cNvSpPr/>
              <p:nvPr/>
            </p:nvSpPr>
            <p:spPr>
              <a:xfrm>
                <a:off x="4565570" y="2763062"/>
                <a:ext cx="1370298" cy="1370793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>
                  <a:latin typeface="+mj-ea"/>
                  <a:ea typeface="+mj-ea"/>
                </a:endParaRPr>
              </a:p>
            </p:txBody>
          </p:sp>
        </p:grpSp>
        <p:sp>
          <p:nvSpPr>
            <p:cNvPr id="45" name="TextBox 132"/>
            <p:cNvSpPr txBox="1"/>
            <p:nvPr/>
          </p:nvSpPr>
          <p:spPr>
            <a:xfrm>
              <a:off x="9113098" y="4074480"/>
              <a:ext cx="1015119" cy="761630"/>
            </a:xfrm>
            <a:prstGeom prst="rect">
              <a:avLst/>
            </a:prstGeom>
            <a:noFill/>
          </p:spPr>
          <p:txBody>
            <a:bodyPr wrap="square" lIns="138192" tIns="69096" rIns="138192" bIns="69096" rtlCol="0">
              <a:spAutoFit/>
            </a:bodyPr>
            <a:lstStyle/>
            <a:p>
              <a:r>
                <a:rPr lang="zh-CN" altLang="en-US" sz="1200" dirty="0" smtClean="0">
                  <a:solidFill>
                    <a:schemeClr val="bg1"/>
                  </a:solidFill>
                  <a:latin typeface="+mj-ea"/>
                </a:rPr>
                <a:t>系统集成</a:t>
              </a:r>
              <a:endParaRPr lang="zh-CN" altLang="en-US" sz="1200" dirty="0">
                <a:solidFill>
                  <a:schemeClr val="bg1"/>
                </a:solidFill>
                <a:latin typeface="+mj-ea"/>
              </a:endParaRPr>
            </a:p>
          </p:txBody>
        </p:sp>
      </p:grpSp>
      <p:grpSp>
        <p:nvGrpSpPr>
          <p:cNvPr id="50" name="组合 49"/>
          <p:cNvGrpSpPr/>
          <p:nvPr/>
        </p:nvGrpSpPr>
        <p:grpSpPr>
          <a:xfrm>
            <a:off x="7058945" y="2267888"/>
            <a:ext cx="1233232" cy="1233035"/>
            <a:chOff x="10559621" y="3529102"/>
            <a:chExt cx="1844818" cy="1845484"/>
          </a:xfrm>
        </p:grpSpPr>
        <p:grpSp>
          <p:nvGrpSpPr>
            <p:cNvPr id="51" name="组合 50"/>
            <p:cNvGrpSpPr/>
            <p:nvPr/>
          </p:nvGrpSpPr>
          <p:grpSpPr>
            <a:xfrm>
              <a:off x="10559621" y="3529102"/>
              <a:ext cx="1844818" cy="1845484"/>
              <a:chOff x="4345444" y="2542859"/>
              <a:chExt cx="1810550" cy="1811205"/>
            </a:xfrm>
          </p:grpSpPr>
          <p:grpSp>
            <p:nvGrpSpPr>
              <p:cNvPr id="53" name="组合 52"/>
              <p:cNvGrpSpPr/>
              <p:nvPr/>
            </p:nvGrpSpPr>
            <p:grpSpPr>
              <a:xfrm>
                <a:off x="4345444" y="2542859"/>
                <a:ext cx="1810550" cy="1811205"/>
                <a:chOff x="1463339" y="1072758"/>
                <a:chExt cx="1546058" cy="1546058"/>
              </a:xfrm>
              <a:effectLst>
                <a:outerShdw blurRad="330200" dist="215900" dir="6900000" sx="91000" sy="91000" algn="t" rotWithShape="0">
                  <a:prstClr val="black">
                    <a:alpha val="49000"/>
                  </a:prstClr>
                </a:outerShdw>
              </a:effectLst>
            </p:grpSpPr>
            <p:sp>
              <p:nvSpPr>
                <p:cNvPr id="55" name="同心圆 54"/>
                <p:cNvSpPr/>
                <p:nvPr/>
              </p:nvSpPr>
              <p:spPr>
                <a:xfrm>
                  <a:off x="1463339" y="1072758"/>
                  <a:ext cx="1546058" cy="1546058"/>
                </a:xfrm>
                <a:prstGeom prst="donut">
                  <a:avLst>
                    <a:gd name="adj" fmla="val 4879"/>
                  </a:avLst>
                </a:prstGeom>
                <a:gradFill>
                  <a:gsLst>
                    <a:gs pos="0">
                      <a:schemeClr val="bg1">
                        <a:lumMod val="95000"/>
                      </a:schemeClr>
                    </a:gs>
                    <a:gs pos="5500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81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00">
                    <a:solidFill>
                      <a:schemeClr val="tx1"/>
                    </a:solidFill>
                    <a:latin typeface="+mj-ea"/>
                    <a:ea typeface="+mj-ea"/>
                  </a:endParaRPr>
                </a:p>
              </p:txBody>
            </p:sp>
            <p:sp>
              <p:nvSpPr>
                <p:cNvPr id="56" name="椭圆 55"/>
                <p:cNvSpPr/>
                <p:nvPr/>
              </p:nvSpPr>
              <p:spPr>
                <a:xfrm>
                  <a:off x="1484232" y="1093651"/>
                  <a:ext cx="1504274" cy="1504273"/>
                </a:xfrm>
                <a:prstGeom prst="ellipse">
                  <a:avLst/>
                </a:prstGeom>
                <a:gradFill>
                  <a:gsLst>
                    <a:gs pos="0">
                      <a:schemeClr val="bg1"/>
                    </a:gs>
                    <a:gs pos="5100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189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00">
                    <a:latin typeface="+mj-ea"/>
                    <a:ea typeface="+mj-ea"/>
                  </a:endParaRPr>
                </a:p>
              </p:txBody>
            </p:sp>
          </p:grpSp>
          <p:sp>
            <p:nvSpPr>
              <p:cNvPr id="54" name="椭圆 53"/>
              <p:cNvSpPr/>
              <p:nvPr/>
            </p:nvSpPr>
            <p:spPr>
              <a:xfrm>
                <a:off x="4565570" y="2763062"/>
                <a:ext cx="1370298" cy="1370793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>
                  <a:latin typeface="+mj-ea"/>
                  <a:ea typeface="+mj-ea"/>
                </a:endParaRPr>
              </a:p>
            </p:txBody>
          </p:sp>
        </p:grpSp>
        <p:sp>
          <p:nvSpPr>
            <p:cNvPr id="52" name="TextBox 139"/>
            <p:cNvSpPr txBox="1"/>
            <p:nvPr/>
          </p:nvSpPr>
          <p:spPr>
            <a:xfrm>
              <a:off x="10991172" y="4028418"/>
              <a:ext cx="1097152" cy="853761"/>
            </a:xfrm>
            <a:prstGeom prst="rect">
              <a:avLst/>
            </a:prstGeom>
            <a:noFill/>
          </p:spPr>
          <p:txBody>
            <a:bodyPr wrap="square" lIns="138192" tIns="69096" rIns="138192" bIns="69096" rtlCol="0">
              <a:spAutoFit/>
            </a:bodyPr>
            <a:lstStyle/>
            <a:p>
              <a:r>
                <a:rPr lang="zh-CN" altLang="en-US" sz="1400" dirty="0" smtClean="0">
                  <a:solidFill>
                    <a:schemeClr val="bg1"/>
                  </a:solidFill>
                  <a:latin typeface="+mj-ea"/>
                  <a:ea typeface="+mj-ea"/>
                </a:rPr>
                <a:t>物流方向</a:t>
              </a:r>
              <a:endParaRPr lang="zh-CN" altLang="en-US" sz="14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62" name="组合 61"/>
          <p:cNvGrpSpPr/>
          <p:nvPr/>
        </p:nvGrpSpPr>
        <p:grpSpPr>
          <a:xfrm>
            <a:off x="2039295" y="1283313"/>
            <a:ext cx="1575314" cy="965418"/>
            <a:chOff x="873900" y="1541325"/>
            <a:chExt cx="1166203" cy="814401"/>
          </a:xfrm>
        </p:grpSpPr>
        <p:sp>
          <p:nvSpPr>
            <p:cNvPr id="63" name="TextBox 150"/>
            <p:cNvSpPr txBox="1"/>
            <p:nvPr/>
          </p:nvSpPr>
          <p:spPr>
            <a:xfrm>
              <a:off x="873900" y="1767302"/>
              <a:ext cx="1166203" cy="381650"/>
            </a:xfrm>
            <a:prstGeom prst="rect">
              <a:avLst/>
            </a:prstGeom>
            <a:noFill/>
          </p:spPr>
          <p:txBody>
            <a:bodyPr wrap="square" lIns="91431" tIns="45715" rIns="91431" bIns="45715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您的内容打在这里，或者通过您的内容打在这里</a:t>
              </a:r>
              <a:endPara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endParaRPr>
            </a:p>
          </p:txBody>
        </p:sp>
        <p:grpSp>
          <p:nvGrpSpPr>
            <p:cNvPr id="64" name="组合 63"/>
            <p:cNvGrpSpPr/>
            <p:nvPr/>
          </p:nvGrpSpPr>
          <p:grpSpPr>
            <a:xfrm>
              <a:off x="947384" y="1541325"/>
              <a:ext cx="1008112" cy="814401"/>
              <a:chOff x="947384" y="1541325"/>
              <a:chExt cx="1008112" cy="814401"/>
            </a:xfrm>
          </p:grpSpPr>
          <p:cxnSp>
            <p:nvCxnSpPr>
              <p:cNvPr id="65" name="直接连接符 64"/>
              <p:cNvCxnSpPr/>
              <p:nvPr/>
            </p:nvCxnSpPr>
            <p:spPr>
              <a:xfrm flipV="1">
                <a:off x="1481601" y="2139702"/>
                <a:ext cx="0" cy="216024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head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6" name="TextBox 153"/>
              <p:cNvSpPr txBox="1"/>
              <p:nvPr/>
            </p:nvSpPr>
            <p:spPr>
              <a:xfrm>
                <a:off x="947384" y="1541325"/>
                <a:ext cx="1008112" cy="274885"/>
              </a:xfrm>
              <a:prstGeom prst="rect">
                <a:avLst/>
              </a:prstGeom>
              <a:noFill/>
            </p:spPr>
            <p:txBody>
              <a:bodyPr wrap="square" lIns="91431" tIns="0" rIns="91431" bIns="0" rtlCol="0" anchor="t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zh-CN" altLang="en-US" sz="16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ea"/>
                    <a:ea typeface="+mj-ea"/>
                    <a:cs typeface="华文黑体" pitchFamily="2" charset="-122"/>
                  </a:rPr>
                  <a:t>行业合作</a:t>
                </a:r>
                <a:endPara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  <a:cs typeface="华文黑体" pitchFamily="2" charset="-122"/>
                </a:endParaRPr>
              </a:p>
            </p:txBody>
          </p:sp>
        </p:grpSp>
      </p:grpSp>
      <p:grpSp>
        <p:nvGrpSpPr>
          <p:cNvPr id="67" name="组合 66"/>
          <p:cNvGrpSpPr/>
          <p:nvPr/>
        </p:nvGrpSpPr>
        <p:grpSpPr>
          <a:xfrm>
            <a:off x="3606978" y="1264883"/>
            <a:ext cx="1483758" cy="1051144"/>
            <a:chOff x="873900" y="1541325"/>
            <a:chExt cx="1166203" cy="814401"/>
          </a:xfrm>
        </p:grpSpPr>
        <p:sp>
          <p:nvSpPr>
            <p:cNvPr id="68" name="TextBox 155"/>
            <p:cNvSpPr txBox="1"/>
            <p:nvPr/>
          </p:nvSpPr>
          <p:spPr>
            <a:xfrm>
              <a:off x="873900" y="1767302"/>
              <a:ext cx="1166203" cy="350525"/>
            </a:xfrm>
            <a:prstGeom prst="rect">
              <a:avLst/>
            </a:prstGeom>
            <a:noFill/>
          </p:spPr>
          <p:txBody>
            <a:bodyPr wrap="square" lIns="91431" tIns="45715" rIns="91431" bIns="45715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您的内容打在这里，或者通过您的内容打在这里</a:t>
              </a:r>
              <a:endPara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endParaRPr>
            </a:p>
          </p:txBody>
        </p:sp>
        <p:grpSp>
          <p:nvGrpSpPr>
            <p:cNvPr id="69" name="组合 68"/>
            <p:cNvGrpSpPr/>
            <p:nvPr/>
          </p:nvGrpSpPr>
          <p:grpSpPr>
            <a:xfrm>
              <a:off x="947384" y="1541325"/>
              <a:ext cx="1008112" cy="814401"/>
              <a:chOff x="947384" y="1541325"/>
              <a:chExt cx="1008112" cy="814401"/>
            </a:xfrm>
          </p:grpSpPr>
          <p:cxnSp>
            <p:nvCxnSpPr>
              <p:cNvPr id="70" name="直接连接符 69"/>
              <p:cNvCxnSpPr/>
              <p:nvPr/>
            </p:nvCxnSpPr>
            <p:spPr>
              <a:xfrm flipV="1">
                <a:off x="1481601" y="2139702"/>
                <a:ext cx="0" cy="216024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head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1" name="TextBox 158"/>
              <p:cNvSpPr txBox="1"/>
              <p:nvPr/>
            </p:nvSpPr>
            <p:spPr>
              <a:xfrm>
                <a:off x="947384" y="1541325"/>
                <a:ext cx="1008112" cy="252467"/>
              </a:xfrm>
              <a:prstGeom prst="rect">
                <a:avLst/>
              </a:prstGeom>
              <a:noFill/>
            </p:spPr>
            <p:txBody>
              <a:bodyPr wrap="square" lIns="91431" tIns="0" rIns="91431" bIns="0" rtlCol="0" anchor="t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zh-CN" altLang="en-US" sz="16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ea"/>
                    <a:ea typeface="+mj-ea"/>
                    <a:cs typeface="华文黑体" pitchFamily="2" charset="-122"/>
                  </a:rPr>
                  <a:t>投入使用</a:t>
                </a:r>
                <a:endPara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  <a:cs typeface="华文黑体" pitchFamily="2" charset="-122"/>
                </a:endParaRPr>
              </a:p>
            </p:txBody>
          </p:sp>
        </p:grpSp>
      </p:grpSp>
      <p:grpSp>
        <p:nvGrpSpPr>
          <p:cNvPr id="72" name="组合 71"/>
          <p:cNvGrpSpPr/>
          <p:nvPr/>
        </p:nvGrpSpPr>
        <p:grpSpPr>
          <a:xfrm>
            <a:off x="5566588" y="1252133"/>
            <a:ext cx="1550647" cy="891276"/>
            <a:chOff x="873900" y="1482286"/>
            <a:chExt cx="1166203" cy="711422"/>
          </a:xfrm>
        </p:grpSpPr>
        <p:sp>
          <p:nvSpPr>
            <p:cNvPr id="73" name="TextBox 160"/>
            <p:cNvSpPr txBox="1"/>
            <p:nvPr/>
          </p:nvSpPr>
          <p:spPr>
            <a:xfrm>
              <a:off x="873900" y="1767302"/>
              <a:ext cx="1166203" cy="361125"/>
            </a:xfrm>
            <a:prstGeom prst="rect">
              <a:avLst/>
            </a:prstGeom>
            <a:noFill/>
          </p:spPr>
          <p:txBody>
            <a:bodyPr wrap="square" lIns="91431" tIns="45715" rIns="91431" bIns="45715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您的内容打在这里，或者通过您的内容打在这里</a:t>
              </a:r>
              <a:endPara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endParaRPr>
            </a:p>
          </p:txBody>
        </p:sp>
        <p:grpSp>
          <p:nvGrpSpPr>
            <p:cNvPr id="74" name="组合 73"/>
            <p:cNvGrpSpPr/>
            <p:nvPr/>
          </p:nvGrpSpPr>
          <p:grpSpPr>
            <a:xfrm>
              <a:off x="991312" y="1482286"/>
              <a:ext cx="996777" cy="711422"/>
              <a:chOff x="991312" y="1482286"/>
              <a:chExt cx="996777" cy="711422"/>
            </a:xfrm>
          </p:grpSpPr>
          <p:cxnSp>
            <p:nvCxnSpPr>
              <p:cNvPr id="75" name="直接连接符 74"/>
              <p:cNvCxnSpPr/>
              <p:nvPr/>
            </p:nvCxnSpPr>
            <p:spPr>
              <a:xfrm flipV="1">
                <a:off x="1481601" y="2085697"/>
                <a:ext cx="0" cy="108011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head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6" name="TextBox 163"/>
              <p:cNvSpPr txBox="1"/>
              <p:nvPr/>
            </p:nvSpPr>
            <p:spPr>
              <a:xfrm>
                <a:off x="991312" y="1482286"/>
                <a:ext cx="996777" cy="294803"/>
              </a:xfrm>
              <a:prstGeom prst="rect">
                <a:avLst/>
              </a:prstGeom>
              <a:noFill/>
            </p:spPr>
            <p:txBody>
              <a:bodyPr wrap="square" lIns="91431" tIns="0" rIns="91431" bIns="0" rtlCol="0" anchor="t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zh-CN" altLang="en-US" sz="16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ea"/>
                    <a:ea typeface="+mj-ea"/>
                    <a:cs typeface="华文黑体" pitchFamily="2" charset="-122"/>
                  </a:rPr>
                  <a:t>核心技术</a:t>
                </a:r>
                <a:endPara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  <a:cs typeface="华文黑体" pitchFamily="2" charset="-122"/>
                </a:endParaRPr>
              </a:p>
            </p:txBody>
          </p:sp>
        </p:grpSp>
      </p:grpSp>
      <p:grpSp>
        <p:nvGrpSpPr>
          <p:cNvPr id="82" name="组合 81"/>
          <p:cNvGrpSpPr/>
          <p:nvPr/>
        </p:nvGrpSpPr>
        <p:grpSpPr>
          <a:xfrm>
            <a:off x="1984138" y="3417322"/>
            <a:ext cx="1624546" cy="915011"/>
            <a:chOff x="873900" y="1340833"/>
            <a:chExt cx="1166203" cy="843560"/>
          </a:xfrm>
        </p:grpSpPr>
        <p:sp>
          <p:nvSpPr>
            <p:cNvPr id="83" name="TextBox 170"/>
            <p:cNvSpPr txBox="1"/>
            <p:nvPr/>
          </p:nvSpPr>
          <p:spPr>
            <a:xfrm>
              <a:off x="873900" y="1767301"/>
              <a:ext cx="1166203" cy="417092"/>
            </a:xfrm>
            <a:prstGeom prst="rect">
              <a:avLst/>
            </a:prstGeom>
            <a:noFill/>
          </p:spPr>
          <p:txBody>
            <a:bodyPr wrap="square" lIns="91431" tIns="45715" rIns="91431" bIns="45715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您的内容打在这里，或者通过您的内容打在这里</a:t>
              </a:r>
              <a:endPara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endParaRPr>
            </a:p>
          </p:txBody>
        </p:sp>
        <p:grpSp>
          <p:nvGrpSpPr>
            <p:cNvPr id="84" name="组合 83"/>
            <p:cNvGrpSpPr/>
            <p:nvPr/>
          </p:nvGrpSpPr>
          <p:grpSpPr>
            <a:xfrm>
              <a:off x="947384" y="1340833"/>
              <a:ext cx="1008112" cy="500905"/>
              <a:chOff x="947384" y="1340833"/>
              <a:chExt cx="1008112" cy="500905"/>
            </a:xfrm>
          </p:grpSpPr>
          <p:cxnSp>
            <p:nvCxnSpPr>
              <p:cNvPr id="85" name="直接连接符 84"/>
              <p:cNvCxnSpPr/>
              <p:nvPr/>
            </p:nvCxnSpPr>
            <p:spPr>
              <a:xfrm>
                <a:off x="1481601" y="1340833"/>
                <a:ext cx="0" cy="200492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head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6" name="TextBox 173"/>
              <p:cNvSpPr txBox="1"/>
              <p:nvPr/>
            </p:nvSpPr>
            <p:spPr>
              <a:xfrm>
                <a:off x="947384" y="1541325"/>
                <a:ext cx="1008112" cy="300413"/>
              </a:xfrm>
              <a:prstGeom prst="rect">
                <a:avLst/>
              </a:prstGeom>
              <a:noFill/>
            </p:spPr>
            <p:txBody>
              <a:bodyPr wrap="square" lIns="91431" tIns="0" rIns="91431" bIns="0" rtlCol="0" anchor="t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zh-CN" altLang="en-US" sz="16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ea"/>
                    <a:ea typeface="+mj-ea"/>
                    <a:cs typeface="华文黑体" pitchFamily="2" charset="-122"/>
                  </a:rPr>
                  <a:t>市场导向</a:t>
                </a:r>
                <a:endPara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  <a:cs typeface="华文黑体" pitchFamily="2" charset="-122"/>
                </a:endParaRPr>
              </a:p>
            </p:txBody>
          </p:sp>
        </p:grpSp>
      </p:grpSp>
      <p:grpSp>
        <p:nvGrpSpPr>
          <p:cNvPr id="87" name="组合 86"/>
          <p:cNvGrpSpPr/>
          <p:nvPr/>
        </p:nvGrpSpPr>
        <p:grpSpPr>
          <a:xfrm>
            <a:off x="4501811" y="3477962"/>
            <a:ext cx="1624546" cy="915011"/>
            <a:chOff x="873900" y="1340833"/>
            <a:chExt cx="1166203" cy="843560"/>
          </a:xfrm>
        </p:grpSpPr>
        <p:sp>
          <p:nvSpPr>
            <p:cNvPr id="88" name="TextBox 175"/>
            <p:cNvSpPr txBox="1"/>
            <p:nvPr/>
          </p:nvSpPr>
          <p:spPr>
            <a:xfrm>
              <a:off x="873900" y="1767301"/>
              <a:ext cx="1166203" cy="417092"/>
            </a:xfrm>
            <a:prstGeom prst="rect">
              <a:avLst/>
            </a:prstGeom>
            <a:noFill/>
          </p:spPr>
          <p:txBody>
            <a:bodyPr wrap="square" lIns="91431" tIns="45715" rIns="91431" bIns="45715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您的内容打在这里，或者通过您的内容打在这里</a:t>
              </a:r>
              <a:endPara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endParaRPr>
            </a:p>
          </p:txBody>
        </p:sp>
        <p:grpSp>
          <p:nvGrpSpPr>
            <p:cNvPr id="89" name="组合 88"/>
            <p:cNvGrpSpPr/>
            <p:nvPr/>
          </p:nvGrpSpPr>
          <p:grpSpPr>
            <a:xfrm>
              <a:off x="947384" y="1340833"/>
              <a:ext cx="1008112" cy="500905"/>
              <a:chOff x="947384" y="1340833"/>
              <a:chExt cx="1008112" cy="500905"/>
            </a:xfrm>
          </p:grpSpPr>
          <p:cxnSp>
            <p:nvCxnSpPr>
              <p:cNvPr id="90" name="直接连接符 89"/>
              <p:cNvCxnSpPr/>
              <p:nvPr/>
            </p:nvCxnSpPr>
            <p:spPr>
              <a:xfrm>
                <a:off x="1481601" y="1340833"/>
                <a:ext cx="0" cy="200492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head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1" name="TextBox 178"/>
              <p:cNvSpPr txBox="1"/>
              <p:nvPr/>
            </p:nvSpPr>
            <p:spPr>
              <a:xfrm>
                <a:off x="947384" y="1541325"/>
                <a:ext cx="1008112" cy="300413"/>
              </a:xfrm>
              <a:prstGeom prst="rect">
                <a:avLst/>
              </a:prstGeom>
              <a:noFill/>
            </p:spPr>
            <p:txBody>
              <a:bodyPr wrap="square" lIns="91431" tIns="0" rIns="91431" bIns="0" rtlCol="0" anchor="t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zh-CN" altLang="en-US" sz="16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ea"/>
                    <a:ea typeface="+mj-ea"/>
                    <a:cs typeface="华文黑体" pitchFamily="2" charset="-122"/>
                  </a:rPr>
                  <a:t>行业细分</a:t>
                </a:r>
                <a:endPara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  <a:cs typeface="华文黑体" pitchFamily="2" charset="-122"/>
                </a:endParaRPr>
              </a:p>
            </p:txBody>
          </p:sp>
        </p:grpSp>
      </p:grpSp>
      <p:grpSp>
        <p:nvGrpSpPr>
          <p:cNvPr id="92" name="组合 91"/>
          <p:cNvGrpSpPr/>
          <p:nvPr/>
        </p:nvGrpSpPr>
        <p:grpSpPr>
          <a:xfrm>
            <a:off x="6847861" y="3477962"/>
            <a:ext cx="1624546" cy="915011"/>
            <a:chOff x="873900" y="1340833"/>
            <a:chExt cx="1166203" cy="843560"/>
          </a:xfrm>
        </p:grpSpPr>
        <p:sp>
          <p:nvSpPr>
            <p:cNvPr id="93" name="TextBox 175"/>
            <p:cNvSpPr txBox="1"/>
            <p:nvPr/>
          </p:nvSpPr>
          <p:spPr>
            <a:xfrm>
              <a:off x="873900" y="1767301"/>
              <a:ext cx="1166203" cy="417092"/>
            </a:xfrm>
            <a:prstGeom prst="rect">
              <a:avLst/>
            </a:prstGeom>
            <a:noFill/>
          </p:spPr>
          <p:txBody>
            <a:bodyPr wrap="square" lIns="91431" tIns="45715" rIns="91431" bIns="45715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您的内容打在这里，或者通过您的内容打在这里</a:t>
              </a:r>
              <a:endPara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endParaRPr>
            </a:p>
          </p:txBody>
        </p:sp>
        <p:grpSp>
          <p:nvGrpSpPr>
            <p:cNvPr id="94" name="组合 93"/>
            <p:cNvGrpSpPr/>
            <p:nvPr/>
          </p:nvGrpSpPr>
          <p:grpSpPr>
            <a:xfrm>
              <a:off x="947384" y="1340833"/>
              <a:ext cx="1008112" cy="500905"/>
              <a:chOff x="947384" y="1340833"/>
              <a:chExt cx="1008112" cy="500905"/>
            </a:xfrm>
          </p:grpSpPr>
          <p:cxnSp>
            <p:nvCxnSpPr>
              <p:cNvPr id="95" name="直接连接符 94"/>
              <p:cNvCxnSpPr/>
              <p:nvPr/>
            </p:nvCxnSpPr>
            <p:spPr>
              <a:xfrm>
                <a:off x="1481601" y="1340833"/>
                <a:ext cx="0" cy="200492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head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6" name="TextBox 178"/>
              <p:cNvSpPr txBox="1"/>
              <p:nvPr/>
            </p:nvSpPr>
            <p:spPr>
              <a:xfrm>
                <a:off x="947384" y="1541325"/>
                <a:ext cx="1008112" cy="300413"/>
              </a:xfrm>
              <a:prstGeom prst="rect">
                <a:avLst/>
              </a:prstGeom>
              <a:noFill/>
            </p:spPr>
            <p:txBody>
              <a:bodyPr wrap="square" lIns="91431" tIns="0" rIns="91431" bIns="0" rtlCol="0" anchor="t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zh-CN" altLang="en-US" sz="16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ea"/>
                    <a:ea typeface="+mj-ea"/>
                    <a:cs typeface="华文黑体" pitchFamily="2" charset="-122"/>
                  </a:rPr>
                  <a:t>立体化仓储</a:t>
                </a:r>
                <a:endPara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  <a:cs typeface="华文黑体" pitchFamily="2" charset="-122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10000">
        <p:fade/>
      </p:transition>
    </mc:Choice>
    <mc:Fallback>
      <p:transition spd="med" advClick="0" advTm="10000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10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9" presetID="2" presetClass="entr" presetSubtype="2" accel="58000" fill="hold" nodeType="afterEffect" p14:presetBounceEnd="5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5000">
                                          <p:cBhvr additive="base">
                                            <p:cTn id="11" dur="1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5000">
                                          <p:cBhvr additive="base">
                                            <p:cTn id="12" dur="1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accel="58000" fill="hold" nodeType="withEffect" p14:presetBounceEnd="55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5000">
                                          <p:cBhvr additive="base">
                                            <p:cTn id="15" dur="1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5000">
                                          <p:cBhvr additive="base">
                                            <p:cTn id="16" dur="1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accel="58000" fill="hold" nodeType="withEffect" p14:presetBounceEnd="55000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5000">
                                          <p:cBhvr additive="base">
                                            <p:cTn id="19" dur="1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5000">
                                          <p:cBhvr additive="base">
                                            <p:cTn id="20" dur="1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2" accel="58000" fill="hold" nodeType="withEffect" p14:presetBounceEnd="55000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5000">
                                          <p:cBhvr additive="base">
                                            <p:cTn id="23" dur="1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5000">
                                          <p:cBhvr additive="base">
                                            <p:cTn id="24" dur="1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2" accel="58000" fill="hold" nodeType="withEffect" p14:presetBounceEnd="55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5000">
                                          <p:cBhvr additive="base">
                                            <p:cTn id="27" dur="1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5000">
                                          <p:cBhvr additive="base">
                                            <p:cTn id="28" dur="1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2" accel="58000" fill="hold" nodeType="withEffect" p14:presetBounceEnd="55000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5000">
                                          <p:cBhvr additive="base">
                                            <p:cTn id="31" dur="1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5000">
                                          <p:cBhvr additive="base">
                                            <p:cTn id="32" dur="1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4" presetID="47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6" dur="500"/>
                                            <p:tgtEl>
                                              <p:spTgt spid="7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7" dur="5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" dur="5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" presetID="47" presetClass="entr" presetSubtype="0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1" dur="500"/>
                                            <p:tgtEl>
                                              <p:spTgt spid="6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2" dur="5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5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4" presetID="47" presetClass="entr" presetSubtype="0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6" dur="50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7" dur="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8" dur="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42" presetClass="entr" presetSubtype="0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1" dur="500"/>
                                            <p:tgtEl>
                                              <p:spTgt spid="8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52" dur="500" fill="hold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3" dur="500" fill="hold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4" presetID="42" presetClass="entr" presetSubtype="0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6" dur="500"/>
                                            <p:tgtEl>
                                              <p:spTgt spid="8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57" dur="500" fill="hold"/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8" dur="500" fill="hold"/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9" presetID="42" presetClass="entr" presetSubtype="0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1" dur="500"/>
                                            <p:tgtEl>
                                              <p:spTgt spid="9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62" dur="5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3" dur="5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10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9" presetID="2" presetClass="entr" presetSubtype="2" accel="58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accel="58000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accel="58000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2" accel="58000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2" accel="5800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1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1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2" accel="58000" fill="hold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1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1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4" presetID="47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6" dur="500"/>
                                            <p:tgtEl>
                                              <p:spTgt spid="7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7" dur="5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" dur="5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" presetID="47" presetClass="entr" presetSubtype="0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1" dur="500"/>
                                            <p:tgtEl>
                                              <p:spTgt spid="6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2" dur="5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5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4" presetID="47" presetClass="entr" presetSubtype="0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6" dur="50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7" dur="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8" dur="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42" presetClass="entr" presetSubtype="0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1" dur="500"/>
                                            <p:tgtEl>
                                              <p:spTgt spid="8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52" dur="500" fill="hold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3" dur="500" fill="hold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4" presetID="42" presetClass="entr" presetSubtype="0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6" dur="500"/>
                                            <p:tgtEl>
                                              <p:spTgt spid="8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57" dur="500" fill="hold"/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8" dur="500" fill="hold"/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9" presetID="42" presetClass="entr" presetSubtype="0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1" dur="500"/>
                                            <p:tgtEl>
                                              <p:spTgt spid="9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62" dur="5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3" dur="5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 animBg="1"/>
        </p:bldLst>
      </p:timing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2965024" y="1221642"/>
            <a:ext cx="1438976" cy="2696498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50800">
            <a:noFill/>
          </a:ln>
          <a:effectLst>
            <a:outerShdw blurRad="139700" dist="50800" dir="2700000" algn="tl" rotWithShape="0">
              <a:schemeClr val="tx1">
                <a:alpha val="29000"/>
              </a:schemeClr>
            </a:outerShdw>
          </a:effectLst>
          <a:scene3d>
            <a:camera prst="orthographicFront"/>
            <a:lightRig rig="threePt" dir="t"/>
          </a:scene3d>
          <a:sp3d prstMaterial="softEdge">
            <a:bevelT w="38100" h="63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>
              <a:solidFill>
                <a:srgbClr val="FFFFFF"/>
              </a:solidFill>
              <a:latin typeface="+mj-ea"/>
              <a:ea typeface="+mj-ea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2980817" y="2456920"/>
            <a:ext cx="1407387" cy="1407388"/>
            <a:chOff x="4184106" y="2952206"/>
            <a:chExt cx="3823790" cy="3823790"/>
          </a:xfrm>
        </p:grpSpPr>
        <p:sp>
          <p:nvSpPr>
            <p:cNvPr id="6" name="椭圆 5"/>
            <p:cNvSpPr/>
            <p:nvPr/>
          </p:nvSpPr>
          <p:spPr>
            <a:xfrm>
              <a:off x="4184106" y="2952206"/>
              <a:ext cx="3823790" cy="3823790"/>
            </a:xfrm>
            <a:prstGeom prst="ellipse">
              <a:avLst/>
            </a:prstGeom>
            <a:gradFill>
              <a:gsLst>
                <a:gs pos="100000">
                  <a:schemeClr val="bg1">
                    <a:lumMod val="75000"/>
                  </a:schemeClr>
                </a:gs>
                <a:gs pos="0">
                  <a:schemeClr val="bg1"/>
                </a:gs>
              </a:gsLst>
              <a:lin ang="5400000" scaled="0"/>
            </a:gradFill>
            <a:ln w="9525">
              <a:noFill/>
            </a:ln>
            <a:effectLst>
              <a:softEdge rad="1651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latin typeface="+mj-ea"/>
                <a:ea typeface="+mj-ea"/>
              </a:endParaRPr>
            </a:p>
          </p:txBody>
        </p:sp>
        <p:grpSp>
          <p:nvGrpSpPr>
            <p:cNvPr id="7" name="组合 6"/>
            <p:cNvGrpSpPr/>
            <p:nvPr/>
          </p:nvGrpSpPr>
          <p:grpSpPr>
            <a:xfrm>
              <a:off x="4710169" y="3478269"/>
              <a:ext cx="2771663" cy="2771663"/>
              <a:chOff x="2193191" y="1899415"/>
              <a:chExt cx="2421376" cy="2421376"/>
            </a:xfrm>
            <a:effectLst/>
          </p:grpSpPr>
          <p:sp>
            <p:nvSpPr>
              <p:cNvPr id="8" name="椭圆 7"/>
              <p:cNvSpPr/>
              <p:nvPr/>
            </p:nvSpPr>
            <p:spPr>
              <a:xfrm>
                <a:off x="2193191" y="1899415"/>
                <a:ext cx="2421376" cy="2421376"/>
              </a:xfrm>
              <a:prstGeom prst="ellipse">
                <a:avLst/>
              </a:prstGeom>
              <a:solidFill>
                <a:schemeClr val="accent1"/>
              </a:solidFill>
              <a:ln w="31750">
                <a:gradFill flip="none" rotWithShape="1">
                  <a:gsLst>
                    <a:gs pos="0">
                      <a:schemeClr val="bg1">
                        <a:lumMod val="7500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innerShdw blurRad="127000" dist="63500" dir="13500000">
                  <a:schemeClr val="accent1">
                    <a:lumMod val="50000"/>
                    <a:alpha val="85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9" name="椭圆 8"/>
              <p:cNvSpPr/>
              <p:nvPr/>
            </p:nvSpPr>
            <p:spPr>
              <a:xfrm>
                <a:off x="2386802" y="2093026"/>
                <a:ext cx="2034160" cy="203416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50800">
                <a:noFill/>
              </a:ln>
              <a:effectLst>
                <a:outerShdw blurRad="76200" dist="38100" dir="2700000" algn="tl" rotWithShape="0">
                  <a:schemeClr val="accent1">
                    <a:lumMod val="50000"/>
                    <a:alpha val="64000"/>
                  </a:schemeClr>
                </a:outerShdw>
              </a:effectLst>
              <a:scene3d>
                <a:camera prst="orthographicFront"/>
                <a:lightRig rig="threePt" dir="t"/>
              </a:scene3d>
              <a:sp3d prstMaterial="softEdge">
                <a:bevelT w="31750" h="12700" prst="angl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  <a:latin typeface="+mj-ea"/>
                  <a:ea typeface="+mj-ea"/>
                </a:endParaRPr>
              </a:p>
            </p:txBody>
          </p:sp>
        </p:grpSp>
      </p:grpSp>
      <p:grpSp>
        <p:nvGrpSpPr>
          <p:cNvPr id="10" name="组合 9"/>
          <p:cNvGrpSpPr/>
          <p:nvPr/>
        </p:nvGrpSpPr>
        <p:grpSpPr>
          <a:xfrm>
            <a:off x="2974719" y="1743609"/>
            <a:ext cx="1419582" cy="604770"/>
            <a:chOff x="2061936" y="5054749"/>
            <a:chExt cx="2349784" cy="1001055"/>
          </a:xfrm>
        </p:grpSpPr>
        <p:sp>
          <p:nvSpPr>
            <p:cNvPr id="11" name="文本框 10"/>
            <p:cNvSpPr txBox="1"/>
            <p:nvPr/>
          </p:nvSpPr>
          <p:spPr bwMode="auto">
            <a:xfrm>
              <a:off x="2143824" y="5358492"/>
              <a:ext cx="2186005" cy="69731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900" dirty="0">
                  <a:solidFill>
                    <a:srgbClr val="000000"/>
                  </a:solidFill>
                  <a:latin typeface="+mj-ea"/>
                  <a:cs typeface="Lato Light" charset="0"/>
                  <a:sym typeface="Lato Light" charset="0"/>
                </a:rPr>
                <a:t>此处添加详细文本描述，建议与</a:t>
              </a:r>
              <a:r>
                <a:rPr lang="zh-CN" altLang="en-US" sz="900" dirty="0" smtClean="0">
                  <a:solidFill>
                    <a:srgbClr val="000000"/>
                  </a:solidFill>
                  <a:latin typeface="+mj-ea"/>
                  <a:cs typeface="Lato Light" charset="0"/>
                  <a:sym typeface="Lato Light" charset="0"/>
                </a:rPr>
                <a:t>标题</a:t>
              </a:r>
              <a:endParaRPr lang="en-US" altLang="zh-CN" sz="900" dirty="0">
                <a:solidFill>
                  <a:srgbClr val="000000"/>
                </a:solidFill>
                <a:latin typeface="+mj-ea"/>
                <a:cs typeface="Lato Light" charset="0"/>
                <a:sym typeface="Lato Light" charset="0"/>
              </a:endParaRPr>
            </a:p>
          </p:txBody>
        </p:sp>
        <p:sp>
          <p:nvSpPr>
            <p:cNvPr id="12" name="文本框 11"/>
            <p:cNvSpPr txBox="1"/>
            <p:nvPr/>
          </p:nvSpPr>
          <p:spPr bwMode="auto">
            <a:xfrm>
              <a:off x="2061936" y="5054749"/>
              <a:ext cx="2349784" cy="4585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zh-CN" altLang="en-US" sz="1200" spc="75" dirty="0">
                  <a:solidFill>
                    <a:srgbClr val="080808"/>
                  </a:solidFill>
                  <a:latin typeface="+mj-ea"/>
                  <a:ea typeface="+mj-ea"/>
                </a:rPr>
                <a:t>在此添加标题</a:t>
              </a:r>
              <a:endParaRPr lang="zh-CN" altLang="en-US" sz="1200" spc="75" dirty="0">
                <a:solidFill>
                  <a:srgbClr val="080808"/>
                </a:solidFill>
                <a:latin typeface="+mj-ea"/>
                <a:ea typeface="+mj-ea"/>
              </a:endParaRPr>
            </a:p>
          </p:txBody>
        </p:sp>
      </p:grpSp>
      <p:cxnSp>
        <p:nvCxnSpPr>
          <p:cNvPr id="13" name="直接连接符 12"/>
          <p:cNvCxnSpPr/>
          <p:nvPr/>
        </p:nvCxnSpPr>
        <p:spPr>
          <a:xfrm>
            <a:off x="3191365" y="2416008"/>
            <a:ext cx="986291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圆角矩形 13"/>
          <p:cNvSpPr/>
          <p:nvPr/>
        </p:nvSpPr>
        <p:spPr>
          <a:xfrm>
            <a:off x="4737817" y="1221642"/>
            <a:ext cx="1438976" cy="2696498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50800">
            <a:noFill/>
          </a:ln>
          <a:effectLst>
            <a:outerShdw blurRad="139700" dist="50800" dir="2700000" algn="tl" rotWithShape="0">
              <a:schemeClr val="tx1">
                <a:alpha val="29000"/>
              </a:schemeClr>
            </a:outerShdw>
          </a:effectLst>
          <a:scene3d>
            <a:camera prst="orthographicFront"/>
            <a:lightRig rig="threePt" dir="t"/>
          </a:scene3d>
          <a:sp3d prstMaterial="softEdge">
            <a:bevelT w="38100" h="63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>
              <a:solidFill>
                <a:srgbClr val="FFFFFF"/>
              </a:solidFill>
              <a:latin typeface="+mj-ea"/>
              <a:ea typeface="+mj-ea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4753609" y="1278201"/>
            <a:ext cx="1407387" cy="1407388"/>
            <a:chOff x="4184106" y="2952206"/>
            <a:chExt cx="3823790" cy="3823790"/>
          </a:xfrm>
        </p:grpSpPr>
        <p:sp>
          <p:nvSpPr>
            <p:cNvPr id="16" name="椭圆 15"/>
            <p:cNvSpPr/>
            <p:nvPr/>
          </p:nvSpPr>
          <p:spPr>
            <a:xfrm>
              <a:off x="4184106" y="2952206"/>
              <a:ext cx="3823790" cy="3823790"/>
            </a:xfrm>
            <a:prstGeom prst="ellipse">
              <a:avLst/>
            </a:prstGeom>
            <a:gradFill>
              <a:gsLst>
                <a:gs pos="100000">
                  <a:schemeClr val="bg1">
                    <a:lumMod val="75000"/>
                  </a:schemeClr>
                </a:gs>
                <a:gs pos="0">
                  <a:schemeClr val="bg1"/>
                </a:gs>
              </a:gsLst>
              <a:lin ang="5400000" scaled="0"/>
            </a:gradFill>
            <a:ln w="9525">
              <a:noFill/>
            </a:ln>
            <a:effectLst>
              <a:softEdge rad="1651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latin typeface="+mj-ea"/>
                <a:ea typeface="+mj-ea"/>
              </a:endParaRPr>
            </a:p>
          </p:txBody>
        </p:sp>
        <p:grpSp>
          <p:nvGrpSpPr>
            <p:cNvPr id="17" name="组合 16"/>
            <p:cNvGrpSpPr/>
            <p:nvPr/>
          </p:nvGrpSpPr>
          <p:grpSpPr>
            <a:xfrm>
              <a:off x="4710169" y="3478269"/>
              <a:ext cx="2771663" cy="2771663"/>
              <a:chOff x="2193191" y="1899415"/>
              <a:chExt cx="2421376" cy="2421376"/>
            </a:xfrm>
            <a:effectLst/>
          </p:grpSpPr>
          <p:sp>
            <p:nvSpPr>
              <p:cNvPr id="18" name="椭圆 17"/>
              <p:cNvSpPr/>
              <p:nvPr/>
            </p:nvSpPr>
            <p:spPr>
              <a:xfrm>
                <a:off x="2193191" y="1899415"/>
                <a:ext cx="2421376" cy="2421376"/>
              </a:xfrm>
              <a:prstGeom prst="ellipse">
                <a:avLst/>
              </a:prstGeom>
              <a:solidFill>
                <a:schemeClr val="accent3"/>
              </a:solidFill>
              <a:ln w="31750">
                <a:gradFill flip="none" rotWithShape="1">
                  <a:gsLst>
                    <a:gs pos="0">
                      <a:schemeClr val="bg1">
                        <a:lumMod val="7500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innerShdw blurRad="127000" dist="63500" dir="13500000">
                  <a:schemeClr val="accent3">
                    <a:lumMod val="50000"/>
                    <a:alpha val="85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19" name="椭圆 18"/>
              <p:cNvSpPr/>
              <p:nvPr/>
            </p:nvSpPr>
            <p:spPr>
              <a:xfrm>
                <a:off x="2386802" y="2093026"/>
                <a:ext cx="2034160" cy="203416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50800">
                <a:noFill/>
              </a:ln>
              <a:effectLst>
                <a:outerShdw blurRad="76200" dist="38100" dir="2700000" algn="tl" rotWithShape="0">
                  <a:schemeClr val="accent3">
                    <a:lumMod val="50000"/>
                    <a:alpha val="64000"/>
                  </a:schemeClr>
                </a:outerShdw>
              </a:effectLst>
              <a:scene3d>
                <a:camera prst="orthographicFront"/>
                <a:lightRig rig="threePt" dir="t"/>
              </a:scene3d>
              <a:sp3d prstMaterial="softEdge">
                <a:bevelT w="31750" h="12700" prst="angl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  <a:latin typeface="+mj-ea"/>
                  <a:ea typeface="+mj-ea"/>
                </a:endParaRPr>
              </a:p>
            </p:txBody>
          </p:sp>
        </p:grpSp>
      </p:grpSp>
      <p:grpSp>
        <p:nvGrpSpPr>
          <p:cNvPr id="20" name="组合 19"/>
          <p:cNvGrpSpPr/>
          <p:nvPr/>
        </p:nvGrpSpPr>
        <p:grpSpPr>
          <a:xfrm>
            <a:off x="4747511" y="2879463"/>
            <a:ext cx="1419582" cy="622081"/>
            <a:chOff x="2061936" y="5137524"/>
            <a:chExt cx="2349784" cy="1029710"/>
          </a:xfrm>
        </p:grpSpPr>
        <p:sp>
          <p:nvSpPr>
            <p:cNvPr id="21" name="文本框 20"/>
            <p:cNvSpPr txBox="1"/>
            <p:nvPr/>
          </p:nvSpPr>
          <p:spPr bwMode="auto">
            <a:xfrm>
              <a:off x="2143824" y="5441264"/>
              <a:ext cx="2186005" cy="72597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900" dirty="0">
                  <a:solidFill>
                    <a:srgbClr val="000000"/>
                  </a:solidFill>
                  <a:latin typeface="+mj-ea"/>
                  <a:cs typeface="Lato Light" charset="0"/>
                  <a:sym typeface="Lato Light" charset="0"/>
                </a:rPr>
                <a:t>此处添加详细文本描述，建议与</a:t>
              </a:r>
              <a:r>
                <a:rPr lang="zh-CN" altLang="en-US" sz="900" dirty="0" smtClean="0">
                  <a:solidFill>
                    <a:srgbClr val="000000"/>
                  </a:solidFill>
                  <a:latin typeface="+mj-ea"/>
                  <a:cs typeface="Lato Light" charset="0"/>
                  <a:sym typeface="Lato Light" charset="0"/>
                </a:rPr>
                <a:t>标题</a:t>
              </a:r>
              <a:endParaRPr lang="en-US" altLang="zh-CN" sz="900" dirty="0">
                <a:solidFill>
                  <a:srgbClr val="000000"/>
                </a:solidFill>
                <a:latin typeface="+mj-ea"/>
                <a:cs typeface="Lato Light" charset="0"/>
                <a:sym typeface="Lato Light" charset="0"/>
              </a:endParaRPr>
            </a:p>
          </p:txBody>
        </p:sp>
        <p:sp>
          <p:nvSpPr>
            <p:cNvPr id="22" name="文本框 21"/>
            <p:cNvSpPr txBox="1"/>
            <p:nvPr/>
          </p:nvSpPr>
          <p:spPr bwMode="auto">
            <a:xfrm>
              <a:off x="2061936" y="5137524"/>
              <a:ext cx="2349784" cy="4585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zh-CN" altLang="en-US" sz="1200" spc="75" dirty="0">
                  <a:solidFill>
                    <a:schemeClr val="accent3"/>
                  </a:solidFill>
                  <a:latin typeface="+mj-ea"/>
                  <a:ea typeface="+mj-ea"/>
                </a:rPr>
                <a:t>在此添加标题</a:t>
              </a:r>
              <a:endParaRPr lang="zh-CN" altLang="en-US" sz="1200" spc="75" dirty="0">
                <a:solidFill>
                  <a:schemeClr val="accent3"/>
                </a:solidFill>
                <a:latin typeface="+mj-ea"/>
                <a:ea typeface="+mj-ea"/>
              </a:endParaRPr>
            </a:p>
          </p:txBody>
        </p:sp>
      </p:grpSp>
      <p:cxnSp>
        <p:nvCxnSpPr>
          <p:cNvPr id="23" name="直接连接符 22"/>
          <p:cNvCxnSpPr/>
          <p:nvPr/>
        </p:nvCxnSpPr>
        <p:spPr>
          <a:xfrm>
            <a:off x="4964157" y="2787483"/>
            <a:ext cx="986291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组合 23"/>
          <p:cNvGrpSpPr/>
          <p:nvPr/>
        </p:nvGrpSpPr>
        <p:grpSpPr>
          <a:xfrm>
            <a:off x="3307800" y="2891716"/>
            <a:ext cx="757990" cy="560874"/>
            <a:chOff x="8931338" y="2437732"/>
            <a:chExt cx="1010653" cy="747833"/>
          </a:xfrm>
        </p:grpSpPr>
        <p:sp>
          <p:nvSpPr>
            <p:cNvPr id="25" name="文本框 24"/>
            <p:cNvSpPr txBox="1"/>
            <p:nvPr/>
          </p:nvSpPr>
          <p:spPr>
            <a:xfrm>
              <a:off x="8931338" y="2437732"/>
              <a:ext cx="1010653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01</a:t>
              </a:r>
              <a:endParaRPr lang="zh-CN" altLang="en-US" sz="27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8931338" y="2908566"/>
              <a:ext cx="101065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7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OPTION</a:t>
              </a:r>
              <a:endParaRPr lang="zh-CN" altLang="en-US" sz="75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5078307" y="1712997"/>
            <a:ext cx="757990" cy="560874"/>
            <a:chOff x="8931338" y="2437732"/>
            <a:chExt cx="1010653" cy="747833"/>
          </a:xfrm>
        </p:grpSpPr>
        <p:sp>
          <p:nvSpPr>
            <p:cNvPr id="28" name="文本框 27"/>
            <p:cNvSpPr txBox="1"/>
            <p:nvPr/>
          </p:nvSpPr>
          <p:spPr>
            <a:xfrm>
              <a:off x="8931338" y="2437732"/>
              <a:ext cx="1010653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02</a:t>
              </a:r>
              <a:endParaRPr lang="zh-CN" altLang="en-US" sz="27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8931338" y="2908566"/>
              <a:ext cx="101065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7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OPTION</a:t>
              </a:r>
              <a:endParaRPr lang="zh-CN" altLang="en-US" sz="75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endParaRPr>
            </a:p>
          </p:txBody>
        </p:sp>
      </p:grpSp>
      <p:sp>
        <p:nvSpPr>
          <p:cNvPr id="30" name="文本框 29"/>
          <p:cNvSpPr txBox="1"/>
          <p:nvPr/>
        </p:nvSpPr>
        <p:spPr bwMode="auto">
          <a:xfrm>
            <a:off x="6300192" y="1635646"/>
            <a:ext cx="1926604" cy="5943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900" dirty="0">
                <a:solidFill>
                  <a:srgbClr val="000000"/>
                </a:solidFill>
                <a:latin typeface="+mj-ea"/>
                <a:cs typeface="Lato Light" charset="0"/>
                <a:sym typeface="Lato Light" charset="0"/>
              </a:rPr>
              <a:t>此处添加详细文本描述，建议与标题相关并符合整体语言风格，语言描述尽量此处添加</a:t>
            </a:r>
            <a:r>
              <a:rPr lang="zh-CN" altLang="en-US" sz="900" dirty="0" smtClean="0">
                <a:solidFill>
                  <a:srgbClr val="000000"/>
                </a:solidFill>
                <a:latin typeface="+mj-ea"/>
                <a:cs typeface="Lato Light" charset="0"/>
                <a:sym typeface="Lato Light" charset="0"/>
              </a:rPr>
              <a:t>详细</a:t>
            </a:r>
            <a:endParaRPr lang="en-US" altLang="zh-CN" sz="900" dirty="0">
              <a:solidFill>
                <a:srgbClr val="000000"/>
              </a:solidFill>
              <a:latin typeface="+mj-ea"/>
              <a:cs typeface="Lato Light" charset="0"/>
              <a:sym typeface="Lato Light" charset="0"/>
            </a:endParaRPr>
          </a:p>
        </p:txBody>
      </p:sp>
      <p:sp>
        <p:nvSpPr>
          <p:cNvPr id="31" name="文本框 30"/>
          <p:cNvSpPr txBox="1"/>
          <p:nvPr/>
        </p:nvSpPr>
        <p:spPr bwMode="auto">
          <a:xfrm>
            <a:off x="944091" y="2814365"/>
            <a:ext cx="1926604" cy="5943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900" dirty="0">
                <a:solidFill>
                  <a:srgbClr val="000000"/>
                </a:solidFill>
                <a:latin typeface="+mj-ea"/>
                <a:cs typeface="Lato Light" charset="0"/>
                <a:sym typeface="Lato Light" charset="0"/>
              </a:rPr>
              <a:t>此处添加详细文本描述，建议与标题相关并符合整体语言风格，语言描述尽量此处添加详细文本</a:t>
            </a:r>
            <a:r>
              <a:rPr lang="zh-CN" altLang="en-US" sz="900" dirty="0" smtClean="0">
                <a:solidFill>
                  <a:srgbClr val="000000"/>
                </a:solidFill>
                <a:latin typeface="+mj-ea"/>
                <a:cs typeface="Lato Light" charset="0"/>
                <a:sym typeface="Lato Light" charset="0"/>
              </a:rPr>
              <a:t>描述</a:t>
            </a:r>
            <a:endParaRPr lang="en-US" altLang="zh-CN" sz="900" dirty="0">
              <a:solidFill>
                <a:srgbClr val="000000"/>
              </a:solidFill>
              <a:latin typeface="+mj-ea"/>
              <a:cs typeface="Lato Light" charset="0"/>
              <a:sym typeface="Lato Light" charset="0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0" y="0"/>
            <a:ext cx="9144000" cy="48351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Text Box 18"/>
          <p:cNvSpPr txBox="1">
            <a:spLocks noChangeArrowheads="1"/>
          </p:cNvSpPr>
          <p:nvPr/>
        </p:nvSpPr>
        <p:spPr bwMode="gray">
          <a:xfrm>
            <a:off x="511612" y="63373"/>
            <a:ext cx="355633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经营模式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/04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商业模式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4" name="图片 33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7" t="-1125" r="137" b="77334"/>
          <a:stretch>
            <a:fillRect/>
          </a:stretch>
        </p:blipFill>
        <p:spPr>
          <a:xfrm>
            <a:off x="1" y="10713"/>
            <a:ext cx="611560" cy="472805"/>
          </a:xfrm>
          <a:prstGeom prst="rect">
            <a:avLst/>
          </a:prstGeom>
        </p:spPr>
      </p:pic>
    </p:spTree>
  </p:cSld>
  <p:clrMapOvr>
    <a:masterClrMapping/>
  </p:clrMapOvr>
  <p:transition spd="slow" advClick="0" advTm="10000">
    <p:pull dir="r"/>
  </p:transition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accel="62000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8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accel="62000" fill="hold" grpId="0" nodeType="withEffect" p14:presetBounceEnd="40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1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2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4" presetID="21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16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1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23" presetID="16" presetClass="entr" presetSubtype="37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25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6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7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9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31" presetID="21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33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6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8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40" presetID="16" presetClass="entr" presetSubtype="37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42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3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44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6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7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48" presetID="16" presetClass="entr" presetSubtype="37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50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1" presetID="16" presetClass="entr" presetSubtype="37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53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14" grpId="0" animBg="1"/>
          <p:bldP spid="30" grpId="0"/>
          <p:bldP spid="31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accel="62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accel="62000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4" presetID="21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16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1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23" presetID="16" presetClass="entr" presetSubtype="37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25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6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7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9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31" presetID="21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33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6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8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40" presetID="16" presetClass="entr" presetSubtype="37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42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3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44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6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7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48" presetID="16" presetClass="entr" presetSubtype="37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50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1" presetID="16" presetClass="entr" presetSubtype="37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53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14" grpId="0" animBg="1"/>
          <p:bldP spid="30" grpId="0"/>
          <p:bldP spid="31" grpId="0"/>
        </p:bldLst>
      </p:timing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任意多边形 3"/>
          <p:cNvSpPr/>
          <p:nvPr/>
        </p:nvSpPr>
        <p:spPr>
          <a:xfrm>
            <a:off x="735395" y="1660204"/>
            <a:ext cx="7946195" cy="2202450"/>
          </a:xfrm>
          <a:custGeom>
            <a:avLst/>
            <a:gdLst>
              <a:gd name="connsiteX0" fmla="*/ 0 w 6800850"/>
              <a:gd name="connsiteY0" fmla="*/ 2115029 h 2115029"/>
              <a:gd name="connsiteX1" fmla="*/ 971550 w 6800850"/>
              <a:gd name="connsiteY1" fmla="*/ 914879 h 2115029"/>
              <a:gd name="connsiteX2" fmla="*/ 1943100 w 6800850"/>
              <a:gd name="connsiteY2" fmla="*/ 1600679 h 2115029"/>
              <a:gd name="connsiteX3" fmla="*/ 2857500 w 6800850"/>
              <a:gd name="connsiteY3" fmla="*/ 479 h 2115029"/>
              <a:gd name="connsiteX4" fmla="*/ 3857625 w 6800850"/>
              <a:gd name="connsiteY4" fmla="*/ 1786417 h 2115029"/>
              <a:gd name="connsiteX5" fmla="*/ 4800600 w 6800850"/>
              <a:gd name="connsiteY5" fmla="*/ 829154 h 2115029"/>
              <a:gd name="connsiteX6" fmla="*/ 5786437 w 6800850"/>
              <a:gd name="connsiteY6" fmla="*/ 1157767 h 2115029"/>
              <a:gd name="connsiteX7" fmla="*/ 6800850 w 6800850"/>
              <a:gd name="connsiteY7" fmla="*/ 479 h 2115029"/>
              <a:gd name="connsiteX0-1" fmla="*/ 0 w 7767802"/>
              <a:gd name="connsiteY0-2" fmla="*/ 2115029 h 2115029"/>
              <a:gd name="connsiteX1-3" fmla="*/ 971550 w 7767802"/>
              <a:gd name="connsiteY1-4" fmla="*/ 914879 h 2115029"/>
              <a:gd name="connsiteX2-5" fmla="*/ 1943100 w 7767802"/>
              <a:gd name="connsiteY2-6" fmla="*/ 1600679 h 2115029"/>
              <a:gd name="connsiteX3-7" fmla="*/ 2857500 w 7767802"/>
              <a:gd name="connsiteY3-8" fmla="*/ 479 h 2115029"/>
              <a:gd name="connsiteX4-9" fmla="*/ 3857625 w 7767802"/>
              <a:gd name="connsiteY4-10" fmla="*/ 1786417 h 2115029"/>
              <a:gd name="connsiteX5-11" fmla="*/ 4800600 w 7767802"/>
              <a:gd name="connsiteY5-12" fmla="*/ 829154 h 2115029"/>
              <a:gd name="connsiteX6-13" fmla="*/ 5786437 w 7767802"/>
              <a:gd name="connsiteY6-14" fmla="*/ 1157767 h 2115029"/>
              <a:gd name="connsiteX7-15" fmla="*/ 7767802 w 7767802"/>
              <a:gd name="connsiteY7-16" fmla="*/ 399872 h 2115029"/>
              <a:gd name="connsiteX0-17" fmla="*/ 0 w 7767802"/>
              <a:gd name="connsiteY0-18" fmla="*/ 2146108 h 2146108"/>
              <a:gd name="connsiteX1-19" fmla="*/ 971550 w 7767802"/>
              <a:gd name="connsiteY1-20" fmla="*/ 945958 h 2146108"/>
              <a:gd name="connsiteX2-21" fmla="*/ 1943100 w 7767802"/>
              <a:gd name="connsiteY2-22" fmla="*/ 1631758 h 2146108"/>
              <a:gd name="connsiteX3-23" fmla="*/ 2857500 w 7767802"/>
              <a:gd name="connsiteY3-24" fmla="*/ 31558 h 2146108"/>
              <a:gd name="connsiteX4-25" fmla="*/ 3857625 w 7767802"/>
              <a:gd name="connsiteY4-26" fmla="*/ 1817496 h 2146108"/>
              <a:gd name="connsiteX5-27" fmla="*/ 4800600 w 7767802"/>
              <a:gd name="connsiteY5-28" fmla="*/ 860233 h 2146108"/>
              <a:gd name="connsiteX6-29" fmla="*/ 5786437 w 7767802"/>
              <a:gd name="connsiteY6-30" fmla="*/ 1188846 h 2146108"/>
              <a:gd name="connsiteX7-31" fmla="*/ 7767802 w 7767802"/>
              <a:gd name="connsiteY7-32" fmla="*/ 430951 h 2146108"/>
              <a:gd name="connsiteX0-33" fmla="*/ 0 w 7673209"/>
              <a:gd name="connsiteY0-34" fmla="*/ 2154999 h 2154999"/>
              <a:gd name="connsiteX1-35" fmla="*/ 971550 w 7673209"/>
              <a:gd name="connsiteY1-36" fmla="*/ 954849 h 2154999"/>
              <a:gd name="connsiteX2-37" fmla="*/ 1943100 w 7673209"/>
              <a:gd name="connsiteY2-38" fmla="*/ 1640649 h 2154999"/>
              <a:gd name="connsiteX3-39" fmla="*/ 2857500 w 7673209"/>
              <a:gd name="connsiteY3-40" fmla="*/ 40449 h 2154999"/>
              <a:gd name="connsiteX4-41" fmla="*/ 3857625 w 7673209"/>
              <a:gd name="connsiteY4-42" fmla="*/ 1826387 h 2154999"/>
              <a:gd name="connsiteX5-43" fmla="*/ 4800600 w 7673209"/>
              <a:gd name="connsiteY5-44" fmla="*/ 869124 h 2154999"/>
              <a:gd name="connsiteX6-45" fmla="*/ 5786437 w 7673209"/>
              <a:gd name="connsiteY6-46" fmla="*/ 1197737 h 2154999"/>
              <a:gd name="connsiteX7-47" fmla="*/ 7673209 w 7673209"/>
              <a:gd name="connsiteY7-48" fmla="*/ 429332 h 2154999"/>
              <a:gd name="connsiteX0-49" fmla="*/ 0 w 8443841"/>
              <a:gd name="connsiteY0-50" fmla="*/ 2115030 h 2115030"/>
              <a:gd name="connsiteX1-51" fmla="*/ 971550 w 8443841"/>
              <a:gd name="connsiteY1-52" fmla="*/ 914880 h 2115030"/>
              <a:gd name="connsiteX2-53" fmla="*/ 1943100 w 8443841"/>
              <a:gd name="connsiteY2-54" fmla="*/ 1600680 h 2115030"/>
              <a:gd name="connsiteX3-55" fmla="*/ 2857500 w 8443841"/>
              <a:gd name="connsiteY3-56" fmla="*/ 480 h 2115030"/>
              <a:gd name="connsiteX4-57" fmla="*/ 3857625 w 8443841"/>
              <a:gd name="connsiteY4-58" fmla="*/ 1786418 h 2115030"/>
              <a:gd name="connsiteX5-59" fmla="*/ 4800600 w 8443841"/>
              <a:gd name="connsiteY5-60" fmla="*/ 829155 h 2115030"/>
              <a:gd name="connsiteX6-61" fmla="*/ 5786437 w 8443841"/>
              <a:gd name="connsiteY6-62" fmla="*/ 1157768 h 2115030"/>
              <a:gd name="connsiteX7-63" fmla="*/ 8443841 w 8443841"/>
              <a:gd name="connsiteY7-64" fmla="*/ 504976 h 2115030"/>
              <a:gd name="connsiteX0-65" fmla="*/ 0 w 8443841"/>
              <a:gd name="connsiteY0-66" fmla="*/ 2202450 h 2202450"/>
              <a:gd name="connsiteX1-67" fmla="*/ 971550 w 8443841"/>
              <a:gd name="connsiteY1-68" fmla="*/ 1002300 h 2202450"/>
              <a:gd name="connsiteX2-69" fmla="*/ 1943100 w 8443841"/>
              <a:gd name="connsiteY2-70" fmla="*/ 1688100 h 2202450"/>
              <a:gd name="connsiteX3-71" fmla="*/ 2857500 w 8443841"/>
              <a:gd name="connsiteY3-72" fmla="*/ 87900 h 2202450"/>
              <a:gd name="connsiteX4-73" fmla="*/ 3857625 w 8443841"/>
              <a:gd name="connsiteY4-74" fmla="*/ 1873838 h 2202450"/>
              <a:gd name="connsiteX5-75" fmla="*/ 4800600 w 8443841"/>
              <a:gd name="connsiteY5-76" fmla="*/ 916575 h 2202450"/>
              <a:gd name="connsiteX6-77" fmla="*/ 5786437 w 8443841"/>
              <a:gd name="connsiteY6-78" fmla="*/ 1245188 h 2202450"/>
              <a:gd name="connsiteX7-79" fmla="*/ 8443841 w 8443841"/>
              <a:gd name="connsiteY7-80" fmla="*/ 592396 h 220245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</a:cxnLst>
            <a:rect l="l" t="t" r="r" b="b"/>
            <a:pathLst>
              <a:path w="8443841" h="2202450">
                <a:moveTo>
                  <a:pt x="0" y="2202450"/>
                </a:moveTo>
                <a:cubicBezTo>
                  <a:pt x="323850" y="1645237"/>
                  <a:pt x="647700" y="1088025"/>
                  <a:pt x="971550" y="1002300"/>
                </a:cubicBezTo>
                <a:cubicBezTo>
                  <a:pt x="1295400" y="916575"/>
                  <a:pt x="1628775" y="1840500"/>
                  <a:pt x="1943100" y="1688100"/>
                </a:cubicBezTo>
                <a:cubicBezTo>
                  <a:pt x="2257425" y="1535700"/>
                  <a:pt x="2538413" y="56944"/>
                  <a:pt x="2857500" y="87900"/>
                </a:cubicBezTo>
                <a:cubicBezTo>
                  <a:pt x="3176587" y="118856"/>
                  <a:pt x="3533775" y="1735726"/>
                  <a:pt x="3857625" y="1873838"/>
                </a:cubicBezTo>
                <a:cubicBezTo>
                  <a:pt x="4181475" y="2011950"/>
                  <a:pt x="4479131" y="1021350"/>
                  <a:pt x="4800600" y="916575"/>
                </a:cubicBezTo>
                <a:cubicBezTo>
                  <a:pt x="5122069" y="811800"/>
                  <a:pt x="5453062" y="1383300"/>
                  <a:pt x="5786437" y="1245188"/>
                </a:cubicBezTo>
                <a:cubicBezTo>
                  <a:pt x="6119812" y="1107076"/>
                  <a:pt x="6826582" y="-1000086"/>
                  <a:pt x="8443841" y="592396"/>
                </a:cubicBezTo>
              </a:path>
            </a:pathLst>
          </a:cu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80808"/>
              </a:solidFill>
              <a:latin typeface="+mj-ea"/>
              <a:ea typeface="+mj-ea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1421330" y="2366546"/>
            <a:ext cx="609409" cy="609409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6" name="同心圆 5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80808"/>
                </a:solidFill>
                <a:latin typeface="+mj-ea"/>
                <a:ea typeface="+mj-ea"/>
              </a:endParaRPr>
            </a:p>
          </p:txBody>
        </p:sp>
        <p:sp>
          <p:nvSpPr>
            <p:cNvPr id="7" name="椭圆 6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80808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8" name="椭圆 7"/>
          <p:cNvSpPr/>
          <p:nvPr/>
        </p:nvSpPr>
        <p:spPr>
          <a:xfrm>
            <a:off x="448101" y="3516703"/>
            <a:ext cx="618574" cy="618574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80808"/>
              </a:solidFill>
              <a:latin typeface="+mj-ea"/>
              <a:ea typeface="+mj-ea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3141207" y="1461150"/>
            <a:ext cx="609409" cy="609409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0" name="同心圆 9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80808"/>
                </a:solidFill>
                <a:latin typeface="+mj-ea"/>
                <a:ea typeface="+mj-ea"/>
              </a:endParaRPr>
            </a:p>
          </p:txBody>
        </p:sp>
        <p:sp>
          <p:nvSpPr>
            <p:cNvPr id="11" name="椭圆 10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80808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12" name="椭圆 11"/>
          <p:cNvSpPr/>
          <p:nvPr/>
        </p:nvSpPr>
        <p:spPr>
          <a:xfrm>
            <a:off x="2289778" y="2998625"/>
            <a:ext cx="618574" cy="618574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80808"/>
              </a:solidFill>
              <a:latin typeface="+mj-ea"/>
              <a:ea typeface="+mj-ea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4199922" y="3201810"/>
            <a:ext cx="618574" cy="618574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80808"/>
              </a:solidFill>
              <a:latin typeface="+mj-ea"/>
              <a:ea typeface="+mj-ea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4918796" y="2244806"/>
            <a:ext cx="609409" cy="609409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5" name="同心圆 14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80808"/>
                </a:solidFill>
                <a:latin typeface="+mj-ea"/>
                <a:ea typeface="+mj-ea"/>
              </a:endParaRPr>
            </a:p>
          </p:txBody>
        </p:sp>
        <p:sp>
          <p:nvSpPr>
            <p:cNvPr id="16" name="椭圆 15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80808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17" name="椭圆 16"/>
          <p:cNvSpPr/>
          <p:nvPr/>
        </p:nvSpPr>
        <p:spPr>
          <a:xfrm>
            <a:off x="5892025" y="2574253"/>
            <a:ext cx="618574" cy="618574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80808"/>
              </a:solidFill>
              <a:latin typeface="+mj-ea"/>
              <a:ea typeface="+mj-ea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7233212" y="1423830"/>
            <a:ext cx="609409" cy="609409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9" name="同心圆 18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80808"/>
                </a:solidFill>
                <a:latin typeface="+mj-ea"/>
                <a:ea typeface="+mj-ea"/>
              </a:endParaRPr>
            </a:p>
          </p:txBody>
        </p:sp>
        <p:sp>
          <p:nvSpPr>
            <p:cNvPr id="20" name="椭圆 19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80808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21" name="TextBox 53"/>
          <p:cNvSpPr txBox="1"/>
          <p:nvPr/>
        </p:nvSpPr>
        <p:spPr>
          <a:xfrm>
            <a:off x="528796" y="4225825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b="1" dirty="0" smtClean="0">
                <a:solidFill>
                  <a:srgbClr val="C00000"/>
                </a:solidFill>
                <a:latin typeface="+mj-ea"/>
                <a:ea typeface="+mj-ea"/>
              </a:rPr>
              <a:t>原料</a:t>
            </a:r>
            <a:endParaRPr lang="zh-CN" altLang="en-US" sz="1400" b="1" dirty="0">
              <a:solidFill>
                <a:srgbClr val="C00000"/>
              </a:solidFill>
              <a:latin typeface="+mj-ea"/>
              <a:ea typeface="+mj-ea"/>
            </a:endParaRPr>
          </a:p>
        </p:txBody>
      </p:sp>
      <p:sp>
        <p:nvSpPr>
          <p:cNvPr id="22" name="TextBox 54"/>
          <p:cNvSpPr txBox="1"/>
          <p:nvPr/>
        </p:nvSpPr>
        <p:spPr>
          <a:xfrm>
            <a:off x="1460983" y="2006618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b="1" dirty="0" smtClean="0">
                <a:solidFill>
                  <a:srgbClr val="C00000"/>
                </a:solidFill>
                <a:latin typeface="+mj-ea"/>
                <a:ea typeface="+mj-ea"/>
              </a:rPr>
              <a:t>下料</a:t>
            </a:r>
            <a:endParaRPr lang="zh-CN" altLang="en-US" sz="1400" b="1" dirty="0">
              <a:solidFill>
                <a:srgbClr val="C00000"/>
              </a:solidFill>
              <a:latin typeface="+mj-ea"/>
              <a:ea typeface="+mj-ea"/>
            </a:endParaRPr>
          </a:p>
        </p:txBody>
      </p:sp>
      <p:sp>
        <p:nvSpPr>
          <p:cNvPr id="23" name="TextBox 55"/>
          <p:cNvSpPr txBox="1"/>
          <p:nvPr/>
        </p:nvSpPr>
        <p:spPr>
          <a:xfrm>
            <a:off x="2435018" y="3725444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b="1" dirty="0" smtClean="0">
                <a:solidFill>
                  <a:srgbClr val="C00000"/>
                </a:solidFill>
                <a:latin typeface="+mj-ea"/>
                <a:ea typeface="+mj-ea"/>
              </a:rPr>
              <a:t>折弯</a:t>
            </a:r>
            <a:endParaRPr lang="zh-CN" altLang="en-US" sz="1400" b="1" dirty="0">
              <a:solidFill>
                <a:srgbClr val="C00000"/>
              </a:solidFill>
              <a:latin typeface="+mj-ea"/>
              <a:ea typeface="+mj-ea"/>
            </a:endParaRPr>
          </a:p>
        </p:txBody>
      </p:sp>
      <p:sp>
        <p:nvSpPr>
          <p:cNvPr id="24" name="TextBox 59"/>
          <p:cNvSpPr txBox="1"/>
          <p:nvPr/>
        </p:nvSpPr>
        <p:spPr>
          <a:xfrm>
            <a:off x="3141207" y="1072614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b="1" dirty="0" smtClean="0">
                <a:solidFill>
                  <a:srgbClr val="C00000"/>
                </a:solidFill>
                <a:latin typeface="+mj-ea"/>
                <a:ea typeface="+mj-ea"/>
              </a:rPr>
              <a:t>机加工</a:t>
            </a:r>
            <a:endParaRPr lang="zh-CN" altLang="en-US" sz="1400" b="1" dirty="0">
              <a:solidFill>
                <a:srgbClr val="C00000"/>
              </a:solidFill>
              <a:latin typeface="+mj-ea"/>
              <a:ea typeface="+mj-ea"/>
            </a:endParaRPr>
          </a:p>
        </p:txBody>
      </p:sp>
      <p:sp>
        <p:nvSpPr>
          <p:cNvPr id="25" name="TextBox 60"/>
          <p:cNvSpPr txBox="1"/>
          <p:nvPr/>
        </p:nvSpPr>
        <p:spPr>
          <a:xfrm>
            <a:off x="4262987" y="3894248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b="1" dirty="0">
                <a:solidFill>
                  <a:srgbClr val="C00000"/>
                </a:solidFill>
                <a:latin typeface="+mj-ea"/>
                <a:ea typeface="+mj-ea"/>
              </a:rPr>
              <a:t>焊接</a:t>
            </a:r>
            <a:endParaRPr lang="zh-CN" altLang="en-US" sz="1400" b="1" dirty="0">
              <a:solidFill>
                <a:srgbClr val="C00000"/>
              </a:solidFill>
              <a:latin typeface="+mj-ea"/>
              <a:ea typeface="+mj-ea"/>
            </a:endParaRPr>
          </a:p>
        </p:txBody>
      </p:sp>
      <p:sp>
        <p:nvSpPr>
          <p:cNvPr id="26" name="TextBox 61"/>
          <p:cNvSpPr txBox="1"/>
          <p:nvPr/>
        </p:nvSpPr>
        <p:spPr>
          <a:xfrm>
            <a:off x="4818496" y="1856270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b="1" dirty="0" smtClean="0">
                <a:solidFill>
                  <a:srgbClr val="C00000"/>
                </a:solidFill>
                <a:latin typeface="+mj-ea"/>
                <a:ea typeface="+mj-ea"/>
              </a:rPr>
              <a:t>外协喷涂</a:t>
            </a:r>
            <a:endParaRPr lang="zh-CN" altLang="en-US" sz="1400" b="1" dirty="0">
              <a:solidFill>
                <a:srgbClr val="C00000"/>
              </a:solidFill>
              <a:latin typeface="+mj-ea"/>
              <a:ea typeface="+mj-ea"/>
            </a:endParaRPr>
          </a:p>
        </p:txBody>
      </p:sp>
      <p:sp>
        <p:nvSpPr>
          <p:cNvPr id="27" name="TextBox 62"/>
          <p:cNvSpPr txBox="1"/>
          <p:nvPr/>
        </p:nvSpPr>
        <p:spPr>
          <a:xfrm>
            <a:off x="5955090" y="3321863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b="1" dirty="0" smtClean="0">
                <a:solidFill>
                  <a:srgbClr val="C00000"/>
                </a:solidFill>
                <a:latin typeface="+mj-ea"/>
                <a:ea typeface="+mj-ea"/>
              </a:rPr>
              <a:t>组装</a:t>
            </a:r>
            <a:endParaRPr lang="zh-CN" altLang="en-US" sz="1400" b="1" dirty="0">
              <a:solidFill>
                <a:srgbClr val="C00000"/>
              </a:solidFill>
              <a:latin typeface="+mj-ea"/>
              <a:ea typeface="+mj-ea"/>
            </a:endParaRPr>
          </a:p>
        </p:txBody>
      </p:sp>
      <p:sp>
        <p:nvSpPr>
          <p:cNvPr id="28" name="TextBox 65"/>
          <p:cNvSpPr txBox="1"/>
          <p:nvPr/>
        </p:nvSpPr>
        <p:spPr>
          <a:xfrm>
            <a:off x="7266793" y="1080665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b="1" dirty="0" smtClean="0">
                <a:solidFill>
                  <a:srgbClr val="C00000"/>
                </a:solidFill>
                <a:latin typeface="+mj-ea"/>
                <a:ea typeface="+mj-ea"/>
              </a:rPr>
              <a:t>调试</a:t>
            </a:r>
            <a:endParaRPr lang="zh-CN" altLang="en-US" sz="1400" b="1" dirty="0">
              <a:solidFill>
                <a:srgbClr val="C00000"/>
              </a:solidFill>
              <a:latin typeface="+mj-ea"/>
              <a:ea typeface="+mj-ea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0" y="0"/>
            <a:ext cx="9144000" cy="48351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Text Box 18"/>
          <p:cNvSpPr txBox="1">
            <a:spLocks noChangeArrowheads="1"/>
          </p:cNvSpPr>
          <p:nvPr/>
        </p:nvSpPr>
        <p:spPr bwMode="gray">
          <a:xfrm>
            <a:off x="511612" y="63373"/>
            <a:ext cx="355633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经营模式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/04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生产模式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7" t="-1125" r="137" b="77334"/>
          <a:stretch>
            <a:fillRect/>
          </a:stretch>
        </p:blipFill>
        <p:spPr>
          <a:xfrm>
            <a:off x="1" y="10713"/>
            <a:ext cx="611560" cy="472805"/>
          </a:xfrm>
          <a:prstGeom prst="rect">
            <a:avLst/>
          </a:prstGeom>
        </p:spPr>
      </p:pic>
      <p:grpSp>
        <p:nvGrpSpPr>
          <p:cNvPr id="32" name="组合 31"/>
          <p:cNvGrpSpPr/>
          <p:nvPr/>
        </p:nvGrpSpPr>
        <p:grpSpPr>
          <a:xfrm>
            <a:off x="8335811" y="1919196"/>
            <a:ext cx="609409" cy="609409"/>
            <a:chOff x="304800" y="673100"/>
            <a:chExt cx="4000500" cy="4000500"/>
          </a:xfrm>
          <a:solidFill>
            <a:schemeClr val="accent2"/>
          </a:solidFill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33" name="同心圆 32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C00000"/>
                </a:solidFill>
                <a:latin typeface="+mj-ea"/>
                <a:ea typeface="+mj-ea"/>
              </a:endParaRPr>
            </a:p>
          </p:txBody>
        </p:sp>
        <p:sp>
          <p:nvSpPr>
            <p:cNvPr id="34" name="椭圆 33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C00000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35" name="TextBox 65"/>
          <p:cNvSpPr txBox="1"/>
          <p:nvPr/>
        </p:nvSpPr>
        <p:spPr>
          <a:xfrm>
            <a:off x="8381203" y="2662052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b="1" dirty="0" smtClean="0">
                <a:solidFill>
                  <a:srgbClr val="C00000"/>
                </a:solidFill>
                <a:latin typeface="+mj-ea"/>
                <a:ea typeface="+mj-ea"/>
              </a:rPr>
              <a:t>成品</a:t>
            </a:r>
            <a:endParaRPr lang="zh-CN" altLang="en-US" sz="1400" b="1" dirty="0">
              <a:solidFill>
                <a:srgbClr val="C00000"/>
              </a:solidFill>
              <a:latin typeface="+mj-ea"/>
              <a:ea typeface="+mj-ea"/>
            </a:endParaRPr>
          </a:p>
        </p:txBody>
      </p:sp>
      <p:sp>
        <p:nvSpPr>
          <p:cNvPr id="36" name="Freeform 14"/>
          <p:cNvSpPr>
            <a:spLocks noEditPoints="1"/>
          </p:cNvSpPr>
          <p:nvPr/>
        </p:nvSpPr>
        <p:spPr bwMode="auto">
          <a:xfrm>
            <a:off x="622443" y="3657468"/>
            <a:ext cx="309297" cy="386772"/>
          </a:xfrm>
          <a:custGeom>
            <a:avLst/>
            <a:gdLst>
              <a:gd name="T0" fmla="*/ 82 w 484"/>
              <a:gd name="T1" fmla="*/ 166 h 606"/>
              <a:gd name="T2" fmla="*/ 82 w 484"/>
              <a:gd name="T3" fmla="*/ 186 h 606"/>
              <a:gd name="T4" fmla="*/ 331 w 484"/>
              <a:gd name="T5" fmla="*/ 193 h 606"/>
              <a:gd name="T6" fmla="*/ 331 w 484"/>
              <a:gd name="T7" fmla="*/ 173 h 606"/>
              <a:gd name="T8" fmla="*/ 387 w 484"/>
              <a:gd name="T9" fmla="*/ 556 h 606"/>
              <a:gd name="T10" fmla="*/ 388 w 484"/>
              <a:gd name="T11" fmla="*/ 564 h 606"/>
              <a:gd name="T12" fmla="*/ 418 w 484"/>
              <a:gd name="T13" fmla="*/ 594 h 606"/>
              <a:gd name="T14" fmla="*/ 474 w 484"/>
              <a:gd name="T15" fmla="*/ 581 h 606"/>
              <a:gd name="T16" fmla="*/ 474 w 484"/>
              <a:gd name="T17" fmla="*/ 531 h 606"/>
              <a:gd name="T18" fmla="*/ 444 w 484"/>
              <a:gd name="T19" fmla="*/ 501 h 606"/>
              <a:gd name="T20" fmla="*/ 418 w 484"/>
              <a:gd name="T21" fmla="*/ 519 h 606"/>
              <a:gd name="T22" fmla="*/ 384 w 484"/>
              <a:gd name="T23" fmla="*/ 553 h 606"/>
              <a:gd name="T24" fmla="*/ 218 w 484"/>
              <a:gd name="T25" fmla="*/ 354 h 606"/>
              <a:gd name="T26" fmla="*/ 229 w 484"/>
              <a:gd name="T27" fmla="*/ 336 h 606"/>
              <a:gd name="T28" fmla="*/ 207 w 484"/>
              <a:gd name="T29" fmla="*/ 320 h 606"/>
              <a:gd name="T30" fmla="*/ 207 w 484"/>
              <a:gd name="T31" fmla="*/ 327 h 606"/>
              <a:gd name="T32" fmla="*/ 246 w 484"/>
              <a:gd name="T33" fmla="*/ 422 h 606"/>
              <a:gd name="T34" fmla="*/ 297 w 484"/>
              <a:gd name="T35" fmla="*/ 364 h 606"/>
              <a:gd name="T36" fmla="*/ 296 w 484"/>
              <a:gd name="T37" fmla="*/ 357 h 606"/>
              <a:gd name="T38" fmla="*/ 224 w 484"/>
              <a:gd name="T39" fmla="*/ 362 h 606"/>
              <a:gd name="T40" fmla="*/ 224 w 484"/>
              <a:gd name="T41" fmla="*/ 368 h 606"/>
              <a:gd name="T42" fmla="*/ 246 w 484"/>
              <a:gd name="T43" fmla="*/ 422 h 606"/>
              <a:gd name="T44" fmla="*/ 429 w 484"/>
              <a:gd name="T45" fmla="*/ 493 h 606"/>
              <a:gd name="T46" fmla="*/ 429 w 484"/>
              <a:gd name="T47" fmla="*/ 487 h 606"/>
              <a:gd name="T48" fmla="*/ 394 w 484"/>
              <a:gd name="T49" fmla="*/ 451 h 606"/>
              <a:gd name="T50" fmla="*/ 256 w 484"/>
              <a:gd name="T51" fmla="*/ 425 h 606"/>
              <a:gd name="T52" fmla="*/ 256 w 484"/>
              <a:gd name="T53" fmla="*/ 432 h 606"/>
              <a:gd name="T54" fmla="*/ 354 w 484"/>
              <a:gd name="T55" fmla="*/ 530 h 606"/>
              <a:gd name="T56" fmla="*/ 395 w 484"/>
              <a:gd name="T57" fmla="*/ 528 h 606"/>
              <a:gd name="T58" fmla="*/ 20 w 484"/>
              <a:gd name="T59" fmla="*/ 150 h 606"/>
              <a:gd name="T60" fmla="*/ 89 w 484"/>
              <a:gd name="T61" fmla="*/ 152 h 606"/>
              <a:gd name="T62" fmla="*/ 141 w 484"/>
              <a:gd name="T63" fmla="*/ 100 h 606"/>
              <a:gd name="T64" fmla="*/ 141 w 484"/>
              <a:gd name="T65" fmla="*/ 93 h 606"/>
              <a:gd name="T66" fmla="*/ 383 w 484"/>
              <a:gd name="T67" fmla="*/ 28 h 606"/>
              <a:gd name="T68" fmla="*/ 394 w 484"/>
              <a:gd name="T69" fmla="*/ 422 h 606"/>
              <a:gd name="T70" fmla="*/ 414 w 484"/>
              <a:gd name="T71" fmla="*/ 449 h 606"/>
              <a:gd name="T72" fmla="*/ 414 w 484"/>
              <a:gd name="T73" fmla="*/ 39 h 606"/>
              <a:gd name="T74" fmla="*/ 383 w 484"/>
              <a:gd name="T75" fmla="*/ 0 h 606"/>
              <a:gd name="T76" fmla="*/ 121 w 484"/>
              <a:gd name="T77" fmla="*/ 2 h 606"/>
              <a:gd name="T78" fmla="*/ 0 w 484"/>
              <a:gd name="T79" fmla="*/ 123 h 606"/>
              <a:gd name="T80" fmla="*/ 0 w 484"/>
              <a:gd name="T81" fmla="*/ 492 h 606"/>
              <a:gd name="T82" fmla="*/ 31 w 484"/>
              <a:gd name="T83" fmla="*/ 530 h 606"/>
              <a:gd name="T84" fmla="*/ 319 w 484"/>
              <a:gd name="T85" fmla="*/ 524 h 606"/>
              <a:gd name="T86" fmla="*/ 305 w 484"/>
              <a:gd name="T87" fmla="*/ 503 h 606"/>
              <a:gd name="T88" fmla="*/ 20 w 484"/>
              <a:gd name="T89" fmla="*/ 492 h 606"/>
              <a:gd name="T90" fmla="*/ 20 w 484"/>
              <a:gd name="T91" fmla="*/ 150 h 606"/>
              <a:gd name="T92" fmla="*/ 156 w 484"/>
              <a:gd name="T93" fmla="*/ 322 h 606"/>
              <a:gd name="T94" fmla="*/ 156 w 484"/>
              <a:gd name="T95" fmla="*/ 301 h 606"/>
              <a:gd name="T96" fmla="*/ 82 w 484"/>
              <a:gd name="T97" fmla="*/ 294 h 606"/>
              <a:gd name="T98" fmla="*/ 82 w 484"/>
              <a:gd name="T99" fmla="*/ 315 h 606"/>
              <a:gd name="T100" fmla="*/ 82 w 484"/>
              <a:gd name="T101" fmla="*/ 272 h 606"/>
              <a:gd name="T102" fmla="*/ 331 w 484"/>
              <a:gd name="T103" fmla="*/ 279 h 606"/>
              <a:gd name="T104" fmla="*/ 331 w 484"/>
              <a:gd name="T105" fmla="*/ 258 h 606"/>
              <a:gd name="T106" fmla="*/ 82 w 484"/>
              <a:gd name="T107" fmla="*/ 252 h 606"/>
              <a:gd name="T108" fmla="*/ 82 w 484"/>
              <a:gd name="T109" fmla="*/ 272 h 606"/>
              <a:gd name="T110" fmla="*/ 82 w 484"/>
              <a:gd name="T111" fmla="*/ 236 h 606"/>
              <a:gd name="T112" fmla="*/ 331 w 484"/>
              <a:gd name="T113" fmla="*/ 229 h 606"/>
              <a:gd name="T114" fmla="*/ 331 w 484"/>
              <a:gd name="T115" fmla="*/ 209 h 606"/>
              <a:gd name="T116" fmla="*/ 82 w 484"/>
              <a:gd name="T117" fmla="*/ 216 h 6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484" h="606">
                <a:moveTo>
                  <a:pt x="331" y="166"/>
                </a:moveTo>
                <a:lnTo>
                  <a:pt x="82" y="166"/>
                </a:lnTo>
                <a:lnTo>
                  <a:pt x="82" y="173"/>
                </a:lnTo>
                <a:lnTo>
                  <a:pt x="82" y="186"/>
                </a:lnTo>
                <a:lnTo>
                  <a:pt x="82" y="193"/>
                </a:lnTo>
                <a:lnTo>
                  <a:pt x="331" y="193"/>
                </a:lnTo>
                <a:lnTo>
                  <a:pt x="331" y="186"/>
                </a:lnTo>
                <a:lnTo>
                  <a:pt x="331" y="173"/>
                </a:lnTo>
                <a:lnTo>
                  <a:pt x="331" y="166"/>
                </a:lnTo>
                <a:close/>
                <a:moveTo>
                  <a:pt x="387" y="556"/>
                </a:moveTo>
                <a:lnTo>
                  <a:pt x="384" y="560"/>
                </a:lnTo>
                <a:lnTo>
                  <a:pt x="388" y="564"/>
                </a:lnTo>
                <a:lnTo>
                  <a:pt x="408" y="583"/>
                </a:lnTo>
                <a:lnTo>
                  <a:pt x="418" y="594"/>
                </a:lnTo>
                <a:cubicBezTo>
                  <a:pt x="430" y="606"/>
                  <a:pt x="450" y="606"/>
                  <a:pt x="462" y="594"/>
                </a:cubicBezTo>
                <a:lnTo>
                  <a:pt x="474" y="581"/>
                </a:lnTo>
                <a:cubicBezTo>
                  <a:pt x="481" y="575"/>
                  <a:pt x="484" y="565"/>
                  <a:pt x="483" y="556"/>
                </a:cubicBezTo>
                <a:cubicBezTo>
                  <a:pt x="484" y="548"/>
                  <a:pt x="481" y="538"/>
                  <a:pt x="474" y="531"/>
                </a:cubicBezTo>
                <a:lnTo>
                  <a:pt x="462" y="519"/>
                </a:lnTo>
                <a:lnTo>
                  <a:pt x="444" y="501"/>
                </a:lnTo>
                <a:lnTo>
                  <a:pt x="440" y="497"/>
                </a:lnTo>
                <a:lnTo>
                  <a:pt x="418" y="519"/>
                </a:lnTo>
                <a:lnTo>
                  <a:pt x="412" y="525"/>
                </a:lnTo>
                <a:lnTo>
                  <a:pt x="384" y="553"/>
                </a:lnTo>
                <a:lnTo>
                  <a:pt x="387" y="556"/>
                </a:lnTo>
                <a:close/>
                <a:moveTo>
                  <a:pt x="218" y="354"/>
                </a:moveTo>
                <a:lnTo>
                  <a:pt x="234" y="338"/>
                </a:lnTo>
                <a:lnTo>
                  <a:pt x="229" y="336"/>
                </a:lnTo>
                <a:lnTo>
                  <a:pt x="234" y="331"/>
                </a:lnTo>
                <a:lnTo>
                  <a:pt x="207" y="320"/>
                </a:lnTo>
                <a:lnTo>
                  <a:pt x="211" y="328"/>
                </a:lnTo>
                <a:lnTo>
                  <a:pt x="207" y="327"/>
                </a:lnTo>
                <a:lnTo>
                  <a:pt x="218" y="354"/>
                </a:lnTo>
                <a:close/>
                <a:moveTo>
                  <a:pt x="246" y="422"/>
                </a:moveTo>
                <a:lnTo>
                  <a:pt x="302" y="366"/>
                </a:lnTo>
                <a:lnTo>
                  <a:pt x="297" y="364"/>
                </a:lnTo>
                <a:lnTo>
                  <a:pt x="302" y="359"/>
                </a:lnTo>
                <a:lnTo>
                  <a:pt x="296" y="357"/>
                </a:lnTo>
                <a:lnTo>
                  <a:pt x="249" y="337"/>
                </a:lnTo>
                <a:lnTo>
                  <a:pt x="224" y="362"/>
                </a:lnTo>
                <a:lnTo>
                  <a:pt x="226" y="367"/>
                </a:lnTo>
                <a:lnTo>
                  <a:pt x="224" y="368"/>
                </a:lnTo>
                <a:lnTo>
                  <a:pt x="243" y="416"/>
                </a:lnTo>
                <a:lnTo>
                  <a:pt x="246" y="422"/>
                </a:lnTo>
                <a:close/>
                <a:moveTo>
                  <a:pt x="412" y="511"/>
                </a:moveTo>
                <a:lnTo>
                  <a:pt x="429" y="493"/>
                </a:lnTo>
                <a:lnTo>
                  <a:pt x="426" y="490"/>
                </a:lnTo>
                <a:lnTo>
                  <a:pt x="429" y="487"/>
                </a:lnTo>
                <a:lnTo>
                  <a:pt x="414" y="472"/>
                </a:lnTo>
                <a:lnTo>
                  <a:pt x="394" y="451"/>
                </a:lnTo>
                <a:lnTo>
                  <a:pt x="312" y="369"/>
                </a:lnTo>
                <a:lnTo>
                  <a:pt x="256" y="425"/>
                </a:lnTo>
                <a:lnTo>
                  <a:pt x="260" y="429"/>
                </a:lnTo>
                <a:lnTo>
                  <a:pt x="256" y="432"/>
                </a:lnTo>
                <a:lnTo>
                  <a:pt x="334" y="510"/>
                </a:lnTo>
                <a:lnTo>
                  <a:pt x="354" y="530"/>
                </a:lnTo>
                <a:lnTo>
                  <a:pt x="374" y="549"/>
                </a:lnTo>
                <a:lnTo>
                  <a:pt x="395" y="528"/>
                </a:lnTo>
                <a:lnTo>
                  <a:pt x="412" y="511"/>
                </a:lnTo>
                <a:close/>
                <a:moveTo>
                  <a:pt x="20" y="150"/>
                </a:moveTo>
                <a:lnTo>
                  <a:pt x="89" y="152"/>
                </a:lnTo>
                <a:lnTo>
                  <a:pt x="89" y="152"/>
                </a:lnTo>
                <a:lnTo>
                  <a:pt x="89" y="152"/>
                </a:lnTo>
                <a:cubicBezTo>
                  <a:pt x="118" y="152"/>
                  <a:pt x="141" y="129"/>
                  <a:pt x="141" y="100"/>
                </a:cubicBezTo>
                <a:lnTo>
                  <a:pt x="141" y="94"/>
                </a:lnTo>
                <a:lnTo>
                  <a:pt x="141" y="93"/>
                </a:lnTo>
                <a:lnTo>
                  <a:pt x="141" y="28"/>
                </a:lnTo>
                <a:lnTo>
                  <a:pt x="383" y="28"/>
                </a:lnTo>
                <a:cubicBezTo>
                  <a:pt x="389" y="28"/>
                  <a:pt x="394" y="32"/>
                  <a:pt x="394" y="38"/>
                </a:cubicBezTo>
                <a:lnTo>
                  <a:pt x="394" y="422"/>
                </a:lnTo>
                <a:lnTo>
                  <a:pt x="394" y="429"/>
                </a:lnTo>
                <a:lnTo>
                  <a:pt x="414" y="449"/>
                </a:lnTo>
                <a:lnTo>
                  <a:pt x="414" y="443"/>
                </a:lnTo>
                <a:lnTo>
                  <a:pt x="414" y="39"/>
                </a:lnTo>
                <a:lnTo>
                  <a:pt x="414" y="32"/>
                </a:lnTo>
                <a:cubicBezTo>
                  <a:pt x="414" y="15"/>
                  <a:pt x="400" y="0"/>
                  <a:pt x="383" y="0"/>
                </a:cubicBezTo>
                <a:lnTo>
                  <a:pt x="123" y="0"/>
                </a:lnTo>
                <a:lnTo>
                  <a:pt x="121" y="2"/>
                </a:lnTo>
                <a:lnTo>
                  <a:pt x="1" y="122"/>
                </a:lnTo>
                <a:lnTo>
                  <a:pt x="0" y="123"/>
                </a:lnTo>
                <a:lnTo>
                  <a:pt x="0" y="130"/>
                </a:lnTo>
                <a:lnTo>
                  <a:pt x="0" y="492"/>
                </a:lnTo>
                <a:lnTo>
                  <a:pt x="0" y="499"/>
                </a:lnTo>
                <a:cubicBezTo>
                  <a:pt x="0" y="516"/>
                  <a:pt x="14" y="530"/>
                  <a:pt x="31" y="530"/>
                </a:cubicBezTo>
                <a:lnTo>
                  <a:pt x="326" y="530"/>
                </a:lnTo>
                <a:lnTo>
                  <a:pt x="319" y="524"/>
                </a:lnTo>
                <a:lnTo>
                  <a:pt x="326" y="524"/>
                </a:lnTo>
                <a:lnTo>
                  <a:pt x="305" y="503"/>
                </a:lnTo>
                <a:lnTo>
                  <a:pt x="31" y="503"/>
                </a:lnTo>
                <a:cubicBezTo>
                  <a:pt x="25" y="503"/>
                  <a:pt x="21" y="498"/>
                  <a:pt x="20" y="492"/>
                </a:cubicBezTo>
                <a:lnTo>
                  <a:pt x="20" y="492"/>
                </a:lnTo>
                <a:lnTo>
                  <a:pt x="20" y="150"/>
                </a:lnTo>
                <a:close/>
                <a:moveTo>
                  <a:pt x="82" y="322"/>
                </a:moveTo>
                <a:lnTo>
                  <a:pt x="156" y="322"/>
                </a:lnTo>
                <a:lnTo>
                  <a:pt x="156" y="315"/>
                </a:lnTo>
                <a:lnTo>
                  <a:pt x="156" y="301"/>
                </a:lnTo>
                <a:lnTo>
                  <a:pt x="156" y="294"/>
                </a:lnTo>
                <a:lnTo>
                  <a:pt x="82" y="294"/>
                </a:lnTo>
                <a:lnTo>
                  <a:pt x="82" y="301"/>
                </a:lnTo>
                <a:lnTo>
                  <a:pt x="82" y="315"/>
                </a:lnTo>
                <a:lnTo>
                  <a:pt x="82" y="322"/>
                </a:lnTo>
                <a:close/>
                <a:moveTo>
                  <a:pt x="82" y="272"/>
                </a:moveTo>
                <a:lnTo>
                  <a:pt x="82" y="279"/>
                </a:lnTo>
                <a:lnTo>
                  <a:pt x="331" y="279"/>
                </a:lnTo>
                <a:lnTo>
                  <a:pt x="331" y="272"/>
                </a:lnTo>
                <a:lnTo>
                  <a:pt x="331" y="258"/>
                </a:lnTo>
                <a:lnTo>
                  <a:pt x="331" y="252"/>
                </a:lnTo>
                <a:lnTo>
                  <a:pt x="82" y="252"/>
                </a:lnTo>
                <a:lnTo>
                  <a:pt x="82" y="258"/>
                </a:lnTo>
                <a:lnTo>
                  <a:pt x="82" y="272"/>
                </a:lnTo>
                <a:close/>
                <a:moveTo>
                  <a:pt x="82" y="229"/>
                </a:moveTo>
                <a:lnTo>
                  <a:pt x="82" y="236"/>
                </a:lnTo>
                <a:lnTo>
                  <a:pt x="331" y="236"/>
                </a:lnTo>
                <a:lnTo>
                  <a:pt x="331" y="229"/>
                </a:lnTo>
                <a:lnTo>
                  <a:pt x="331" y="216"/>
                </a:lnTo>
                <a:lnTo>
                  <a:pt x="331" y="209"/>
                </a:lnTo>
                <a:lnTo>
                  <a:pt x="82" y="209"/>
                </a:lnTo>
                <a:lnTo>
                  <a:pt x="82" y="216"/>
                </a:lnTo>
                <a:lnTo>
                  <a:pt x="82" y="22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8562" tIns="34281" rIns="68562" bIns="34281" numCol="1" anchor="t" anchorCtr="0" compatLnSpc="1"/>
          <a:lstStyle/>
          <a:p>
            <a:endParaRPr lang="zh-CN" altLang="en-US"/>
          </a:p>
        </p:txBody>
      </p:sp>
      <p:sp>
        <p:nvSpPr>
          <p:cNvPr id="37" name="Freeform 22"/>
          <p:cNvSpPr>
            <a:spLocks noEditPoints="1"/>
          </p:cNvSpPr>
          <p:nvPr/>
        </p:nvSpPr>
        <p:spPr bwMode="auto">
          <a:xfrm>
            <a:off x="4339226" y="3307912"/>
            <a:ext cx="391260" cy="388320"/>
          </a:xfrm>
          <a:custGeom>
            <a:avLst/>
            <a:gdLst>
              <a:gd name="T0" fmla="*/ 553 w 612"/>
              <a:gd name="T1" fmla="*/ 521 h 605"/>
              <a:gd name="T2" fmla="*/ 490 w 612"/>
              <a:gd name="T3" fmla="*/ 521 h 605"/>
              <a:gd name="T4" fmla="*/ 590 w 612"/>
              <a:gd name="T5" fmla="*/ 59 h 605"/>
              <a:gd name="T6" fmla="*/ 508 w 612"/>
              <a:gd name="T7" fmla="*/ 0 h 605"/>
              <a:gd name="T8" fmla="*/ 288 w 612"/>
              <a:gd name="T9" fmla="*/ 196 h 605"/>
              <a:gd name="T10" fmla="*/ 256 w 612"/>
              <a:gd name="T11" fmla="*/ 241 h 605"/>
              <a:gd name="T12" fmla="*/ 229 w 612"/>
              <a:gd name="T13" fmla="*/ 254 h 605"/>
              <a:gd name="T14" fmla="*/ 232 w 612"/>
              <a:gd name="T15" fmla="*/ 338 h 605"/>
              <a:gd name="T16" fmla="*/ 55 w 612"/>
              <a:gd name="T17" fmla="*/ 492 h 605"/>
              <a:gd name="T18" fmla="*/ 35 w 612"/>
              <a:gd name="T19" fmla="*/ 605 h 605"/>
              <a:gd name="T20" fmla="*/ 127 w 612"/>
              <a:gd name="T21" fmla="*/ 513 h 605"/>
              <a:gd name="T22" fmla="*/ 271 w 612"/>
              <a:gd name="T23" fmla="*/ 377 h 605"/>
              <a:gd name="T24" fmla="*/ 352 w 612"/>
              <a:gd name="T25" fmla="*/ 377 h 605"/>
              <a:gd name="T26" fmla="*/ 375 w 612"/>
              <a:gd name="T27" fmla="*/ 326 h 605"/>
              <a:gd name="T28" fmla="*/ 410 w 612"/>
              <a:gd name="T29" fmla="*/ 319 h 605"/>
              <a:gd name="T30" fmla="*/ 590 w 612"/>
              <a:gd name="T31" fmla="*/ 59 h 605"/>
              <a:gd name="T32" fmla="*/ 239 w 612"/>
              <a:gd name="T33" fmla="*/ 197 h 605"/>
              <a:gd name="T34" fmla="*/ 246 w 612"/>
              <a:gd name="T35" fmla="*/ 190 h 605"/>
              <a:gd name="T36" fmla="*/ 266 w 612"/>
              <a:gd name="T37" fmla="*/ 171 h 605"/>
              <a:gd name="T38" fmla="*/ 131 w 612"/>
              <a:gd name="T39" fmla="*/ 1 h 605"/>
              <a:gd name="T40" fmla="*/ 171 w 612"/>
              <a:gd name="T41" fmla="*/ 97 h 605"/>
              <a:gd name="T42" fmla="*/ 13 w 612"/>
              <a:gd name="T43" fmla="*/ 118 h 605"/>
              <a:gd name="T44" fmla="*/ 141 w 612"/>
              <a:gd name="T45" fmla="*/ 272 h 605"/>
              <a:gd name="T46" fmla="*/ 185 w 612"/>
              <a:gd name="T47" fmla="*/ 263 h 605"/>
              <a:gd name="T48" fmla="*/ 221 w 612"/>
              <a:gd name="T49" fmla="*/ 215 h 605"/>
              <a:gd name="T50" fmla="*/ 409 w 612"/>
              <a:gd name="T51" fmla="*/ 368 h 605"/>
              <a:gd name="T52" fmla="*/ 376 w 612"/>
              <a:gd name="T53" fmla="*/ 401 h 605"/>
              <a:gd name="T54" fmla="*/ 451 w 612"/>
              <a:gd name="T55" fmla="*/ 529 h 605"/>
              <a:gd name="T56" fmla="*/ 529 w 612"/>
              <a:gd name="T57" fmla="*/ 605 h 605"/>
              <a:gd name="T58" fmla="*/ 597 w 612"/>
              <a:gd name="T59" fmla="*/ 502 h 605"/>
              <a:gd name="T60" fmla="*/ 427 w 612"/>
              <a:gd name="T61" fmla="*/ 350 h 605"/>
              <a:gd name="T62" fmla="*/ 401 w 612"/>
              <a:gd name="T63" fmla="*/ 352 h 6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612" h="605">
                <a:moveTo>
                  <a:pt x="522" y="490"/>
                </a:moveTo>
                <a:cubicBezTo>
                  <a:pt x="539" y="490"/>
                  <a:pt x="553" y="504"/>
                  <a:pt x="553" y="521"/>
                </a:cubicBezTo>
                <a:cubicBezTo>
                  <a:pt x="553" y="539"/>
                  <a:pt x="539" y="553"/>
                  <a:pt x="522" y="553"/>
                </a:cubicBezTo>
                <a:cubicBezTo>
                  <a:pt x="504" y="553"/>
                  <a:pt x="490" y="539"/>
                  <a:pt x="490" y="521"/>
                </a:cubicBezTo>
                <a:cubicBezTo>
                  <a:pt x="490" y="504"/>
                  <a:pt x="504" y="490"/>
                  <a:pt x="522" y="490"/>
                </a:cubicBezTo>
                <a:close/>
                <a:moveTo>
                  <a:pt x="590" y="59"/>
                </a:moveTo>
                <a:lnTo>
                  <a:pt x="548" y="17"/>
                </a:lnTo>
                <a:cubicBezTo>
                  <a:pt x="537" y="5"/>
                  <a:pt x="522" y="0"/>
                  <a:pt x="508" y="0"/>
                </a:cubicBezTo>
                <a:cubicBezTo>
                  <a:pt x="493" y="0"/>
                  <a:pt x="478" y="5"/>
                  <a:pt x="467" y="17"/>
                </a:cubicBezTo>
                <a:lnTo>
                  <a:pt x="288" y="196"/>
                </a:lnTo>
                <a:cubicBezTo>
                  <a:pt x="293" y="207"/>
                  <a:pt x="289" y="223"/>
                  <a:pt x="281" y="231"/>
                </a:cubicBezTo>
                <a:cubicBezTo>
                  <a:pt x="275" y="237"/>
                  <a:pt x="265" y="241"/>
                  <a:pt x="256" y="241"/>
                </a:cubicBezTo>
                <a:cubicBezTo>
                  <a:pt x="252" y="241"/>
                  <a:pt x="249" y="240"/>
                  <a:pt x="245" y="239"/>
                </a:cubicBezTo>
                <a:lnTo>
                  <a:pt x="229" y="254"/>
                </a:lnTo>
                <a:cubicBezTo>
                  <a:pt x="207" y="277"/>
                  <a:pt x="207" y="313"/>
                  <a:pt x="229" y="335"/>
                </a:cubicBezTo>
                <a:lnTo>
                  <a:pt x="232" y="338"/>
                </a:lnTo>
                <a:lnTo>
                  <a:pt x="92" y="478"/>
                </a:lnTo>
                <a:lnTo>
                  <a:pt x="55" y="492"/>
                </a:lnTo>
                <a:lnTo>
                  <a:pt x="0" y="570"/>
                </a:lnTo>
                <a:lnTo>
                  <a:pt x="35" y="605"/>
                </a:lnTo>
                <a:lnTo>
                  <a:pt x="113" y="551"/>
                </a:lnTo>
                <a:lnTo>
                  <a:pt x="127" y="513"/>
                </a:lnTo>
                <a:lnTo>
                  <a:pt x="267" y="373"/>
                </a:lnTo>
                <a:lnTo>
                  <a:pt x="271" y="377"/>
                </a:lnTo>
                <a:cubicBezTo>
                  <a:pt x="283" y="388"/>
                  <a:pt x="297" y="394"/>
                  <a:pt x="312" y="394"/>
                </a:cubicBezTo>
                <a:cubicBezTo>
                  <a:pt x="326" y="394"/>
                  <a:pt x="341" y="388"/>
                  <a:pt x="352" y="377"/>
                </a:cubicBezTo>
                <a:lnTo>
                  <a:pt x="368" y="361"/>
                </a:lnTo>
                <a:cubicBezTo>
                  <a:pt x="363" y="351"/>
                  <a:pt x="367" y="335"/>
                  <a:pt x="375" y="326"/>
                </a:cubicBezTo>
                <a:cubicBezTo>
                  <a:pt x="381" y="320"/>
                  <a:pt x="391" y="317"/>
                  <a:pt x="399" y="317"/>
                </a:cubicBezTo>
                <a:cubicBezTo>
                  <a:pt x="403" y="317"/>
                  <a:pt x="407" y="317"/>
                  <a:pt x="410" y="319"/>
                </a:cubicBezTo>
                <a:lnTo>
                  <a:pt x="590" y="139"/>
                </a:lnTo>
                <a:cubicBezTo>
                  <a:pt x="612" y="117"/>
                  <a:pt x="612" y="81"/>
                  <a:pt x="590" y="59"/>
                </a:cubicBezTo>
                <a:close/>
                <a:moveTo>
                  <a:pt x="221" y="215"/>
                </a:moveTo>
                <a:lnTo>
                  <a:pt x="239" y="197"/>
                </a:lnTo>
                <a:lnTo>
                  <a:pt x="255" y="206"/>
                </a:lnTo>
                <a:lnTo>
                  <a:pt x="246" y="190"/>
                </a:lnTo>
                <a:lnTo>
                  <a:pt x="264" y="172"/>
                </a:lnTo>
                <a:lnTo>
                  <a:pt x="266" y="171"/>
                </a:lnTo>
                <a:cubicBezTo>
                  <a:pt x="270" y="161"/>
                  <a:pt x="272" y="151"/>
                  <a:pt x="272" y="141"/>
                </a:cubicBezTo>
                <a:cubicBezTo>
                  <a:pt x="272" y="69"/>
                  <a:pt x="203" y="0"/>
                  <a:pt x="131" y="1"/>
                </a:cubicBezTo>
                <a:cubicBezTo>
                  <a:pt x="131" y="1"/>
                  <a:pt x="123" y="9"/>
                  <a:pt x="118" y="13"/>
                </a:cubicBezTo>
                <a:cubicBezTo>
                  <a:pt x="176" y="71"/>
                  <a:pt x="171" y="62"/>
                  <a:pt x="171" y="97"/>
                </a:cubicBezTo>
                <a:cubicBezTo>
                  <a:pt x="171" y="126"/>
                  <a:pt x="125" y="171"/>
                  <a:pt x="97" y="171"/>
                </a:cubicBezTo>
                <a:cubicBezTo>
                  <a:pt x="61" y="171"/>
                  <a:pt x="72" y="177"/>
                  <a:pt x="13" y="118"/>
                </a:cubicBezTo>
                <a:cubicBezTo>
                  <a:pt x="9" y="123"/>
                  <a:pt x="1" y="131"/>
                  <a:pt x="1" y="131"/>
                </a:cubicBezTo>
                <a:cubicBezTo>
                  <a:pt x="2" y="203"/>
                  <a:pt x="70" y="272"/>
                  <a:pt x="141" y="272"/>
                </a:cubicBezTo>
                <a:cubicBezTo>
                  <a:pt x="154" y="272"/>
                  <a:pt x="168" y="267"/>
                  <a:pt x="182" y="261"/>
                </a:cubicBezTo>
                <a:lnTo>
                  <a:pt x="185" y="263"/>
                </a:lnTo>
                <a:cubicBezTo>
                  <a:pt x="189" y="251"/>
                  <a:pt x="196" y="240"/>
                  <a:pt x="206" y="231"/>
                </a:cubicBezTo>
                <a:lnTo>
                  <a:pt x="221" y="215"/>
                </a:lnTo>
                <a:close/>
                <a:moveTo>
                  <a:pt x="401" y="352"/>
                </a:moveTo>
                <a:lnTo>
                  <a:pt x="409" y="368"/>
                </a:lnTo>
                <a:lnTo>
                  <a:pt x="392" y="385"/>
                </a:lnTo>
                <a:lnTo>
                  <a:pt x="376" y="401"/>
                </a:lnTo>
                <a:cubicBezTo>
                  <a:pt x="367" y="410"/>
                  <a:pt x="356" y="417"/>
                  <a:pt x="343" y="422"/>
                </a:cubicBezTo>
                <a:lnTo>
                  <a:pt x="451" y="529"/>
                </a:lnTo>
                <a:lnTo>
                  <a:pt x="502" y="597"/>
                </a:lnTo>
                <a:lnTo>
                  <a:pt x="529" y="605"/>
                </a:lnTo>
                <a:lnTo>
                  <a:pt x="604" y="529"/>
                </a:lnTo>
                <a:lnTo>
                  <a:pt x="597" y="502"/>
                </a:lnTo>
                <a:lnTo>
                  <a:pt x="529" y="451"/>
                </a:lnTo>
                <a:lnTo>
                  <a:pt x="427" y="350"/>
                </a:lnTo>
                <a:lnTo>
                  <a:pt x="417" y="360"/>
                </a:lnTo>
                <a:lnTo>
                  <a:pt x="401" y="35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8562" tIns="34281" rIns="68562" bIns="34281" numCol="1" anchor="t" anchorCtr="0" compatLnSpc="1"/>
          <a:lstStyle/>
          <a:p>
            <a:endParaRPr lang="zh-CN" altLang="en-US"/>
          </a:p>
        </p:txBody>
      </p:sp>
      <p:sp>
        <p:nvSpPr>
          <p:cNvPr id="38" name="Freeform 26"/>
          <p:cNvSpPr>
            <a:spLocks noEditPoints="1"/>
          </p:cNvSpPr>
          <p:nvPr/>
        </p:nvSpPr>
        <p:spPr bwMode="auto">
          <a:xfrm>
            <a:off x="1523561" y="2421023"/>
            <a:ext cx="433015" cy="402242"/>
          </a:xfrm>
          <a:custGeom>
            <a:avLst/>
            <a:gdLst>
              <a:gd name="T0" fmla="*/ 373 w 678"/>
              <a:gd name="T1" fmla="*/ 551 h 630"/>
              <a:gd name="T2" fmla="*/ 280 w 678"/>
              <a:gd name="T3" fmla="*/ 593 h 630"/>
              <a:gd name="T4" fmla="*/ 190 w 678"/>
              <a:gd name="T5" fmla="*/ 21 h 630"/>
              <a:gd name="T6" fmla="*/ 210 w 678"/>
              <a:gd name="T7" fmla="*/ 34 h 630"/>
              <a:gd name="T8" fmla="*/ 342 w 678"/>
              <a:gd name="T9" fmla="*/ 1 h 630"/>
              <a:gd name="T10" fmla="*/ 169 w 678"/>
              <a:gd name="T11" fmla="*/ 25 h 630"/>
              <a:gd name="T12" fmla="*/ 207 w 678"/>
              <a:gd name="T13" fmla="*/ 62 h 630"/>
              <a:gd name="T14" fmla="*/ 199 w 678"/>
              <a:gd name="T15" fmla="*/ 340 h 630"/>
              <a:gd name="T16" fmla="*/ 161 w 678"/>
              <a:gd name="T17" fmla="*/ 304 h 630"/>
              <a:gd name="T18" fmla="*/ 169 w 678"/>
              <a:gd name="T19" fmla="*/ 25 h 630"/>
              <a:gd name="T20" fmla="*/ 309 w 678"/>
              <a:gd name="T21" fmla="*/ 120 h 630"/>
              <a:gd name="T22" fmla="*/ 467 w 678"/>
              <a:gd name="T23" fmla="*/ 102 h 630"/>
              <a:gd name="T24" fmla="*/ 291 w 678"/>
              <a:gd name="T25" fmla="*/ 109 h 630"/>
              <a:gd name="T26" fmla="*/ 300 w 678"/>
              <a:gd name="T27" fmla="*/ 133 h 630"/>
              <a:gd name="T28" fmla="*/ 308 w 678"/>
              <a:gd name="T29" fmla="*/ 422 h 630"/>
              <a:gd name="T30" fmla="*/ 270 w 678"/>
              <a:gd name="T31" fmla="*/ 410 h 630"/>
              <a:gd name="T32" fmla="*/ 263 w 678"/>
              <a:gd name="T33" fmla="*/ 122 h 630"/>
              <a:gd name="T34" fmla="*/ 322 w 678"/>
              <a:gd name="T35" fmla="*/ 145 h 630"/>
              <a:gd name="T36" fmla="*/ 511 w 678"/>
              <a:gd name="T37" fmla="*/ 145 h 630"/>
              <a:gd name="T38" fmla="*/ 486 w 678"/>
              <a:gd name="T39" fmla="*/ 406 h 630"/>
              <a:gd name="T40" fmla="*/ 322 w 678"/>
              <a:gd name="T41" fmla="*/ 145 h 630"/>
              <a:gd name="T42" fmla="*/ 481 w 678"/>
              <a:gd name="T43" fmla="*/ 166 h 630"/>
              <a:gd name="T44" fmla="*/ 354 w 678"/>
              <a:gd name="T45" fmla="*/ 240 h 630"/>
              <a:gd name="T46" fmla="*/ 221 w 678"/>
              <a:gd name="T47" fmla="*/ 56 h 630"/>
              <a:gd name="T48" fmla="*/ 410 w 678"/>
              <a:gd name="T49" fmla="*/ 56 h 630"/>
              <a:gd name="T50" fmla="*/ 255 w 678"/>
              <a:gd name="T51" fmla="*/ 83 h 630"/>
              <a:gd name="T52" fmla="*/ 240 w 678"/>
              <a:gd name="T53" fmla="*/ 335 h 630"/>
              <a:gd name="T54" fmla="*/ 221 w 678"/>
              <a:gd name="T55" fmla="*/ 56 h 630"/>
              <a:gd name="T56" fmla="*/ 134 w 678"/>
              <a:gd name="T57" fmla="*/ 188 h 630"/>
              <a:gd name="T58" fmla="*/ 104 w 678"/>
              <a:gd name="T59" fmla="*/ 135 h 630"/>
              <a:gd name="T60" fmla="*/ 54 w 678"/>
              <a:gd name="T61" fmla="*/ 467 h 630"/>
              <a:gd name="T62" fmla="*/ 90 w 678"/>
              <a:gd name="T63" fmla="*/ 515 h 630"/>
              <a:gd name="T64" fmla="*/ 0 w 678"/>
              <a:gd name="T65" fmla="*/ 630 h 630"/>
              <a:gd name="T66" fmla="*/ 678 w 678"/>
              <a:gd name="T67" fmla="*/ 586 h 630"/>
              <a:gd name="T68" fmla="*/ 621 w 678"/>
              <a:gd name="T69" fmla="*/ 467 h 630"/>
              <a:gd name="T70" fmla="*/ 571 w 678"/>
              <a:gd name="T71" fmla="*/ 135 h 630"/>
              <a:gd name="T72" fmla="*/ 541 w 678"/>
              <a:gd name="T73" fmla="*/ 188 h 630"/>
              <a:gd name="T74" fmla="*/ 573 w 678"/>
              <a:gd name="T75" fmla="*/ 474 h 630"/>
              <a:gd name="T76" fmla="*/ 101 w 678"/>
              <a:gd name="T77" fmla="*/ 188 h 6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678" h="630">
                <a:moveTo>
                  <a:pt x="301" y="551"/>
                </a:moveTo>
                <a:lnTo>
                  <a:pt x="373" y="551"/>
                </a:lnTo>
                <a:lnTo>
                  <a:pt x="398" y="593"/>
                </a:lnTo>
                <a:lnTo>
                  <a:pt x="280" y="593"/>
                </a:lnTo>
                <a:lnTo>
                  <a:pt x="301" y="551"/>
                </a:lnTo>
                <a:close/>
                <a:moveTo>
                  <a:pt x="190" y="21"/>
                </a:moveTo>
                <a:lnTo>
                  <a:pt x="207" y="32"/>
                </a:lnTo>
                <a:cubicBezTo>
                  <a:pt x="208" y="32"/>
                  <a:pt x="209" y="33"/>
                  <a:pt x="210" y="34"/>
                </a:cubicBezTo>
                <a:lnTo>
                  <a:pt x="366" y="14"/>
                </a:lnTo>
                <a:cubicBezTo>
                  <a:pt x="362" y="5"/>
                  <a:pt x="353" y="0"/>
                  <a:pt x="342" y="1"/>
                </a:cubicBezTo>
                <a:lnTo>
                  <a:pt x="190" y="21"/>
                </a:lnTo>
                <a:close/>
                <a:moveTo>
                  <a:pt x="169" y="25"/>
                </a:moveTo>
                <a:lnTo>
                  <a:pt x="199" y="44"/>
                </a:lnTo>
                <a:cubicBezTo>
                  <a:pt x="203" y="47"/>
                  <a:pt x="207" y="55"/>
                  <a:pt x="207" y="62"/>
                </a:cubicBezTo>
                <a:lnTo>
                  <a:pt x="207" y="333"/>
                </a:lnTo>
                <a:cubicBezTo>
                  <a:pt x="207" y="340"/>
                  <a:pt x="203" y="343"/>
                  <a:pt x="199" y="340"/>
                </a:cubicBezTo>
                <a:lnTo>
                  <a:pt x="169" y="322"/>
                </a:lnTo>
                <a:cubicBezTo>
                  <a:pt x="165" y="319"/>
                  <a:pt x="161" y="311"/>
                  <a:pt x="161" y="304"/>
                </a:cubicBezTo>
                <a:lnTo>
                  <a:pt x="161" y="33"/>
                </a:lnTo>
                <a:cubicBezTo>
                  <a:pt x="161" y="26"/>
                  <a:pt x="165" y="23"/>
                  <a:pt x="169" y="25"/>
                </a:cubicBezTo>
                <a:close/>
                <a:moveTo>
                  <a:pt x="291" y="109"/>
                </a:moveTo>
                <a:lnTo>
                  <a:pt x="309" y="120"/>
                </a:lnTo>
                <a:cubicBezTo>
                  <a:pt x="310" y="121"/>
                  <a:pt x="310" y="122"/>
                  <a:pt x="311" y="122"/>
                </a:cubicBezTo>
                <a:lnTo>
                  <a:pt x="467" y="102"/>
                </a:lnTo>
                <a:cubicBezTo>
                  <a:pt x="464" y="94"/>
                  <a:pt x="454" y="88"/>
                  <a:pt x="443" y="90"/>
                </a:cubicBezTo>
                <a:lnTo>
                  <a:pt x="291" y="109"/>
                </a:lnTo>
                <a:close/>
                <a:moveTo>
                  <a:pt x="270" y="114"/>
                </a:moveTo>
                <a:lnTo>
                  <a:pt x="300" y="133"/>
                </a:lnTo>
                <a:cubicBezTo>
                  <a:pt x="304" y="136"/>
                  <a:pt x="308" y="144"/>
                  <a:pt x="308" y="151"/>
                </a:cubicBezTo>
                <a:lnTo>
                  <a:pt x="308" y="422"/>
                </a:lnTo>
                <a:cubicBezTo>
                  <a:pt x="308" y="428"/>
                  <a:pt x="304" y="432"/>
                  <a:pt x="300" y="429"/>
                </a:cubicBezTo>
                <a:lnTo>
                  <a:pt x="270" y="410"/>
                </a:lnTo>
                <a:cubicBezTo>
                  <a:pt x="266" y="407"/>
                  <a:pt x="263" y="400"/>
                  <a:pt x="263" y="393"/>
                </a:cubicBezTo>
                <a:lnTo>
                  <a:pt x="263" y="122"/>
                </a:lnTo>
                <a:cubicBezTo>
                  <a:pt x="263" y="115"/>
                  <a:pt x="266" y="111"/>
                  <a:pt x="270" y="114"/>
                </a:cubicBezTo>
                <a:close/>
                <a:moveTo>
                  <a:pt x="322" y="145"/>
                </a:moveTo>
                <a:lnTo>
                  <a:pt x="486" y="124"/>
                </a:lnTo>
                <a:cubicBezTo>
                  <a:pt x="500" y="122"/>
                  <a:pt x="511" y="131"/>
                  <a:pt x="511" y="145"/>
                </a:cubicBezTo>
                <a:lnTo>
                  <a:pt x="511" y="378"/>
                </a:lnTo>
                <a:cubicBezTo>
                  <a:pt x="511" y="391"/>
                  <a:pt x="500" y="404"/>
                  <a:pt x="486" y="406"/>
                </a:cubicBezTo>
                <a:lnTo>
                  <a:pt x="322" y="426"/>
                </a:lnTo>
                <a:lnTo>
                  <a:pt x="322" y="145"/>
                </a:lnTo>
                <a:close/>
                <a:moveTo>
                  <a:pt x="354" y="183"/>
                </a:moveTo>
                <a:lnTo>
                  <a:pt x="481" y="166"/>
                </a:lnTo>
                <a:lnTo>
                  <a:pt x="481" y="224"/>
                </a:lnTo>
                <a:lnTo>
                  <a:pt x="354" y="240"/>
                </a:lnTo>
                <a:lnTo>
                  <a:pt x="354" y="183"/>
                </a:lnTo>
                <a:close/>
                <a:moveTo>
                  <a:pt x="221" y="56"/>
                </a:moveTo>
                <a:lnTo>
                  <a:pt x="384" y="35"/>
                </a:lnTo>
                <a:cubicBezTo>
                  <a:pt x="398" y="33"/>
                  <a:pt x="410" y="43"/>
                  <a:pt x="410" y="56"/>
                </a:cubicBezTo>
                <a:lnTo>
                  <a:pt x="410" y="63"/>
                </a:lnTo>
                <a:lnTo>
                  <a:pt x="255" y="83"/>
                </a:lnTo>
                <a:cubicBezTo>
                  <a:pt x="244" y="86"/>
                  <a:pt x="240" y="93"/>
                  <a:pt x="240" y="107"/>
                </a:cubicBezTo>
                <a:lnTo>
                  <a:pt x="240" y="335"/>
                </a:lnTo>
                <a:lnTo>
                  <a:pt x="221" y="338"/>
                </a:lnTo>
                <a:lnTo>
                  <a:pt x="221" y="56"/>
                </a:lnTo>
                <a:close/>
                <a:moveTo>
                  <a:pt x="101" y="188"/>
                </a:moveTo>
                <a:lnTo>
                  <a:pt x="134" y="188"/>
                </a:lnTo>
                <a:lnTo>
                  <a:pt x="134" y="135"/>
                </a:lnTo>
                <a:lnTo>
                  <a:pt x="104" y="135"/>
                </a:lnTo>
                <a:cubicBezTo>
                  <a:pt x="76" y="135"/>
                  <a:pt x="54" y="158"/>
                  <a:pt x="54" y="186"/>
                </a:cubicBezTo>
                <a:lnTo>
                  <a:pt x="54" y="467"/>
                </a:lnTo>
                <a:cubicBezTo>
                  <a:pt x="54" y="490"/>
                  <a:pt x="69" y="509"/>
                  <a:pt x="90" y="515"/>
                </a:cubicBezTo>
                <a:lnTo>
                  <a:pt x="90" y="515"/>
                </a:lnTo>
                <a:lnTo>
                  <a:pt x="0" y="586"/>
                </a:lnTo>
                <a:lnTo>
                  <a:pt x="0" y="630"/>
                </a:lnTo>
                <a:lnTo>
                  <a:pt x="678" y="630"/>
                </a:lnTo>
                <a:lnTo>
                  <a:pt x="678" y="586"/>
                </a:lnTo>
                <a:lnTo>
                  <a:pt x="582" y="516"/>
                </a:lnTo>
                <a:cubicBezTo>
                  <a:pt x="604" y="511"/>
                  <a:pt x="621" y="491"/>
                  <a:pt x="621" y="467"/>
                </a:cubicBezTo>
                <a:lnTo>
                  <a:pt x="621" y="186"/>
                </a:lnTo>
                <a:cubicBezTo>
                  <a:pt x="621" y="158"/>
                  <a:pt x="598" y="135"/>
                  <a:pt x="571" y="135"/>
                </a:cubicBezTo>
                <a:lnTo>
                  <a:pt x="541" y="135"/>
                </a:lnTo>
                <a:lnTo>
                  <a:pt x="541" y="188"/>
                </a:lnTo>
                <a:lnTo>
                  <a:pt x="573" y="188"/>
                </a:lnTo>
                <a:lnTo>
                  <a:pt x="573" y="474"/>
                </a:lnTo>
                <a:lnTo>
                  <a:pt x="101" y="474"/>
                </a:lnTo>
                <a:lnTo>
                  <a:pt x="101" y="188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txBody>
          <a:bodyPr vert="horz" wrap="square" lIns="68562" tIns="34281" rIns="68562" bIns="34281" numCol="1" anchor="t" anchorCtr="0" compatLnSpc="1"/>
          <a:lstStyle/>
          <a:p>
            <a:endParaRPr lang="zh-CN" altLang="en-US"/>
          </a:p>
        </p:txBody>
      </p:sp>
      <p:sp>
        <p:nvSpPr>
          <p:cNvPr id="40" name="Freeform 38"/>
          <p:cNvSpPr>
            <a:spLocks noEditPoints="1"/>
          </p:cNvSpPr>
          <p:nvPr/>
        </p:nvSpPr>
        <p:spPr bwMode="auto">
          <a:xfrm>
            <a:off x="8496104" y="1985639"/>
            <a:ext cx="313935" cy="403790"/>
          </a:xfrm>
          <a:custGeom>
            <a:avLst/>
            <a:gdLst>
              <a:gd name="T0" fmla="*/ 2 w 491"/>
              <a:gd name="T1" fmla="*/ 492 h 631"/>
              <a:gd name="T2" fmla="*/ 121 w 491"/>
              <a:gd name="T3" fmla="*/ 631 h 631"/>
              <a:gd name="T4" fmla="*/ 122 w 491"/>
              <a:gd name="T5" fmla="*/ 631 h 631"/>
              <a:gd name="T6" fmla="*/ 131 w 491"/>
              <a:gd name="T7" fmla="*/ 631 h 631"/>
              <a:gd name="T8" fmla="*/ 244 w 491"/>
              <a:gd name="T9" fmla="*/ 595 h 631"/>
              <a:gd name="T10" fmla="*/ 247 w 491"/>
              <a:gd name="T11" fmla="*/ 556 h 631"/>
              <a:gd name="T12" fmla="*/ 184 w 491"/>
              <a:gd name="T13" fmla="*/ 498 h 631"/>
              <a:gd name="T14" fmla="*/ 202 w 491"/>
              <a:gd name="T15" fmla="*/ 457 h 631"/>
              <a:gd name="T16" fmla="*/ 162 w 491"/>
              <a:gd name="T17" fmla="*/ 401 h 631"/>
              <a:gd name="T18" fmla="*/ 170 w 491"/>
              <a:gd name="T19" fmla="*/ 372 h 631"/>
              <a:gd name="T20" fmla="*/ 213 w 491"/>
              <a:gd name="T21" fmla="*/ 344 h 631"/>
              <a:gd name="T22" fmla="*/ 198 w 491"/>
              <a:gd name="T23" fmla="*/ 305 h 631"/>
              <a:gd name="T24" fmla="*/ 256 w 491"/>
              <a:gd name="T25" fmla="*/ 246 h 631"/>
              <a:gd name="T26" fmla="*/ 307 w 491"/>
              <a:gd name="T27" fmla="*/ 83 h 631"/>
              <a:gd name="T28" fmla="*/ 2 w 491"/>
              <a:gd name="T29" fmla="*/ 273 h 631"/>
              <a:gd name="T30" fmla="*/ 2 w 491"/>
              <a:gd name="T31" fmla="*/ 492 h 631"/>
              <a:gd name="T32" fmla="*/ 221 w 491"/>
              <a:gd name="T33" fmla="*/ 305 h 631"/>
              <a:gd name="T34" fmla="*/ 256 w 491"/>
              <a:gd name="T35" fmla="*/ 340 h 631"/>
              <a:gd name="T36" fmla="*/ 436 w 491"/>
              <a:gd name="T37" fmla="*/ 340 h 631"/>
              <a:gd name="T38" fmla="*/ 436 w 491"/>
              <a:gd name="T39" fmla="*/ 270 h 631"/>
              <a:gd name="T40" fmla="*/ 265 w 491"/>
              <a:gd name="T41" fmla="*/ 270 h 631"/>
              <a:gd name="T42" fmla="*/ 349 w 491"/>
              <a:gd name="T43" fmla="*/ 366 h 631"/>
              <a:gd name="T44" fmla="*/ 192 w 491"/>
              <a:gd name="T45" fmla="*/ 382 h 631"/>
              <a:gd name="T46" fmla="*/ 221 w 491"/>
              <a:gd name="T47" fmla="*/ 436 h 631"/>
              <a:gd name="T48" fmla="*/ 349 w 491"/>
              <a:gd name="T49" fmla="*/ 436 h 631"/>
              <a:gd name="T50" fmla="*/ 491 w 491"/>
              <a:gd name="T51" fmla="*/ 401 h 631"/>
              <a:gd name="T52" fmla="*/ 349 w 491"/>
              <a:gd name="T53" fmla="*/ 366 h 631"/>
              <a:gd name="T54" fmla="*/ 484 w 491"/>
              <a:gd name="T55" fmla="*/ 498 h 631"/>
              <a:gd name="T56" fmla="*/ 349 w 491"/>
              <a:gd name="T57" fmla="*/ 463 h 631"/>
              <a:gd name="T58" fmla="*/ 256 w 491"/>
              <a:gd name="T59" fmla="*/ 463 h 631"/>
              <a:gd name="T60" fmla="*/ 208 w 491"/>
              <a:gd name="T61" fmla="*/ 492 h 631"/>
              <a:gd name="T62" fmla="*/ 243 w 491"/>
              <a:gd name="T63" fmla="*/ 533 h 631"/>
              <a:gd name="T64" fmla="*/ 315 w 491"/>
              <a:gd name="T65" fmla="*/ 533 h 631"/>
              <a:gd name="T66" fmla="*/ 303 w 491"/>
              <a:gd name="T67" fmla="*/ 630 h 631"/>
              <a:gd name="T68" fmla="*/ 409 w 491"/>
              <a:gd name="T69" fmla="*/ 630 h 631"/>
              <a:gd name="T70" fmla="*/ 409 w 491"/>
              <a:gd name="T71" fmla="*/ 560 h 631"/>
              <a:gd name="T72" fmla="*/ 303 w 491"/>
              <a:gd name="T73" fmla="*/ 560 h 631"/>
              <a:gd name="T74" fmla="*/ 303 w 491"/>
              <a:gd name="T75" fmla="*/ 630 h 6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491" h="631">
                <a:moveTo>
                  <a:pt x="2" y="492"/>
                </a:moveTo>
                <a:lnTo>
                  <a:pt x="2" y="492"/>
                </a:lnTo>
                <a:cubicBezTo>
                  <a:pt x="2" y="494"/>
                  <a:pt x="2" y="496"/>
                  <a:pt x="2" y="498"/>
                </a:cubicBezTo>
                <a:cubicBezTo>
                  <a:pt x="2" y="570"/>
                  <a:pt x="51" y="628"/>
                  <a:pt x="121" y="631"/>
                </a:cubicBezTo>
                <a:lnTo>
                  <a:pt x="121" y="631"/>
                </a:lnTo>
                <a:lnTo>
                  <a:pt x="122" y="631"/>
                </a:lnTo>
                <a:cubicBezTo>
                  <a:pt x="124" y="631"/>
                  <a:pt x="125" y="631"/>
                  <a:pt x="127" y="631"/>
                </a:cubicBezTo>
                <a:cubicBezTo>
                  <a:pt x="128" y="631"/>
                  <a:pt x="130" y="631"/>
                  <a:pt x="131" y="631"/>
                </a:cubicBezTo>
                <a:lnTo>
                  <a:pt x="257" y="631"/>
                </a:lnTo>
                <a:cubicBezTo>
                  <a:pt x="249" y="621"/>
                  <a:pt x="244" y="609"/>
                  <a:pt x="244" y="595"/>
                </a:cubicBezTo>
                <a:cubicBezTo>
                  <a:pt x="244" y="580"/>
                  <a:pt x="250" y="567"/>
                  <a:pt x="259" y="556"/>
                </a:cubicBezTo>
                <a:lnTo>
                  <a:pt x="247" y="556"/>
                </a:lnTo>
                <a:lnTo>
                  <a:pt x="243" y="556"/>
                </a:lnTo>
                <a:cubicBezTo>
                  <a:pt x="211" y="556"/>
                  <a:pt x="184" y="530"/>
                  <a:pt x="184" y="498"/>
                </a:cubicBezTo>
                <a:cubicBezTo>
                  <a:pt x="184" y="496"/>
                  <a:pt x="184" y="494"/>
                  <a:pt x="185" y="492"/>
                </a:cubicBezTo>
                <a:cubicBezTo>
                  <a:pt x="186" y="478"/>
                  <a:pt x="192" y="466"/>
                  <a:pt x="202" y="457"/>
                </a:cubicBezTo>
                <a:cubicBezTo>
                  <a:pt x="197" y="455"/>
                  <a:pt x="192" y="453"/>
                  <a:pt x="188" y="450"/>
                </a:cubicBezTo>
                <a:cubicBezTo>
                  <a:pt x="172" y="439"/>
                  <a:pt x="162" y="421"/>
                  <a:pt x="162" y="401"/>
                </a:cubicBezTo>
                <a:cubicBezTo>
                  <a:pt x="162" y="391"/>
                  <a:pt x="165" y="381"/>
                  <a:pt x="170" y="373"/>
                </a:cubicBezTo>
                <a:cubicBezTo>
                  <a:pt x="170" y="372"/>
                  <a:pt x="170" y="372"/>
                  <a:pt x="170" y="372"/>
                </a:cubicBezTo>
                <a:cubicBezTo>
                  <a:pt x="178" y="358"/>
                  <a:pt x="192" y="348"/>
                  <a:pt x="207" y="345"/>
                </a:cubicBezTo>
                <a:cubicBezTo>
                  <a:pt x="209" y="344"/>
                  <a:pt x="211" y="344"/>
                  <a:pt x="213" y="344"/>
                </a:cubicBezTo>
                <a:cubicBezTo>
                  <a:pt x="212" y="343"/>
                  <a:pt x="211" y="342"/>
                  <a:pt x="211" y="342"/>
                </a:cubicBezTo>
                <a:cubicBezTo>
                  <a:pt x="203" y="332"/>
                  <a:pt x="198" y="319"/>
                  <a:pt x="198" y="305"/>
                </a:cubicBezTo>
                <a:cubicBezTo>
                  <a:pt x="198" y="288"/>
                  <a:pt x="205" y="272"/>
                  <a:pt x="217" y="262"/>
                </a:cubicBezTo>
                <a:cubicBezTo>
                  <a:pt x="227" y="252"/>
                  <a:pt x="241" y="246"/>
                  <a:pt x="256" y="246"/>
                </a:cubicBezTo>
                <a:lnTo>
                  <a:pt x="278" y="246"/>
                </a:lnTo>
                <a:cubicBezTo>
                  <a:pt x="306" y="185"/>
                  <a:pt x="316" y="120"/>
                  <a:pt x="307" y="83"/>
                </a:cubicBezTo>
                <a:cubicBezTo>
                  <a:pt x="286" y="0"/>
                  <a:pt x="217" y="20"/>
                  <a:pt x="212" y="67"/>
                </a:cubicBezTo>
                <a:cubicBezTo>
                  <a:pt x="195" y="209"/>
                  <a:pt x="7" y="231"/>
                  <a:pt x="2" y="273"/>
                </a:cubicBezTo>
                <a:cubicBezTo>
                  <a:pt x="2" y="273"/>
                  <a:pt x="0" y="289"/>
                  <a:pt x="2" y="309"/>
                </a:cubicBezTo>
                <a:lnTo>
                  <a:pt x="2" y="492"/>
                </a:lnTo>
                <a:close/>
                <a:moveTo>
                  <a:pt x="256" y="270"/>
                </a:moveTo>
                <a:cubicBezTo>
                  <a:pt x="237" y="270"/>
                  <a:pt x="221" y="286"/>
                  <a:pt x="221" y="305"/>
                </a:cubicBezTo>
                <a:cubicBezTo>
                  <a:pt x="221" y="312"/>
                  <a:pt x="223" y="319"/>
                  <a:pt x="227" y="324"/>
                </a:cubicBezTo>
                <a:cubicBezTo>
                  <a:pt x="233" y="334"/>
                  <a:pt x="244" y="340"/>
                  <a:pt x="256" y="340"/>
                </a:cubicBezTo>
                <a:lnTo>
                  <a:pt x="349" y="340"/>
                </a:lnTo>
                <a:lnTo>
                  <a:pt x="436" y="340"/>
                </a:lnTo>
                <a:cubicBezTo>
                  <a:pt x="455" y="340"/>
                  <a:pt x="471" y="324"/>
                  <a:pt x="471" y="305"/>
                </a:cubicBezTo>
                <a:cubicBezTo>
                  <a:pt x="471" y="286"/>
                  <a:pt x="455" y="270"/>
                  <a:pt x="436" y="270"/>
                </a:cubicBezTo>
                <a:lnTo>
                  <a:pt x="349" y="270"/>
                </a:lnTo>
                <a:lnTo>
                  <a:pt x="265" y="270"/>
                </a:lnTo>
                <a:lnTo>
                  <a:pt x="256" y="270"/>
                </a:lnTo>
                <a:close/>
                <a:moveTo>
                  <a:pt x="349" y="366"/>
                </a:moveTo>
                <a:lnTo>
                  <a:pt x="221" y="366"/>
                </a:lnTo>
                <a:cubicBezTo>
                  <a:pt x="209" y="366"/>
                  <a:pt x="198" y="372"/>
                  <a:pt x="192" y="382"/>
                </a:cubicBezTo>
                <a:cubicBezTo>
                  <a:pt x="188" y="387"/>
                  <a:pt x="186" y="394"/>
                  <a:pt x="186" y="401"/>
                </a:cubicBezTo>
                <a:cubicBezTo>
                  <a:pt x="186" y="421"/>
                  <a:pt x="201" y="436"/>
                  <a:pt x="221" y="436"/>
                </a:cubicBezTo>
                <a:lnTo>
                  <a:pt x="245" y="436"/>
                </a:lnTo>
                <a:lnTo>
                  <a:pt x="349" y="436"/>
                </a:lnTo>
                <a:lnTo>
                  <a:pt x="456" y="436"/>
                </a:lnTo>
                <a:cubicBezTo>
                  <a:pt x="475" y="436"/>
                  <a:pt x="491" y="421"/>
                  <a:pt x="491" y="401"/>
                </a:cubicBezTo>
                <a:cubicBezTo>
                  <a:pt x="491" y="382"/>
                  <a:pt x="475" y="366"/>
                  <a:pt x="456" y="366"/>
                </a:cubicBezTo>
                <a:lnTo>
                  <a:pt x="349" y="366"/>
                </a:lnTo>
                <a:close/>
                <a:moveTo>
                  <a:pt x="449" y="533"/>
                </a:moveTo>
                <a:cubicBezTo>
                  <a:pt x="469" y="533"/>
                  <a:pt x="484" y="517"/>
                  <a:pt x="484" y="498"/>
                </a:cubicBezTo>
                <a:cubicBezTo>
                  <a:pt x="484" y="479"/>
                  <a:pt x="469" y="463"/>
                  <a:pt x="449" y="463"/>
                </a:cubicBezTo>
                <a:lnTo>
                  <a:pt x="349" y="463"/>
                </a:lnTo>
                <a:lnTo>
                  <a:pt x="315" y="463"/>
                </a:lnTo>
                <a:lnTo>
                  <a:pt x="256" y="463"/>
                </a:lnTo>
                <a:lnTo>
                  <a:pt x="243" y="463"/>
                </a:lnTo>
                <a:cubicBezTo>
                  <a:pt x="225" y="463"/>
                  <a:pt x="211" y="476"/>
                  <a:pt x="208" y="492"/>
                </a:cubicBezTo>
                <a:cubicBezTo>
                  <a:pt x="208" y="494"/>
                  <a:pt x="208" y="496"/>
                  <a:pt x="208" y="498"/>
                </a:cubicBezTo>
                <a:cubicBezTo>
                  <a:pt x="208" y="517"/>
                  <a:pt x="223" y="533"/>
                  <a:pt x="243" y="533"/>
                </a:cubicBezTo>
                <a:lnTo>
                  <a:pt x="256" y="533"/>
                </a:lnTo>
                <a:lnTo>
                  <a:pt x="315" y="533"/>
                </a:lnTo>
                <a:lnTo>
                  <a:pt x="449" y="533"/>
                </a:lnTo>
                <a:close/>
                <a:moveTo>
                  <a:pt x="303" y="630"/>
                </a:moveTo>
                <a:lnTo>
                  <a:pt x="315" y="630"/>
                </a:lnTo>
                <a:lnTo>
                  <a:pt x="409" y="630"/>
                </a:lnTo>
                <a:cubicBezTo>
                  <a:pt x="429" y="630"/>
                  <a:pt x="444" y="614"/>
                  <a:pt x="444" y="595"/>
                </a:cubicBezTo>
                <a:cubicBezTo>
                  <a:pt x="444" y="575"/>
                  <a:pt x="429" y="560"/>
                  <a:pt x="409" y="560"/>
                </a:cubicBezTo>
                <a:lnTo>
                  <a:pt x="315" y="560"/>
                </a:lnTo>
                <a:lnTo>
                  <a:pt x="303" y="560"/>
                </a:lnTo>
                <a:cubicBezTo>
                  <a:pt x="283" y="560"/>
                  <a:pt x="268" y="575"/>
                  <a:pt x="268" y="595"/>
                </a:cubicBezTo>
                <a:cubicBezTo>
                  <a:pt x="268" y="614"/>
                  <a:pt x="283" y="630"/>
                  <a:pt x="303" y="63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8562" tIns="34281" rIns="68562" bIns="34281" numCol="1" anchor="t" anchorCtr="0" compatLnSpc="1"/>
          <a:lstStyle/>
          <a:p>
            <a:endParaRPr lang="zh-CN" altLang="en-US"/>
          </a:p>
        </p:txBody>
      </p:sp>
      <p:sp>
        <p:nvSpPr>
          <p:cNvPr id="42" name="Freeform 42"/>
          <p:cNvSpPr>
            <a:spLocks noEditPoints="1"/>
          </p:cNvSpPr>
          <p:nvPr/>
        </p:nvSpPr>
        <p:spPr bwMode="auto">
          <a:xfrm>
            <a:off x="6023922" y="2697116"/>
            <a:ext cx="380435" cy="372848"/>
          </a:xfrm>
          <a:custGeom>
            <a:avLst/>
            <a:gdLst>
              <a:gd name="T0" fmla="*/ 25 w 596"/>
              <a:gd name="T1" fmla="*/ 345 h 583"/>
              <a:gd name="T2" fmla="*/ 25 w 596"/>
              <a:gd name="T3" fmla="*/ 62 h 583"/>
              <a:gd name="T4" fmla="*/ 61 w 596"/>
              <a:gd name="T5" fmla="*/ 26 h 583"/>
              <a:gd name="T6" fmla="*/ 534 w 596"/>
              <a:gd name="T7" fmla="*/ 26 h 583"/>
              <a:gd name="T8" fmla="*/ 570 w 596"/>
              <a:gd name="T9" fmla="*/ 62 h 583"/>
              <a:gd name="T10" fmla="*/ 570 w 596"/>
              <a:gd name="T11" fmla="*/ 345 h 583"/>
              <a:gd name="T12" fmla="*/ 534 w 596"/>
              <a:gd name="T13" fmla="*/ 381 h 583"/>
              <a:gd name="T14" fmla="*/ 61 w 596"/>
              <a:gd name="T15" fmla="*/ 381 h 583"/>
              <a:gd name="T16" fmla="*/ 25 w 596"/>
              <a:gd name="T17" fmla="*/ 345 h 583"/>
              <a:gd name="T18" fmla="*/ 534 w 596"/>
              <a:gd name="T19" fmla="*/ 406 h 583"/>
              <a:gd name="T20" fmla="*/ 596 w 596"/>
              <a:gd name="T21" fmla="*/ 345 h 583"/>
              <a:gd name="T22" fmla="*/ 596 w 596"/>
              <a:gd name="T23" fmla="*/ 62 h 583"/>
              <a:gd name="T24" fmla="*/ 534 w 596"/>
              <a:gd name="T25" fmla="*/ 0 h 583"/>
              <a:gd name="T26" fmla="*/ 61 w 596"/>
              <a:gd name="T27" fmla="*/ 0 h 583"/>
              <a:gd name="T28" fmla="*/ 0 w 596"/>
              <a:gd name="T29" fmla="*/ 62 h 583"/>
              <a:gd name="T30" fmla="*/ 0 w 596"/>
              <a:gd name="T31" fmla="*/ 345 h 583"/>
              <a:gd name="T32" fmla="*/ 61 w 596"/>
              <a:gd name="T33" fmla="*/ 406 h 583"/>
              <a:gd name="T34" fmla="*/ 245 w 596"/>
              <a:gd name="T35" fmla="*/ 406 h 583"/>
              <a:gd name="T36" fmla="*/ 245 w 596"/>
              <a:gd name="T37" fmla="*/ 462 h 583"/>
              <a:gd name="T38" fmla="*/ 61 w 596"/>
              <a:gd name="T39" fmla="*/ 462 h 583"/>
              <a:gd name="T40" fmla="*/ 0 w 596"/>
              <a:gd name="T41" fmla="*/ 524 h 583"/>
              <a:gd name="T42" fmla="*/ 0 w 596"/>
              <a:gd name="T43" fmla="*/ 570 h 583"/>
              <a:gd name="T44" fmla="*/ 12 w 596"/>
              <a:gd name="T45" fmla="*/ 583 h 583"/>
              <a:gd name="T46" fmla="*/ 583 w 596"/>
              <a:gd name="T47" fmla="*/ 583 h 583"/>
              <a:gd name="T48" fmla="*/ 596 w 596"/>
              <a:gd name="T49" fmla="*/ 570 h 583"/>
              <a:gd name="T50" fmla="*/ 596 w 596"/>
              <a:gd name="T51" fmla="*/ 524 h 583"/>
              <a:gd name="T52" fmla="*/ 534 w 596"/>
              <a:gd name="T53" fmla="*/ 462 h 583"/>
              <a:gd name="T54" fmla="*/ 351 w 596"/>
              <a:gd name="T55" fmla="*/ 462 h 583"/>
              <a:gd name="T56" fmla="*/ 351 w 596"/>
              <a:gd name="T57" fmla="*/ 406 h 583"/>
              <a:gd name="T58" fmla="*/ 534 w 596"/>
              <a:gd name="T59" fmla="*/ 406 h 583"/>
              <a:gd name="T60" fmla="*/ 544 w 596"/>
              <a:gd name="T61" fmla="*/ 345 h 583"/>
              <a:gd name="T62" fmla="*/ 544 w 596"/>
              <a:gd name="T63" fmla="*/ 62 h 583"/>
              <a:gd name="T64" fmla="*/ 534 w 596"/>
              <a:gd name="T65" fmla="*/ 52 h 583"/>
              <a:gd name="T66" fmla="*/ 61 w 596"/>
              <a:gd name="T67" fmla="*/ 52 h 583"/>
              <a:gd name="T68" fmla="*/ 51 w 596"/>
              <a:gd name="T69" fmla="*/ 62 h 583"/>
              <a:gd name="T70" fmla="*/ 51 w 596"/>
              <a:gd name="T71" fmla="*/ 345 h 583"/>
              <a:gd name="T72" fmla="*/ 61 w 596"/>
              <a:gd name="T73" fmla="*/ 355 h 583"/>
              <a:gd name="T74" fmla="*/ 534 w 596"/>
              <a:gd name="T75" fmla="*/ 355 h 583"/>
              <a:gd name="T76" fmla="*/ 544 w 596"/>
              <a:gd name="T77" fmla="*/ 345 h 5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596" h="583">
                <a:moveTo>
                  <a:pt x="25" y="345"/>
                </a:moveTo>
                <a:lnTo>
                  <a:pt x="25" y="62"/>
                </a:lnTo>
                <a:cubicBezTo>
                  <a:pt x="25" y="42"/>
                  <a:pt x="41" y="26"/>
                  <a:pt x="61" y="26"/>
                </a:cubicBezTo>
                <a:lnTo>
                  <a:pt x="534" y="26"/>
                </a:lnTo>
                <a:cubicBezTo>
                  <a:pt x="554" y="26"/>
                  <a:pt x="570" y="42"/>
                  <a:pt x="570" y="62"/>
                </a:cubicBezTo>
                <a:lnTo>
                  <a:pt x="570" y="345"/>
                </a:lnTo>
                <a:cubicBezTo>
                  <a:pt x="570" y="365"/>
                  <a:pt x="554" y="381"/>
                  <a:pt x="534" y="381"/>
                </a:cubicBezTo>
                <a:lnTo>
                  <a:pt x="61" y="381"/>
                </a:lnTo>
                <a:cubicBezTo>
                  <a:pt x="41" y="381"/>
                  <a:pt x="25" y="365"/>
                  <a:pt x="25" y="345"/>
                </a:cubicBezTo>
                <a:close/>
                <a:moveTo>
                  <a:pt x="534" y="406"/>
                </a:moveTo>
                <a:cubicBezTo>
                  <a:pt x="568" y="406"/>
                  <a:pt x="596" y="379"/>
                  <a:pt x="596" y="345"/>
                </a:cubicBezTo>
                <a:lnTo>
                  <a:pt x="596" y="62"/>
                </a:lnTo>
                <a:cubicBezTo>
                  <a:pt x="596" y="28"/>
                  <a:pt x="568" y="0"/>
                  <a:pt x="534" y="0"/>
                </a:cubicBezTo>
                <a:lnTo>
                  <a:pt x="61" y="0"/>
                </a:lnTo>
                <a:cubicBezTo>
                  <a:pt x="27" y="0"/>
                  <a:pt x="0" y="28"/>
                  <a:pt x="0" y="62"/>
                </a:cubicBezTo>
                <a:lnTo>
                  <a:pt x="0" y="345"/>
                </a:lnTo>
                <a:cubicBezTo>
                  <a:pt x="0" y="379"/>
                  <a:pt x="27" y="406"/>
                  <a:pt x="61" y="406"/>
                </a:cubicBezTo>
                <a:lnTo>
                  <a:pt x="245" y="406"/>
                </a:lnTo>
                <a:lnTo>
                  <a:pt x="245" y="462"/>
                </a:lnTo>
                <a:lnTo>
                  <a:pt x="61" y="462"/>
                </a:lnTo>
                <a:cubicBezTo>
                  <a:pt x="27" y="462"/>
                  <a:pt x="0" y="490"/>
                  <a:pt x="0" y="524"/>
                </a:cubicBezTo>
                <a:lnTo>
                  <a:pt x="0" y="570"/>
                </a:lnTo>
                <a:cubicBezTo>
                  <a:pt x="0" y="577"/>
                  <a:pt x="5" y="583"/>
                  <a:pt x="12" y="583"/>
                </a:cubicBezTo>
                <a:lnTo>
                  <a:pt x="583" y="583"/>
                </a:lnTo>
                <a:cubicBezTo>
                  <a:pt x="590" y="583"/>
                  <a:pt x="596" y="577"/>
                  <a:pt x="596" y="570"/>
                </a:cubicBezTo>
                <a:lnTo>
                  <a:pt x="596" y="524"/>
                </a:lnTo>
                <a:cubicBezTo>
                  <a:pt x="596" y="490"/>
                  <a:pt x="568" y="462"/>
                  <a:pt x="534" y="462"/>
                </a:cubicBezTo>
                <a:lnTo>
                  <a:pt x="351" y="462"/>
                </a:lnTo>
                <a:lnTo>
                  <a:pt x="351" y="406"/>
                </a:lnTo>
                <a:lnTo>
                  <a:pt x="534" y="406"/>
                </a:lnTo>
                <a:close/>
                <a:moveTo>
                  <a:pt x="544" y="345"/>
                </a:moveTo>
                <a:lnTo>
                  <a:pt x="544" y="62"/>
                </a:lnTo>
                <a:cubicBezTo>
                  <a:pt x="544" y="56"/>
                  <a:pt x="540" y="52"/>
                  <a:pt x="534" y="52"/>
                </a:cubicBezTo>
                <a:lnTo>
                  <a:pt x="61" y="52"/>
                </a:lnTo>
                <a:cubicBezTo>
                  <a:pt x="56" y="52"/>
                  <a:pt x="51" y="56"/>
                  <a:pt x="51" y="62"/>
                </a:cubicBezTo>
                <a:lnTo>
                  <a:pt x="51" y="345"/>
                </a:lnTo>
                <a:cubicBezTo>
                  <a:pt x="51" y="350"/>
                  <a:pt x="56" y="355"/>
                  <a:pt x="61" y="355"/>
                </a:cubicBezTo>
                <a:lnTo>
                  <a:pt x="534" y="355"/>
                </a:lnTo>
                <a:cubicBezTo>
                  <a:pt x="540" y="355"/>
                  <a:pt x="544" y="350"/>
                  <a:pt x="544" y="34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8562" tIns="34281" rIns="68562" bIns="34281" numCol="1" anchor="t" anchorCtr="0" compatLnSpc="1"/>
          <a:lstStyle/>
          <a:p>
            <a:endParaRPr lang="zh-CN" altLang="en-US"/>
          </a:p>
        </p:txBody>
      </p:sp>
      <p:sp>
        <p:nvSpPr>
          <p:cNvPr id="43" name="Freeform 46"/>
          <p:cNvSpPr>
            <a:spLocks noEditPoints="1"/>
          </p:cNvSpPr>
          <p:nvPr/>
        </p:nvSpPr>
        <p:spPr bwMode="auto">
          <a:xfrm>
            <a:off x="7387846" y="1511168"/>
            <a:ext cx="337133" cy="434731"/>
          </a:xfrm>
          <a:custGeom>
            <a:avLst/>
            <a:gdLst>
              <a:gd name="T0" fmla="*/ 394 w 527"/>
              <a:gd name="T1" fmla="*/ 362 h 679"/>
              <a:gd name="T2" fmla="*/ 340 w 527"/>
              <a:gd name="T3" fmla="*/ 239 h 679"/>
              <a:gd name="T4" fmla="*/ 276 w 527"/>
              <a:gd name="T5" fmla="*/ 270 h 679"/>
              <a:gd name="T6" fmla="*/ 257 w 527"/>
              <a:gd name="T7" fmla="*/ 247 h 679"/>
              <a:gd name="T8" fmla="*/ 256 w 527"/>
              <a:gd name="T9" fmla="*/ 242 h 679"/>
              <a:gd name="T10" fmla="*/ 255 w 527"/>
              <a:gd name="T11" fmla="*/ 237 h 679"/>
              <a:gd name="T12" fmla="*/ 255 w 527"/>
              <a:gd name="T13" fmla="*/ 231 h 679"/>
              <a:gd name="T14" fmla="*/ 255 w 527"/>
              <a:gd name="T15" fmla="*/ 227 h 679"/>
              <a:gd name="T16" fmla="*/ 256 w 527"/>
              <a:gd name="T17" fmla="*/ 222 h 679"/>
              <a:gd name="T18" fmla="*/ 258 w 527"/>
              <a:gd name="T19" fmla="*/ 217 h 679"/>
              <a:gd name="T20" fmla="*/ 261 w 527"/>
              <a:gd name="T21" fmla="*/ 211 h 679"/>
              <a:gd name="T22" fmla="*/ 275 w 527"/>
              <a:gd name="T23" fmla="*/ 196 h 679"/>
              <a:gd name="T24" fmla="*/ 437 w 527"/>
              <a:gd name="T25" fmla="*/ 174 h 679"/>
              <a:gd name="T26" fmla="*/ 349 w 527"/>
              <a:gd name="T27" fmla="*/ 69 h 679"/>
              <a:gd name="T28" fmla="*/ 274 w 527"/>
              <a:gd name="T29" fmla="*/ 138 h 679"/>
              <a:gd name="T30" fmla="*/ 254 w 527"/>
              <a:gd name="T31" fmla="*/ 138 h 679"/>
              <a:gd name="T32" fmla="*/ 225 w 527"/>
              <a:gd name="T33" fmla="*/ 144 h 679"/>
              <a:gd name="T34" fmla="*/ 207 w 527"/>
              <a:gd name="T35" fmla="*/ 150 h 679"/>
              <a:gd name="T36" fmla="*/ 198 w 527"/>
              <a:gd name="T37" fmla="*/ 155 h 679"/>
              <a:gd name="T38" fmla="*/ 189 w 527"/>
              <a:gd name="T39" fmla="*/ 159 h 679"/>
              <a:gd name="T40" fmla="*/ 181 w 527"/>
              <a:gd name="T41" fmla="*/ 165 h 679"/>
              <a:gd name="T42" fmla="*/ 165 w 527"/>
              <a:gd name="T43" fmla="*/ 177 h 679"/>
              <a:gd name="T44" fmla="*/ 158 w 527"/>
              <a:gd name="T45" fmla="*/ 184 h 679"/>
              <a:gd name="T46" fmla="*/ 151 w 527"/>
              <a:gd name="T47" fmla="*/ 193 h 679"/>
              <a:gd name="T48" fmla="*/ 145 w 527"/>
              <a:gd name="T49" fmla="*/ 200 h 679"/>
              <a:gd name="T50" fmla="*/ 138 w 527"/>
              <a:gd name="T51" fmla="*/ 211 h 679"/>
              <a:gd name="T52" fmla="*/ 181 w 527"/>
              <a:gd name="T53" fmla="*/ 430 h 679"/>
              <a:gd name="T54" fmla="*/ 17 w 527"/>
              <a:gd name="T55" fmla="*/ 580 h 679"/>
              <a:gd name="T56" fmla="*/ 44 w 527"/>
              <a:gd name="T57" fmla="*/ 667 h 679"/>
              <a:gd name="T58" fmla="*/ 91 w 527"/>
              <a:gd name="T59" fmla="*/ 614 h 679"/>
              <a:gd name="T60" fmla="*/ 140 w 527"/>
              <a:gd name="T61" fmla="*/ 532 h 679"/>
              <a:gd name="T62" fmla="*/ 253 w 527"/>
              <a:gd name="T63" fmla="*/ 434 h 679"/>
              <a:gd name="T64" fmla="*/ 256 w 527"/>
              <a:gd name="T65" fmla="*/ 434 h 679"/>
              <a:gd name="T66" fmla="*/ 264 w 527"/>
              <a:gd name="T67" fmla="*/ 435 h 679"/>
              <a:gd name="T68" fmla="*/ 272 w 527"/>
              <a:gd name="T69" fmla="*/ 435 h 679"/>
              <a:gd name="T70" fmla="*/ 280 w 527"/>
              <a:gd name="T71" fmla="*/ 434 h 679"/>
              <a:gd name="T72" fmla="*/ 301 w 527"/>
              <a:gd name="T73" fmla="*/ 198 h 679"/>
              <a:gd name="T74" fmla="*/ 298 w 527"/>
              <a:gd name="T75" fmla="*/ 190 h 679"/>
              <a:gd name="T76" fmla="*/ 329 w 527"/>
              <a:gd name="T77" fmla="*/ 203 h 679"/>
              <a:gd name="T78" fmla="*/ 364 w 527"/>
              <a:gd name="T79" fmla="*/ 87 h 679"/>
              <a:gd name="T80" fmla="*/ 485 w 527"/>
              <a:gd name="T81" fmla="*/ 44 h 679"/>
              <a:gd name="T82" fmla="*/ 376 w 527"/>
              <a:gd name="T83" fmla="*/ 187 h 679"/>
              <a:gd name="T84" fmla="*/ 366 w 527"/>
              <a:gd name="T85" fmla="*/ 176 h 679"/>
              <a:gd name="T86" fmla="*/ 364 w 527"/>
              <a:gd name="T87" fmla="*/ 175 h 679"/>
              <a:gd name="T88" fmla="*/ 358 w 527"/>
              <a:gd name="T89" fmla="*/ 170 h 679"/>
              <a:gd name="T90" fmla="*/ 351 w 527"/>
              <a:gd name="T91" fmla="*/ 165 h 679"/>
              <a:gd name="T92" fmla="*/ 342 w 527"/>
              <a:gd name="T93" fmla="*/ 159 h 679"/>
              <a:gd name="T94" fmla="*/ 333 w 527"/>
              <a:gd name="T95" fmla="*/ 154 h 679"/>
              <a:gd name="T96" fmla="*/ 313 w 527"/>
              <a:gd name="T97" fmla="*/ 145 h 679"/>
              <a:gd name="T98" fmla="*/ 37 w 527"/>
              <a:gd name="T99" fmla="*/ 592 h 679"/>
              <a:gd name="T100" fmla="*/ 125 w 527"/>
              <a:gd name="T101" fmla="*/ 444 h 679"/>
              <a:gd name="T102" fmla="*/ 41 w 527"/>
              <a:gd name="T103" fmla="*/ 613 h 679"/>
              <a:gd name="T104" fmla="*/ 37 w 527"/>
              <a:gd name="T105" fmla="*/ 592 h 6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527" h="679">
                <a:moveTo>
                  <a:pt x="320" y="425"/>
                </a:moveTo>
                <a:cubicBezTo>
                  <a:pt x="350" y="413"/>
                  <a:pt x="376" y="392"/>
                  <a:pt x="394" y="362"/>
                </a:cubicBezTo>
                <a:cubicBezTo>
                  <a:pt x="421" y="316"/>
                  <a:pt x="421" y="262"/>
                  <a:pt x="398" y="217"/>
                </a:cubicBezTo>
                <a:cubicBezTo>
                  <a:pt x="378" y="228"/>
                  <a:pt x="358" y="236"/>
                  <a:pt x="340" y="239"/>
                </a:cubicBezTo>
                <a:cubicBezTo>
                  <a:pt x="339" y="245"/>
                  <a:pt x="338" y="250"/>
                  <a:pt x="335" y="255"/>
                </a:cubicBezTo>
                <a:cubicBezTo>
                  <a:pt x="322" y="275"/>
                  <a:pt x="296" y="282"/>
                  <a:pt x="276" y="270"/>
                </a:cubicBezTo>
                <a:cubicBezTo>
                  <a:pt x="268" y="265"/>
                  <a:pt x="262" y="259"/>
                  <a:pt x="259" y="251"/>
                </a:cubicBezTo>
                <a:cubicBezTo>
                  <a:pt x="258" y="250"/>
                  <a:pt x="257" y="248"/>
                  <a:pt x="257" y="247"/>
                </a:cubicBezTo>
                <a:cubicBezTo>
                  <a:pt x="257" y="246"/>
                  <a:pt x="257" y="246"/>
                  <a:pt x="257" y="246"/>
                </a:cubicBezTo>
                <a:cubicBezTo>
                  <a:pt x="256" y="245"/>
                  <a:pt x="256" y="243"/>
                  <a:pt x="256" y="242"/>
                </a:cubicBezTo>
                <a:cubicBezTo>
                  <a:pt x="256" y="242"/>
                  <a:pt x="256" y="241"/>
                  <a:pt x="255" y="241"/>
                </a:cubicBezTo>
                <a:cubicBezTo>
                  <a:pt x="255" y="240"/>
                  <a:pt x="255" y="238"/>
                  <a:pt x="255" y="237"/>
                </a:cubicBezTo>
                <a:cubicBezTo>
                  <a:pt x="255" y="237"/>
                  <a:pt x="255" y="236"/>
                  <a:pt x="255" y="236"/>
                </a:cubicBezTo>
                <a:cubicBezTo>
                  <a:pt x="255" y="235"/>
                  <a:pt x="255" y="233"/>
                  <a:pt x="255" y="231"/>
                </a:cubicBezTo>
                <a:cubicBezTo>
                  <a:pt x="255" y="231"/>
                  <a:pt x="255" y="231"/>
                  <a:pt x="255" y="231"/>
                </a:cubicBezTo>
                <a:cubicBezTo>
                  <a:pt x="255" y="230"/>
                  <a:pt x="255" y="228"/>
                  <a:pt x="255" y="227"/>
                </a:cubicBezTo>
                <a:cubicBezTo>
                  <a:pt x="255" y="226"/>
                  <a:pt x="255" y="226"/>
                  <a:pt x="255" y="225"/>
                </a:cubicBezTo>
                <a:cubicBezTo>
                  <a:pt x="256" y="224"/>
                  <a:pt x="256" y="223"/>
                  <a:pt x="256" y="222"/>
                </a:cubicBezTo>
                <a:cubicBezTo>
                  <a:pt x="256" y="221"/>
                  <a:pt x="257" y="221"/>
                  <a:pt x="257" y="220"/>
                </a:cubicBezTo>
                <a:cubicBezTo>
                  <a:pt x="257" y="219"/>
                  <a:pt x="257" y="218"/>
                  <a:pt x="258" y="217"/>
                </a:cubicBezTo>
                <a:cubicBezTo>
                  <a:pt x="258" y="217"/>
                  <a:pt x="258" y="216"/>
                  <a:pt x="258" y="216"/>
                </a:cubicBezTo>
                <a:cubicBezTo>
                  <a:pt x="259" y="214"/>
                  <a:pt x="260" y="213"/>
                  <a:pt x="261" y="211"/>
                </a:cubicBezTo>
                <a:cubicBezTo>
                  <a:pt x="262" y="210"/>
                  <a:pt x="263" y="208"/>
                  <a:pt x="264" y="207"/>
                </a:cubicBezTo>
                <a:cubicBezTo>
                  <a:pt x="267" y="203"/>
                  <a:pt x="271" y="199"/>
                  <a:pt x="275" y="196"/>
                </a:cubicBezTo>
                <a:cubicBezTo>
                  <a:pt x="277" y="203"/>
                  <a:pt x="279" y="209"/>
                  <a:pt x="283" y="213"/>
                </a:cubicBezTo>
                <a:cubicBezTo>
                  <a:pt x="307" y="242"/>
                  <a:pt x="376" y="225"/>
                  <a:pt x="437" y="174"/>
                </a:cubicBezTo>
                <a:cubicBezTo>
                  <a:pt x="498" y="123"/>
                  <a:pt x="527" y="58"/>
                  <a:pt x="503" y="29"/>
                </a:cubicBezTo>
                <a:cubicBezTo>
                  <a:pt x="479" y="0"/>
                  <a:pt x="410" y="18"/>
                  <a:pt x="349" y="69"/>
                </a:cubicBezTo>
                <a:cubicBezTo>
                  <a:pt x="322" y="91"/>
                  <a:pt x="302" y="116"/>
                  <a:pt x="289" y="140"/>
                </a:cubicBezTo>
                <a:cubicBezTo>
                  <a:pt x="284" y="139"/>
                  <a:pt x="279" y="138"/>
                  <a:pt x="274" y="138"/>
                </a:cubicBezTo>
                <a:lnTo>
                  <a:pt x="274" y="138"/>
                </a:lnTo>
                <a:cubicBezTo>
                  <a:pt x="268" y="138"/>
                  <a:pt x="261" y="138"/>
                  <a:pt x="254" y="138"/>
                </a:cubicBezTo>
                <a:cubicBezTo>
                  <a:pt x="254" y="138"/>
                  <a:pt x="254" y="138"/>
                  <a:pt x="254" y="138"/>
                </a:cubicBezTo>
                <a:cubicBezTo>
                  <a:pt x="244" y="139"/>
                  <a:pt x="235" y="141"/>
                  <a:pt x="225" y="144"/>
                </a:cubicBezTo>
                <a:cubicBezTo>
                  <a:pt x="225" y="144"/>
                  <a:pt x="225" y="144"/>
                  <a:pt x="225" y="144"/>
                </a:cubicBezTo>
                <a:cubicBezTo>
                  <a:pt x="219" y="145"/>
                  <a:pt x="213" y="148"/>
                  <a:pt x="207" y="150"/>
                </a:cubicBezTo>
                <a:cubicBezTo>
                  <a:pt x="206" y="150"/>
                  <a:pt x="206" y="151"/>
                  <a:pt x="206" y="151"/>
                </a:cubicBezTo>
                <a:cubicBezTo>
                  <a:pt x="203" y="152"/>
                  <a:pt x="200" y="153"/>
                  <a:pt x="198" y="155"/>
                </a:cubicBezTo>
                <a:cubicBezTo>
                  <a:pt x="197" y="155"/>
                  <a:pt x="197" y="155"/>
                  <a:pt x="197" y="155"/>
                </a:cubicBezTo>
                <a:cubicBezTo>
                  <a:pt x="194" y="156"/>
                  <a:pt x="191" y="158"/>
                  <a:pt x="189" y="159"/>
                </a:cubicBezTo>
                <a:cubicBezTo>
                  <a:pt x="188" y="160"/>
                  <a:pt x="188" y="160"/>
                  <a:pt x="188" y="160"/>
                </a:cubicBezTo>
                <a:cubicBezTo>
                  <a:pt x="185" y="162"/>
                  <a:pt x="183" y="163"/>
                  <a:pt x="181" y="165"/>
                </a:cubicBezTo>
                <a:cubicBezTo>
                  <a:pt x="180" y="165"/>
                  <a:pt x="180" y="165"/>
                  <a:pt x="179" y="166"/>
                </a:cubicBezTo>
                <a:cubicBezTo>
                  <a:pt x="174" y="169"/>
                  <a:pt x="170" y="173"/>
                  <a:pt x="165" y="177"/>
                </a:cubicBezTo>
                <a:cubicBezTo>
                  <a:pt x="165" y="178"/>
                  <a:pt x="164" y="178"/>
                  <a:pt x="163" y="179"/>
                </a:cubicBezTo>
                <a:cubicBezTo>
                  <a:pt x="162" y="181"/>
                  <a:pt x="160" y="183"/>
                  <a:pt x="158" y="184"/>
                </a:cubicBezTo>
                <a:cubicBezTo>
                  <a:pt x="158" y="185"/>
                  <a:pt x="157" y="185"/>
                  <a:pt x="157" y="186"/>
                </a:cubicBezTo>
                <a:cubicBezTo>
                  <a:pt x="155" y="188"/>
                  <a:pt x="153" y="190"/>
                  <a:pt x="151" y="193"/>
                </a:cubicBezTo>
                <a:cubicBezTo>
                  <a:pt x="150" y="193"/>
                  <a:pt x="150" y="194"/>
                  <a:pt x="149" y="194"/>
                </a:cubicBezTo>
                <a:cubicBezTo>
                  <a:pt x="148" y="196"/>
                  <a:pt x="146" y="198"/>
                  <a:pt x="145" y="200"/>
                </a:cubicBezTo>
                <a:cubicBezTo>
                  <a:pt x="144" y="201"/>
                  <a:pt x="144" y="202"/>
                  <a:pt x="143" y="203"/>
                </a:cubicBezTo>
                <a:cubicBezTo>
                  <a:pt x="142" y="205"/>
                  <a:pt x="140" y="208"/>
                  <a:pt x="138" y="211"/>
                </a:cubicBezTo>
                <a:cubicBezTo>
                  <a:pt x="96" y="281"/>
                  <a:pt x="120" y="372"/>
                  <a:pt x="190" y="414"/>
                </a:cubicBezTo>
                <a:lnTo>
                  <a:pt x="181" y="430"/>
                </a:lnTo>
                <a:cubicBezTo>
                  <a:pt x="161" y="418"/>
                  <a:pt x="145" y="403"/>
                  <a:pt x="132" y="386"/>
                </a:cubicBezTo>
                <a:lnTo>
                  <a:pt x="17" y="580"/>
                </a:lnTo>
                <a:cubicBezTo>
                  <a:pt x="0" y="609"/>
                  <a:pt x="9" y="647"/>
                  <a:pt x="39" y="664"/>
                </a:cubicBezTo>
                <a:lnTo>
                  <a:pt x="44" y="667"/>
                </a:lnTo>
                <a:cubicBezTo>
                  <a:pt x="64" y="679"/>
                  <a:pt x="88" y="678"/>
                  <a:pt x="106" y="667"/>
                </a:cubicBezTo>
                <a:lnTo>
                  <a:pt x="91" y="614"/>
                </a:lnTo>
                <a:lnTo>
                  <a:pt x="158" y="595"/>
                </a:lnTo>
                <a:lnTo>
                  <a:pt x="140" y="532"/>
                </a:lnTo>
                <a:lnTo>
                  <a:pt x="204" y="519"/>
                </a:lnTo>
                <a:lnTo>
                  <a:pt x="253" y="434"/>
                </a:lnTo>
                <a:cubicBezTo>
                  <a:pt x="254" y="434"/>
                  <a:pt x="254" y="434"/>
                  <a:pt x="255" y="434"/>
                </a:cubicBezTo>
                <a:cubicBezTo>
                  <a:pt x="255" y="434"/>
                  <a:pt x="256" y="434"/>
                  <a:pt x="256" y="434"/>
                </a:cubicBezTo>
                <a:cubicBezTo>
                  <a:pt x="258" y="435"/>
                  <a:pt x="260" y="435"/>
                  <a:pt x="263" y="435"/>
                </a:cubicBezTo>
                <a:cubicBezTo>
                  <a:pt x="263" y="435"/>
                  <a:pt x="264" y="435"/>
                  <a:pt x="264" y="435"/>
                </a:cubicBezTo>
                <a:cubicBezTo>
                  <a:pt x="266" y="435"/>
                  <a:pt x="269" y="435"/>
                  <a:pt x="271" y="435"/>
                </a:cubicBezTo>
                <a:cubicBezTo>
                  <a:pt x="271" y="435"/>
                  <a:pt x="272" y="435"/>
                  <a:pt x="272" y="435"/>
                </a:cubicBezTo>
                <a:cubicBezTo>
                  <a:pt x="275" y="435"/>
                  <a:pt x="277" y="434"/>
                  <a:pt x="280" y="434"/>
                </a:cubicBezTo>
                <a:cubicBezTo>
                  <a:pt x="280" y="434"/>
                  <a:pt x="280" y="434"/>
                  <a:pt x="280" y="434"/>
                </a:cubicBezTo>
                <a:cubicBezTo>
                  <a:pt x="294" y="433"/>
                  <a:pt x="307" y="430"/>
                  <a:pt x="320" y="425"/>
                </a:cubicBezTo>
                <a:close/>
                <a:moveTo>
                  <a:pt x="301" y="198"/>
                </a:moveTo>
                <a:lnTo>
                  <a:pt x="301" y="198"/>
                </a:lnTo>
                <a:cubicBezTo>
                  <a:pt x="299" y="196"/>
                  <a:pt x="298" y="194"/>
                  <a:pt x="298" y="190"/>
                </a:cubicBezTo>
                <a:cubicBezTo>
                  <a:pt x="305" y="190"/>
                  <a:pt x="313" y="192"/>
                  <a:pt x="320" y="196"/>
                </a:cubicBezTo>
                <a:cubicBezTo>
                  <a:pt x="323" y="198"/>
                  <a:pt x="326" y="201"/>
                  <a:pt x="329" y="203"/>
                </a:cubicBezTo>
                <a:cubicBezTo>
                  <a:pt x="315" y="205"/>
                  <a:pt x="305" y="203"/>
                  <a:pt x="301" y="198"/>
                </a:cubicBezTo>
                <a:close/>
                <a:moveTo>
                  <a:pt x="364" y="87"/>
                </a:moveTo>
                <a:lnTo>
                  <a:pt x="364" y="87"/>
                </a:lnTo>
                <a:cubicBezTo>
                  <a:pt x="419" y="40"/>
                  <a:pt x="474" y="30"/>
                  <a:pt x="485" y="44"/>
                </a:cubicBezTo>
                <a:cubicBezTo>
                  <a:pt x="497" y="58"/>
                  <a:pt x="477" y="110"/>
                  <a:pt x="422" y="156"/>
                </a:cubicBezTo>
                <a:cubicBezTo>
                  <a:pt x="406" y="169"/>
                  <a:pt x="391" y="179"/>
                  <a:pt x="376" y="187"/>
                </a:cubicBezTo>
                <a:cubicBezTo>
                  <a:pt x="373" y="183"/>
                  <a:pt x="370" y="180"/>
                  <a:pt x="366" y="176"/>
                </a:cubicBezTo>
                <a:cubicBezTo>
                  <a:pt x="366" y="176"/>
                  <a:pt x="366" y="176"/>
                  <a:pt x="366" y="176"/>
                </a:cubicBezTo>
                <a:cubicBezTo>
                  <a:pt x="366" y="176"/>
                  <a:pt x="366" y="176"/>
                  <a:pt x="366" y="176"/>
                </a:cubicBezTo>
                <a:cubicBezTo>
                  <a:pt x="365" y="176"/>
                  <a:pt x="365" y="175"/>
                  <a:pt x="364" y="175"/>
                </a:cubicBezTo>
                <a:cubicBezTo>
                  <a:pt x="363" y="174"/>
                  <a:pt x="362" y="173"/>
                  <a:pt x="360" y="171"/>
                </a:cubicBezTo>
                <a:cubicBezTo>
                  <a:pt x="360" y="171"/>
                  <a:pt x="359" y="170"/>
                  <a:pt x="358" y="170"/>
                </a:cubicBezTo>
                <a:cubicBezTo>
                  <a:pt x="357" y="169"/>
                  <a:pt x="356" y="168"/>
                  <a:pt x="354" y="167"/>
                </a:cubicBezTo>
                <a:cubicBezTo>
                  <a:pt x="353" y="166"/>
                  <a:pt x="352" y="165"/>
                  <a:pt x="351" y="165"/>
                </a:cubicBezTo>
                <a:cubicBezTo>
                  <a:pt x="350" y="164"/>
                  <a:pt x="349" y="163"/>
                  <a:pt x="348" y="163"/>
                </a:cubicBezTo>
                <a:cubicBezTo>
                  <a:pt x="346" y="161"/>
                  <a:pt x="344" y="160"/>
                  <a:pt x="342" y="159"/>
                </a:cubicBezTo>
                <a:cubicBezTo>
                  <a:pt x="339" y="157"/>
                  <a:pt x="337" y="156"/>
                  <a:pt x="334" y="154"/>
                </a:cubicBezTo>
                <a:cubicBezTo>
                  <a:pt x="334" y="154"/>
                  <a:pt x="334" y="154"/>
                  <a:pt x="333" y="154"/>
                </a:cubicBezTo>
                <a:cubicBezTo>
                  <a:pt x="331" y="153"/>
                  <a:pt x="328" y="151"/>
                  <a:pt x="326" y="150"/>
                </a:cubicBezTo>
                <a:cubicBezTo>
                  <a:pt x="321" y="148"/>
                  <a:pt x="317" y="147"/>
                  <a:pt x="313" y="145"/>
                </a:cubicBezTo>
                <a:cubicBezTo>
                  <a:pt x="323" y="127"/>
                  <a:pt x="340" y="106"/>
                  <a:pt x="364" y="87"/>
                </a:cubicBezTo>
                <a:close/>
                <a:moveTo>
                  <a:pt x="37" y="592"/>
                </a:moveTo>
                <a:lnTo>
                  <a:pt x="37" y="592"/>
                </a:lnTo>
                <a:lnTo>
                  <a:pt x="125" y="444"/>
                </a:lnTo>
                <a:lnTo>
                  <a:pt x="136" y="451"/>
                </a:lnTo>
                <a:lnTo>
                  <a:pt x="41" y="613"/>
                </a:lnTo>
                <a:cubicBezTo>
                  <a:pt x="38" y="618"/>
                  <a:pt x="36" y="623"/>
                  <a:pt x="36" y="628"/>
                </a:cubicBezTo>
                <a:cubicBezTo>
                  <a:pt x="30" y="617"/>
                  <a:pt x="30" y="603"/>
                  <a:pt x="37" y="592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</p:spPr>
        <p:txBody>
          <a:bodyPr vert="horz" wrap="square" lIns="68562" tIns="34281" rIns="68562" bIns="34281" numCol="1" anchor="t" anchorCtr="0" compatLnSpc="1"/>
          <a:lstStyle/>
          <a:p>
            <a:endParaRPr lang="zh-CN" altLang="en-US"/>
          </a:p>
        </p:txBody>
      </p:sp>
      <p:grpSp>
        <p:nvGrpSpPr>
          <p:cNvPr id="44" name="组合 201"/>
          <p:cNvGrpSpPr/>
          <p:nvPr/>
        </p:nvGrpSpPr>
        <p:grpSpPr>
          <a:xfrm>
            <a:off x="2373441" y="3092611"/>
            <a:ext cx="451247" cy="451247"/>
            <a:chOff x="2111376" y="1712913"/>
            <a:chExt cx="601663" cy="601663"/>
          </a:xfrm>
          <a:solidFill>
            <a:schemeClr val="bg1"/>
          </a:solidFill>
        </p:grpSpPr>
        <p:sp>
          <p:nvSpPr>
            <p:cNvPr id="45" name="Freeform 121"/>
            <p:cNvSpPr>
              <a:spLocks noEditPoints="1"/>
            </p:cNvSpPr>
            <p:nvPr/>
          </p:nvSpPr>
          <p:spPr bwMode="auto">
            <a:xfrm>
              <a:off x="2300288" y="1712913"/>
              <a:ext cx="223838" cy="601663"/>
            </a:xfrm>
            <a:custGeom>
              <a:avLst/>
              <a:gdLst>
                <a:gd name="T0" fmla="*/ 71 w 141"/>
                <a:gd name="T1" fmla="*/ 0 h 379"/>
                <a:gd name="T2" fmla="*/ 84 w 141"/>
                <a:gd name="T3" fmla="*/ 4 h 379"/>
                <a:gd name="T4" fmla="*/ 98 w 141"/>
                <a:gd name="T5" fmla="*/ 15 h 379"/>
                <a:gd name="T6" fmla="*/ 110 w 141"/>
                <a:gd name="T7" fmla="*/ 33 h 379"/>
                <a:gd name="T8" fmla="*/ 119 w 141"/>
                <a:gd name="T9" fmla="*/ 56 h 379"/>
                <a:gd name="T10" fmla="*/ 136 w 141"/>
                <a:gd name="T11" fmla="*/ 117 h 379"/>
                <a:gd name="T12" fmla="*/ 141 w 141"/>
                <a:gd name="T13" fmla="*/ 190 h 379"/>
                <a:gd name="T14" fmla="*/ 140 w 141"/>
                <a:gd name="T15" fmla="*/ 228 h 379"/>
                <a:gd name="T16" fmla="*/ 129 w 141"/>
                <a:gd name="T17" fmla="*/ 295 h 379"/>
                <a:gd name="T18" fmla="*/ 115 w 141"/>
                <a:gd name="T19" fmla="*/ 336 h 379"/>
                <a:gd name="T20" fmla="*/ 105 w 141"/>
                <a:gd name="T21" fmla="*/ 356 h 379"/>
                <a:gd name="T22" fmla="*/ 91 w 141"/>
                <a:gd name="T23" fmla="*/ 371 h 379"/>
                <a:gd name="T24" fmla="*/ 77 w 141"/>
                <a:gd name="T25" fmla="*/ 378 h 379"/>
                <a:gd name="T26" fmla="*/ 71 w 141"/>
                <a:gd name="T27" fmla="*/ 379 h 379"/>
                <a:gd name="T28" fmla="*/ 71 w 141"/>
                <a:gd name="T29" fmla="*/ 348 h 379"/>
                <a:gd name="T30" fmla="*/ 71 w 141"/>
                <a:gd name="T31" fmla="*/ 348 h 379"/>
                <a:gd name="T32" fmla="*/ 83 w 141"/>
                <a:gd name="T33" fmla="*/ 346 h 379"/>
                <a:gd name="T34" fmla="*/ 94 w 141"/>
                <a:gd name="T35" fmla="*/ 336 h 379"/>
                <a:gd name="T36" fmla="*/ 103 w 141"/>
                <a:gd name="T37" fmla="*/ 321 h 379"/>
                <a:gd name="T38" fmla="*/ 119 w 141"/>
                <a:gd name="T39" fmla="*/ 279 h 379"/>
                <a:gd name="T40" fmla="*/ 128 w 141"/>
                <a:gd name="T41" fmla="*/ 222 h 379"/>
                <a:gd name="T42" fmla="*/ 129 w 141"/>
                <a:gd name="T43" fmla="*/ 190 h 379"/>
                <a:gd name="T44" fmla="*/ 125 w 141"/>
                <a:gd name="T45" fmla="*/ 128 h 379"/>
                <a:gd name="T46" fmla="*/ 113 w 141"/>
                <a:gd name="T47" fmla="*/ 77 h 379"/>
                <a:gd name="T48" fmla="*/ 99 w 141"/>
                <a:gd name="T49" fmla="*/ 50 h 379"/>
                <a:gd name="T50" fmla="*/ 88 w 141"/>
                <a:gd name="T51" fmla="*/ 38 h 379"/>
                <a:gd name="T52" fmla="*/ 76 w 141"/>
                <a:gd name="T53" fmla="*/ 31 h 379"/>
                <a:gd name="T54" fmla="*/ 71 w 141"/>
                <a:gd name="T55" fmla="*/ 31 h 379"/>
                <a:gd name="T56" fmla="*/ 71 w 141"/>
                <a:gd name="T57" fmla="*/ 0 h 379"/>
                <a:gd name="T58" fmla="*/ 71 w 141"/>
                <a:gd name="T59" fmla="*/ 379 h 379"/>
                <a:gd name="T60" fmla="*/ 57 w 141"/>
                <a:gd name="T61" fmla="*/ 375 h 379"/>
                <a:gd name="T62" fmla="*/ 44 w 141"/>
                <a:gd name="T63" fmla="*/ 365 h 379"/>
                <a:gd name="T64" fmla="*/ 31 w 141"/>
                <a:gd name="T65" fmla="*/ 347 h 379"/>
                <a:gd name="T66" fmla="*/ 22 w 141"/>
                <a:gd name="T67" fmla="*/ 324 h 379"/>
                <a:gd name="T68" fmla="*/ 7 w 141"/>
                <a:gd name="T69" fmla="*/ 264 h 379"/>
                <a:gd name="T70" fmla="*/ 0 w 141"/>
                <a:gd name="T71" fmla="*/ 190 h 379"/>
                <a:gd name="T72" fmla="*/ 3 w 141"/>
                <a:gd name="T73" fmla="*/ 152 h 379"/>
                <a:gd name="T74" fmla="*/ 12 w 141"/>
                <a:gd name="T75" fmla="*/ 84 h 379"/>
                <a:gd name="T76" fmla="*/ 26 w 141"/>
                <a:gd name="T77" fmla="*/ 44 h 379"/>
                <a:gd name="T78" fmla="*/ 37 w 141"/>
                <a:gd name="T79" fmla="*/ 23 h 379"/>
                <a:gd name="T80" fmla="*/ 50 w 141"/>
                <a:gd name="T81" fmla="*/ 8 h 379"/>
                <a:gd name="T82" fmla="*/ 64 w 141"/>
                <a:gd name="T83" fmla="*/ 2 h 379"/>
                <a:gd name="T84" fmla="*/ 71 w 141"/>
                <a:gd name="T85" fmla="*/ 31 h 379"/>
                <a:gd name="T86" fmla="*/ 65 w 141"/>
                <a:gd name="T87" fmla="*/ 31 h 379"/>
                <a:gd name="T88" fmla="*/ 53 w 141"/>
                <a:gd name="T89" fmla="*/ 38 h 379"/>
                <a:gd name="T90" fmla="*/ 42 w 141"/>
                <a:gd name="T91" fmla="*/ 50 h 379"/>
                <a:gd name="T92" fmla="*/ 29 w 141"/>
                <a:gd name="T93" fmla="*/ 77 h 379"/>
                <a:gd name="T94" fmla="*/ 17 w 141"/>
                <a:gd name="T95" fmla="*/ 128 h 379"/>
                <a:gd name="T96" fmla="*/ 12 w 141"/>
                <a:gd name="T97" fmla="*/ 190 h 379"/>
                <a:gd name="T98" fmla="*/ 14 w 141"/>
                <a:gd name="T99" fmla="*/ 222 h 379"/>
                <a:gd name="T100" fmla="*/ 22 w 141"/>
                <a:gd name="T101" fmla="*/ 279 h 379"/>
                <a:gd name="T102" fmla="*/ 38 w 141"/>
                <a:gd name="T103" fmla="*/ 321 h 379"/>
                <a:gd name="T104" fmla="*/ 48 w 141"/>
                <a:gd name="T105" fmla="*/ 336 h 379"/>
                <a:gd name="T106" fmla="*/ 59 w 141"/>
                <a:gd name="T107" fmla="*/ 346 h 379"/>
                <a:gd name="T108" fmla="*/ 71 w 141"/>
                <a:gd name="T109" fmla="*/ 348 h 3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41" h="379">
                  <a:moveTo>
                    <a:pt x="71" y="0"/>
                  </a:moveTo>
                  <a:lnTo>
                    <a:pt x="71" y="0"/>
                  </a:lnTo>
                  <a:lnTo>
                    <a:pt x="77" y="2"/>
                  </a:lnTo>
                  <a:lnTo>
                    <a:pt x="84" y="4"/>
                  </a:lnTo>
                  <a:lnTo>
                    <a:pt x="91" y="8"/>
                  </a:lnTo>
                  <a:lnTo>
                    <a:pt x="98" y="15"/>
                  </a:lnTo>
                  <a:lnTo>
                    <a:pt x="105" y="23"/>
                  </a:lnTo>
                  <a:lnTo>
                    <a:pt x="110" y="33"/>
                  </a:lnTo>
                  <a:lnTo>
                    <a:pt x="115" y="44"/>
                  </a:lnTo>
                  <a:lnTo>
                    <a:pt x="119" y="56"/>
                  </a:lnTo>
                  <a:lnTo>
                    <a:pt x="129" y="84"/>
                  </a:lnTo>
                  <a:lnTo>
                    <a:pt x="136" y="117"/>
                  </a:lnTo>
                  <a:lnTo>
                    <a:pt x="140" y="152"/>
                  </a:lnTo>
                  <a:lnTo>
                    <a:pt x="141" y="190"/>
                  </a:lnTo>
                  <a:lnTo>
                    <a:pt x="141" y="190"/>
                  </a:lnTo>
                  <a:lnTo>
                    <a:pt x="140" y="228"/>
                  </a:lnTo>
                  <a:lnTo>
                    <a:pt x="136" y="264"/>
                  </a:lnTo>
                  <a:lnTo>
                    <a:pt x="129" y="295"/>
                  </a:lnTo>
                  <a:lnTo>
                    <a:pt x="119" y="324"/>
                  </a:lnTo>
                  <a:lnTo>
                    <a:pt x="115" y="336"/>
                  </a:lnTo>
                  <a:lnTo>
                    <a:pt x="110" y="347"/>
                  </a:lnTo>
                  <a:lnTo>
                    <a:pt x="105" y="356"/>
                  </a:lnTo>
                  <a:lnTo>
                    <a:pt x="98" y="365"/>
                  </a:lnTo>
                  <a:lnTo>
                    <a:pt x="91" y="371"/>
                  </a:lnTo>
                  <a:lnTo>
                    <a:pt x="84" y="375"/>
                  </a:lnTo>
                  <a:lnTo>
                    <a:pt x="77" y="378"/>
                  </a:lnTo>
                  <a:lnTo>
                    <a:pt x="71" y="379"/>
                  </a:lnTo>
                  <a:lnTo>
                    <a:pt x="71" y="379"/>
                  </a:lnTo>
                  <a:lnTo>
                    <a:pt x="71" y="348"/>
                  </a:lnTo>
                  <a:lnTo>
                    <a:pt x="71" y="348"/>
                  </a:lnTo>
                  <a:lnTo>
                    <a:pt x="71" y="348"/>
                  </a:lnTo>
                  <a:lnTo>
                    <a:pt x="71" y="348"/>
                  </a:lnTo>
                  <a:lnTo>
                    <a:pt x="76" y="348"/>
                  </a:lnTo>
                  <a:lnTo>
                    <a:pt x="83" y="346"/>
                  </a:lnTo>
                  <a:lnTo>
                    <a:pt x="88" y="342"/>
                  </a:lnTo>
                  <a:lnTo>
                    <a:pt x="94" y="336"/>
                  </a:lnTo>
                  <a:lnTo>
                    <a:pt x="99" y="329"/>
                  </a:lnTo>
                  <a:lnTo>
                    <a:pt x="103" y="321"/>
                  </a:lnTo>
                  <a:lnTo>
                    <a:pt x="113" y="302"/>
                  </a:lnTo>
                  <a:lnTo>
                    <a:pt x="119" y="279"/>
                  </a:lnTo>
                  <a:lnTo>
                    <a:pt x="125" y="252"/>
                  </a:lnTo>
                  <a:lnTo>
                    <a:pt x="128" y="222"/>
                  </a:lnTo>
                  <a:lnTo>
                    <a:pt x="129" y="190"/>
                  </a:lnTo>
                  <a:lnTo>
                    <a:pt x="129" y="190"/>
                  </a:lnTo>
                  <a:lnTo>
                    <a:pt x="128" y="157"/>
                  </a:lnTo>
                  <a:lnTo>
                    <a:pt x="125" y="128"/>
                  </a:lnTo>
                  <a:lnTo>
                    <a:pt x="119" y="102"/>
                  </a:lnTo>
                  <a:lnTo>
                    <a:pt x="113" y="77"/>
                  </a:lnTo>
                  <a:lnTo>
                    <a:pt x="103" y="59"/>
                  </a:lnTo>
                  <a:lnTo>
                    <a:pt x="99" y="50"/>
                  </a:lnTo>
                  <a:lnTo>
                    <a:pt x="94" y="44"/>
                  </a:lnTo>
                  <a:lnTo>
                    <a:pt x="88" y="38"/>
                  </a:lnTo>
                  <a:lnTo>
                    <a:pt x="83" y="34"/>
                  </a:lnTo>
                  <a:lnTo>
                    <a:pt x="76" y="31"/>
                  </a:lnTo>
                  <a:lnTo>
                    <a:pt x="71" y="31"/>
                  </a:lnTo>
                  <a:lnTo>
                    <a:pt x="71" y="31"/>
                  </a:lnTo>
                  <a:lnTo>
                    <a:pt x="71" y="0"/>
                  </a:lnTo>
                  <a:lnTo>
                    <a:pt x="71" y="0"/>
                  </a:lnTo>
                  <a:close/>
                  <a:moveTo>
                    <a:pt x="71" y="379"/>
                  </a:moveTo>
                  <a:lnTo>
                    <a:pt x="71" y="379"/>
                  </a:lnTo>
                  <a:lnTo>
                    <a:pt x="64" y="378"/>
                  </a:lnTo>
                  <a:lnTo>
                    <a:pt x="57" y="375"/>
                  </a:lnTo>
                  <a:lnTo>
                    <a:pt x="50" y="371"/>
                  </a:lnTo>
                  <a:lnTo>
                    <a:pt x="44" y="365"/>
                  </a:lnTo>
                  <a:lnTo>
                    <a:pt x="37" y="356"/>
                  </a:lnTo>
                  <a:lnTo>
                    <a:pt x="31" y="347"/>
                  </a:lnTo>
                  <a:lnTo>
                    <a:pt x="26" y="336"/>
                  </a:lnTo>
                  <a:lnTo>
                    <a:pt x="22" y="324"/>
                  </a:lnTo>
                  <a:lnTo>
                    <a:pt x="12" y="295"/>
                  </a:lnTo>
                  <a:lnTo>
                    <a:pt x="7" y="264"/>
                  </a:lnTo>
                  <a:lnTo>
                    <a:pt x="3" y="228"/>
                  </a:lnTo>
                  <a:lnTo>
                    <a:pt x="0" y="190"/>
                  </a:lnTo>
                  <a:lnTo>
                    <a:pt x="0" y="190"/>
                  </a:lnTo>
                  <a:lnTo>
                    <a:pt x="3" y="152"/>
                  </a:lnTo>
                  <a:lnTo>
                    <a:pt x="7" y="117"/>
                  </a:lnTo>
                  <a:lnTo>
                    <a:pt x="12" y="84"/>
                  </a:lnTo>
                  <a:lnTo>
                    <a:pt x="22" y="56"/>
                  </a:lnTo>
                  <a:lnTo>
                    <a:pt x="26" y="44"/>
                  </a:lnTo>
                  <a:lnTo>
                    <a:pt x="31" y="33"/>
                  </a:lnTo>
                  <a:lnTo>
                    <a:pt x="37" y="23"/>
                  </a:lnTo>
                  <a:lnTo>
                    <a:pt x="44" y="15"/>
                  </a:lnTo>
                  <a:lnTo>
                    <a:pt x="50" y="8"/>
                  </a:lnTo>
                  <a:lnTo>
                    <a:pt x="57" y="4"/>
                  </a:lnTo>
                  <a:lnTo>
                    <a:pt x="64" y="2"/>
                  </a:lnTo>
                  <a:lnTo>
                    <a:pt x="71" y="0"/>
                  </a:lnTo>
                  <a:lnTo>
                    <a:pt x="71" y="31"/>
                  </a:lnTo>
                  <a:lnTo>
                    <a:pt x="71" y="31"/>
                  </a:lnTo>
                  <a:lnTo>
                    <a:pt x="65" y="31"/>
                  </a:lnTo>
                  <a:lnTo>
                    <a:pt x="59" y="34"/>
                  </a:lnTo>
                  <a:lnTo>
                    <a:pt x="53" y="38"/>
                  </a:lnTo>
                  <a:lnTo>
                    <a:pt x="48" y="44"/>
                  </a:lnTo>
                  <a:lnTo>
                    <a:pt x="42" y="50"/>
                  </a:lnTo>
                  <a:lnTo>
                    <a:pt x="38" y="59"/>
                  </a:lnTo>
                  <a:lnTo>
                    <a:pt x="29" y="77"/>
                  </a:lnTo>
                  <a:lnTo>
                    <a:pt x="22" y="102"/>
                  </a:lnTo>
                  <a:lnTo>
                    <a:pt x="17" y="128"/>
                  </a:lnTo>
                  <a:lnTo>
                    <a:pt x="14" y="157"/>
                  </a:lnTo>
                  <a:lnTo>
                    <a:pt x="12" y="190"/>
                  </a:lnTo>
                  <a:lnTo>
                    <a:pt x="12" y="190"/>
                  </a:lnTo>
                  <a:lnTo>
                    <a:pt x="14" y="222"/>
                  </a:lnTo>
                  <a:lnTo>
                    <a:pt x="17" y="252"/>
                  </a:lnTo>
                  <a:lnTo>
                    <a:pt x="22" y="279"/>
                  </a:lnTo>
                  <a:lnTo>
                    <a:pt x="29" y="302"/>
                  </a:lnTo>
                  <a:lnTo>
                    <a:pt x="38" y="321"/>
                  </a:lnTo>
                  <a:lnTo>
                    <a:pt x="42" y="329"/>
                  </a:lnTo>
                  <a:lnTo>
                    <a:pt x="48" y="336"/>
                  </a:lnTo>
                  <a:lnTo>
                    <a:pt x="53" y="342"/>
                  </a:lnTo>
                  <a:lnTo>
                    <a:pt x="59" y="346"/>
                  </a:lnTo>
                  <a:lnTo>
                    <a:pt x="65" y="348"/>
                  </a:lnTo>
                  <a:lnTo>
                    <a:pt x="71" y="348"/>
                  </a:lnTo>
                  <a:lnTo>
                    <a:pt x="71" y="3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Freeform 122"/>
            <p:cNvSpPr>
              <a:spLocks noEditPoints="1"/>
            </p:cNvSpPr>
            <p:nvPr/>
          </p:nvSpPr>
          <p:spPr bwMode="auto">
            <a:xfrm>
              <a:off x="2111376" y="1905000"/>
              <a:ext cx="601663" cy="220663"/>
            </a:xfrm>
            <a:custGeom>
              <a:avLst/>
              <a:gdLst>
                <a:gd name="T0" fmla="*/ 190 w 379"/>
                <a:gd name="T1" fmla="*/ 0 h 139"/>
                <a:gd name="T2" fmla="*/ 228 w 379"/>
                <a:gd name="T3" fmla="*/ 1 h 139"/>
                <a:gd name="T4" fmla="*/ 295 w 379"/>
                <a:gd name="T5" fmla="*/ 11 h 139"/>
                <a:gd name="T6" fmla="*/ 336 w 379"/>
                <a:gd name="T7" fmla="*/ 24 h 139"/>
                <a:gd name="T8" fmla="*/ 356 w 379"/>
                <a:gd name="T9" fmla="*/ 35 h 139"/>
                <a:gd name="T10" fmla="*/ 371 w 379"/>
                <a:gd name="T11" fmla="*/ 49 h 139"/>
                <a:gd name="T12" fmla="*/ 378 w 379"/>
                <a:gd name="T13" fmla="*/ 62 h 139"/>
                <a:gd name="T14" fmla="*/ 379 w 379"/>
                <a:gd name="T15" fmla="*/ 69 h 139"/>
                <a:gd name="T16" fmla="*/ 375 w 379"/>
                <a:gd name="T17" fmla="*/ 82 h 139"/>
                <a:gd name="T18" fmla="*/ 364 w 379"/>
                <a:gd name="T19" fmla="*/ 96 h 139"/>
                <a:gd name="T20" fmla="*/ 347 w 379"/>
                <a:gd name="T21" fmla="*/ 108 h 139"/>
                <a:gd name="T22" fmla="*/ 324 w 379"/>
                <a:gd name="T23" fmla="*/ 119 h 139"/>
                <a:gd name="T24" fmla="*/ 264 w 379"/>
                <a:gd name="T25" fmla="*/ 134 h 139"/>
                <a:gd name="T26" fmla="*/ 190 w 379"/>
                <a:gd name="T27" fmla="*/ 139 h 139"/>
                <a:gd name="T28" fmla="*/ 190 w 379"/>
                <a:gd name="T29" fmla="*/ 127 h 139"/>
                <a:gd name="T30" fmla="*/ 190 w 379"/>
                <a:gd name="T31" fmla="*/ 127 h 139"/>
                <a:gd name="T32" fmla="*/ 252 w 379"/>
                <a:gd name="T33" fmla="*/ 123 h 139"/>
                <a:gd name="T34" fmla="*/ 302 w 379"/>
                <a:gd name="T35" fmla="*/ 111 h 139"/>
                <a:gd name="T36" fmla="*/ 329 w 379"/>
                <a:gd name="T37" fmla="*/ 97 h 139"/>
                <a:gd name="T38" fmla="*/ 341 w 379"/>
                <a:gd name="T39" fmla="*/ 86 h 139"/>
                <a:gd name="T40" fmla="*/ 348 w 379"/>
                <a:gd name="T41" fmla="*/ 74 h 139"/>
                <a:gd name="T42" fmla="*/ 348 w 379"/>
                <a:gd name="T43" fmla="*/ 69 h 139"/>
                <a:gd name="T44" fmla="*/ 348 w 379"/>
                <a:gd name="T45" fmla="*/ 63 h 139"/>
                <a:gd name="T46" fmla="*/ 341 w 379"/>
                <a:gd name="T47" fmla="*/ 51 h 139"/>
                <a:gd name="T48" fmla="*/ 329 w 379"/>
                <a:gd name="T49" fmla="*/ 40 h 139"/>
                <a:gd name="T50" fmla="*/ 302 w 379"/>
                <a:gd name="T51" fmla="*/ 28 h 139"/>
                <a:gd name="T52" fmla="*/ 252 w 379"/>
                <a:gd name="T53" fmla="*/ 15 h 139"/>
                <a:gd name="T54" fmla="*/ 190 w 379"/>
                <a:gd name="T55" fmla="*/ 11 h 139"/>
                <a:gd name="T56" fmla="*/ 190 w 379"/>
                <a:gd name="T57" fmla="*/ 0 h 139"/>
                <a:gd name="T58" fmla="*/ 0 w 379"/>
                <a:gd name="T59" fmla="*/ 69 h 139"/>
                <a:gd name="T60" fmla="*/ 4 w 379"/>
                <a:gd name="T61" fmla="*/ 55 h 139"/>
                <a:gd name="T62" fmla="*/ 15 w 379"/>
                <a:gd name="T63" fmla="*/ 42 h 139"/>
                <a:gd name="T64" fmla="*/ 33 w 379"/>
                <a:gd name="T65" fmla="*/ 30 h 139"/>
                <a:gd name="T66" fmla="*/ 56 w 379"/>
                <a:gd name="T67" fmla="*/ 20 h 139"/>
                <a:gd name="T68" fmla="*/ 117 w 379"/>
                <a:gd name="T69" fmla="*/ 5 h 139"/>
                <a:gd name="T70" fmla="*/ 190 w 379"/>
                <a:gd name="T71" fmla="*/ 0 h 139"/>
                <a:gd name="T72" fmla="*/ 190 w 379"/>
                <a:gd name="T73" fmla="*/ 11 h 139"/>
                <a:gd name="T74" fmla="*/ 127 w 379"/>
                <a:gd name="T75" fmla="*/ 15 h 139"/>
                <a:gd name="T76" fmla="*/ 77 w 379"/>
                <a:gd name="T77" fmla="*/ 28 h 139"/>
                <a:gd name="T78" fmla="*/ 50 w 379"/>
                <a:gd name="T79" fmla="*/ 40 h 139"/>
                <a:gd name="T80" fmla="*/ 38 w 379"/>
                <a:gd name="T81" fmla="*/ 51 h 139"/>
                <a:gd name="T82" fmla="*/ 31 w 379"/>
                <a:gd name="T83" fmla="*/ 63 h 139"/>
                <a:gd name="T84" fmla="*/ 31 w 379"/>
                <a:gd name="T85" fmla="*/ 69 h 139"/>
                <a:gd name="T86" fmla="*/ 34 w 379"/>
                <a:gd name="T87" fmla="*/ 81 h 139"/>
                <a:gd name="T88" fmla="*/ 43 w 379"/>
                <a:gd name="T89" fmla="*/ 92 h 139"/>
                <a:gd name="T90" fmla="*/ 58 w 379"/>
                <a:gd name="T91" fmla="*/ 101 h 139"/>
                <a:gd name="T92" fmla="*/ 102 w 379"/>
                <a:gd name="T93" fmla="*/ 118 h 139"/>
                <a:gd name="T94" fmla="*/ 157 w 379"/>
                <a:gd name="T95" fmla="*/ 126 h 139"/>
                <a:gd name="T96" fmla="*/ 190 w 379"/>
                <a:gd name="T97" fmla="*/ 139 h 139"/>
                <a:gd name="T98" fmla="*/ 152 w 379"/>
                <a:gd name="T99" fmla="*/ 138 h 139"/>
                <a:gd name="T100" fmla="*/ 84 w 379"/>
                <a:gd name="T101" fmla="*/ 127 h 139"/>
                <a:gd name="T102" fmla="*/ 43 w 379"/>
                <a:gd name="T103" fmla="*/ 114 h 139"/>
                <a:gd name="T104" fmla="*/ 23 w 379"/>
                <a:gd name="T105" fmla="*/ 103 h 139"/>
                <a:gd name="T106" fmla="*/ 8 w 379"/>
                <a:gd name="T107" fmla="*/ 89 h 139"/>
                <a:gd name="T108" fmla="*/ 1 w 379"/>
                <a:gd name="T109" fmla="*/ 76 h 139"/>
                <a:gd name="T110" fmla="*/ 0 w 379"/>
                <a:gd name="T111" fmla="*/ 69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79" h="139">
                  <a:moveTo>
                    <a:pt x="190" y="0"/>
                  </a:moveTo>
                  <a:lnTo>
                    <a:pt x="190" y="0"/>
                  </a:lnTo>
                  <a:lnTo>
                    <a:pt x="190" y="0"/>
                  </a:lnTo>
                  <a:lnTo>
                    <a:pt x="228" y="1"/>
                  </a:lnTo>
                  <a:lnTo>
                    <a:pt x="264" y="5"/>
                  </a:lnTo>
                  <a:lnTo>
                    <a:pt x="295" y="11"/>
                  </a:lnTo>
                  <a:lnTo>
                    <a:pt x="324" y="20"/>
                  </a:lnTo>
                  <a:lnTo>
                    <a:pt x="336" y="24"/>
                  </a:lnTo>
                  <a:lnTo>
                    <a:pt x="347" y="30"/>
                  </a:lnTo>
                  <a:lnTo>
                    <a:pt x="356" y="35"/>
                  </a:lnTo>
                  <a:lnTo>
                    <a:pt x="364" y="42"/>
                  </a:lnTo>
                  <a:lnTo>
                    <a:pt x="371" y="49"/>
                  </a:lnTo>
                  <a:lnTo>
                    <a:pt x="375" y="55"/>
                  </a:lnTo>
                  <a:lnTo>
                    <a:pt x="378" y="62"/>
                  </a:lnTo>
                  <a:lnTo>
                    <a:pt x="379" y="69"/>
                  </a:lnTo>
                  <a:lnTo>
                    <a:pt x="379" y="69"/>
                  </a:lnTo>
                  <a:lnTo>
                    <a:pt x="378" y="76"/>
                  </a:lnTo>
                  <a:lnTo>
                    <a:pt x="375" y="82"/>
                  </a:lnTo>
                  <a:lnTo>
                    <a:pt x="371" y="89"/>
                  </a:lnTo>
                  <a:lnTo>
                    <a:pt x="364" y="96"/>
                  </a:lnTo>
                  <a:lnTo>
                    <a:pt x="356" y="103"/>
                  </a:lnTo>
                  <a:lnTo>
                    <a:pt x="347" y="108"/>
                  </a:lnTo>
                  <a:lnTo>
                    <a:pt x="336" y="114"/>
                  </a:lnTo>
                  <a:lnTo>
                    <a:pt x="324" y="119"/>
                  </a:lnTo>
                  <a:lnTo>
                    <a:pt x="295" y="127"/>
                  </a:lnTo>
                  <a:lnTo>
                    <a:pt x="264" y="134"/>
                  </a:lnTo>
                  <a:lnTo>
                    <a:pt x="228" y="138"/>
                  </a:lnTo>
                  <a:lnTo>
                    <a:pt x="190" y="139"/>
                  </a:lnTo>
                  <a:lnTo>
                    <a:pt x="190" y="139"/>
                  </a:lnTo>
                  <a:lnTo>
                    <a:pt x="190" y="127"/>
                  </a:lnTo>
                  <a:lnTo>
                    <a:pt x="190" y="127"/>
                  </a:lnTo>
                  <a:lnTo>
                    <a:pt x="190" y="127"/>
                  </a:lnTo>
                  <a:lnTo>
                    <a:pt x="222" y="126"/>
                  </a:lnTo>
                  <a:lnTo>
                    <a:pt x="252" y="123"/>
                  </a:lnTo>
                  <a:lnTo>
                    <a:pt x="279" y="118"/>
                  </a:lnTo>
                  <a:lnTo>
                    <a:pt x="302" y="111"/>
                  </a:lnTo>
                  <a:lnTo>
                    <a:pt x="321" y="101"/>
                  </a:lnTo>
                  <a:lnTo>
                    <a:pt x="329" y="97"/>
                  </a:lnTo>
                  <a:lnTo>
                    <a:pt x="336" y="92"/>
                  </a:lnTo>
                  <a:lnTo>
                    <a:pt x="341" y="86"/>
                  </a:lnTo>
                  <a:lnTo>
                    <a:pt x="345" y="81"/>
                  </a:lnTo>
                  <a:lnTo>
                    <a:pt x="348" y="74"/>
                  </a:lnTo>
                  <a:lnTo>
                    <a:pt x="348" y="69"/>
                  </a:lnTo>
                  <a:lnTo>
                    <a:pt x="348" y="69"/>
                  </a:lnTo>
                  <a:lnTo>
                    <a:pt x="348" y="69"/>
                  </a:lnTo>
                  <a:lnTo>
                    <a:pt x="348" y="63"/>
                  </a:lnTo>
                  <a:lnTo>
                    <a:pt x="345" y="57"/>
                  </a:lnTo>
                  <a:lnTo>
                    <a:pt x="341" y="51"/>
                  </a:lnTo>
                  <a:lnTo>
                    <a:pt x="336" y="46"/>
                  </a:lnTo>
                  <a:lnTo>
                    <a:pt x="329" y="40"/>
                  </a:lnTo>
                  <a:lnTo>
                    <a:pt x="321" y="36"/>
                  </a:lnTo>
                  <a:lnTo>
                    <a:pt x="302" y="28"/>
                  </a:lnTo>
                  <a:lnTo>
                    <a:pt x="279" y="20"/>
                  </a:lnTo>
                  <a:lnTo>
                    <a:pt x="252" y="15"/>
                  </a:lnTo>
                  <a:lnTo>
                    <a:pt x="222" y="12"/>
                  </a:lnTo>
                  <a:lnTo>
                    <a:pt x="190" y="11"/>
                  </a:lnTo>
                  <a:lnTo>
                    <a:pt x="190" y="11"/>
                  </a:lnTo>
                  <a:lnTo>
                    <a:pt x="190" y="0"/>
                  </a:lnTo>
                  <a:close/>
                  <a:moveTo>
                    <a:pt x="0" y="69"/>
                  </a:moveTo>
                  <a:lnTo>
                    <a:pt x="0" y="69"/>
                  </a:lnTo>
                  <a:lnTo>
                    <a:pt x="1" y="62"/>
                  </a:lnTo>
                  <a:lnTo>
                    <a:pt x="4" y="55"/>
                  </a:lnTo>
                  <a:lnTo>
                    <a:pt x="8" y="49"/>
                  </a:lnTo>
                  <a:lnTo>
                    <a:pt x="15" y="42"/>
                  </a:lnTo>
                  <a:lnTo>
                    <a:pt x="23" y="36"/>
                  </a:lnTo>
                  <a:lnTo>
                    <a:pt x="33" y="30"/>
                  </a:lnTo>
                  <a:lnTo>
                    <a:pt x="43" y="24"/>
                  </a:lnTo>
                  <a:lnTo>
                    <a:pt x="56" y="20"/>
                  </a:lnTo>
                  <a:lnTo>
                    <a:pt x="84" y="11"/>
                  </a:lnTo>
                  <a:lnTo>
                    <a:pt x="117" y="5"/>
                  </a:lnTo>
                  <a:lnTo>
                    <a:pt x="152" y="1"/>
                  </a:lnTo>
                  <a:lnTo>
                    <a:pt x="190" y="0"/>
                  </a:lnTo>
                  <a:lnTo>
                    <a:pt x="190" y="11"/>
                  </a:lnTo>
                  <a:lnTo>
                    <a:pt x="190" y="11"/>
                  </a:lnTo>
                  <a:lnTo>
                    <a:pt x="157" y="12"/>
                  </a:lnTo>
                  <a:lnTo>
                    <a:pt x="127" y="15"/>
                  </a:lnTo>
                  <a:lnTo>
                    <a:pt x="102" y="20"/>
                  </a:lnTo>
                  <a:lnTo>
                    <a:pt x="77" y="28"/>
                  </a:lnTo>
                  <a:lnTo>
                    <a:pt x="58" y="36"/>
                  </a:lnTo>
                  <a:lnTo>
                    <a:pt x="50" y="40"/>
                  </a:lnTo>
                  <a:lnTo>
                    <a:pt x="43" y="46"/>
                  </a:lnTo>
                  <a:lnTo>
                    <a:pt x="38" y="51"/>
                  </a:lnTo>
                  <a:lnTo>
                    <a:pt x="34" y="57"/>
                  </a:lnTo>
                  <a:lnTo>
                    <a:pt x="31" y="63"/>
                  </a:lnTo>
                  <a:lnTo>
                    <a:pt x="31" y="69"/>
                  </a:lnTo>
                  <a:lnTo>
                    <a:pt x="31" y="69"/>
                  </a:lnTo>
                  <a:lnTo>
                    <a:pt x="31" y="74"/>
                  </a:lnTo>
                  <a:lnTo>
                    <a:pt x="34" y="81"/>
                  </a:lnTo>
                  <a:lnTo>
                    <a:pt x="38" y="86"/>
                  </a:lnTo>
                  <a:lnTo>
                    <a:pt x="43" y="92"/>
                  </a:lnTo>
                  <a:lnTo>
                    <a:pt x="50" y="97"/>
                  </a:lnTo>
                  <a:lnTo>
                    <a:pt x="58" y="101"/>
                  </a:lnTo>
                  <a:lnTo>
                    <a:pt x="77" y="111"/>
                  </a:lnTo>
                  <a:lnTo>
                    <a:pt x="102" y="118"/>
                  </a:lnTo>
                  <a:lnTo>
                    <a:pt x="127" y="123"/>
                  </a:lnTo>
                  <a:lnTo>
                    <a:pt x="157" y="126"/>
                  </a:lnTo>
                  <a:lnTo>
                    <a:pt x="190" y="127"/>
                  </a:lnTo>
                  <a:lnTo>
                    <a:pt x="190" y="139"/>
                  </a:lnTo>
                  <a:lnTo>
                    <a:pt x="190" y="139"/>
                  </a:lnTo>
                  <a:lnTo>
                    <a:pt x="152" y="138"/>
                  </a:lnTo>
                  <a:lnTo>
                    <a:pt x="117" y="134"/>
                  </a:lnTo>
                  <a:lnTo>
                    <a:pt x="84" y="127"/>
                  </a:lnTo>
                  <a:lnTo>
                    <a:pt x="56" y="119"/>
                  </a:lnTo>
                  <a:lnTo>
                    <a:pt x="43" y="114"/>
                  </a:lnTo>
                  <a:lnTo>
                    <a:pt x="33" y="108"/>
                  </a:lnTo>
                  <a:lnTo>
                    <a:pt x="23" y="103"/>
                  </a:lnTo>
                  <a:lnTo>
                    <a:pt x="15" y="96"/>
                  </a:lnTo>
                  <a:lnTo>
                    <a:pt x="8" y="89"/>
                  </a:lnTo>
                  <a:lnTo>
                    <a:pt x="4" y="82"/>
                  </a:lnTo>
                  <a:lnTo>
                    <a:pt x="1" y="76"/>
                  </a:lnTo>
                  <a:lnTo>
                    <a:pt x="0" y="69"/>
                  </a:lnTo>
                  <a:lnTo>
                    <a:pt x="0" y="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123"/>
            <p:cNvSpPr>
              <a:spLocks noEditPoints="1"/>
            </p:cNvSpPr>
            <p:nvPr/>
          </p:nvSpPr>
          <p:spPr bwMode="auto">
            <a:xfrm>
              <a:off x="2187576" y="1789113"/>
              <a:ext cx="450850" cy="452438"/>
            </a:xfrm>
            <a:custGeom>
              <a:avLst/>
              <a:gdLst>
                <a:gd name="T0" fmla="*/ 142 w 284"/>
                <a:gd name="T1" fmla="*/ 50 h 285"/>
                <a:gd name="T2" fmla="*/ 190 w 284"/>
                <a:gd name="T3" fmla="*/ 93 h 285"/>
                <a:gd name="T4" fmla="*/ 218 w 284"/>
                <a:gd name="T5" fmla="*/ 120 h 285"/>
                <a:gd name="T6" fmla="*/ 258 w 284"/>
                <a:gd name="T7" fmla="*/ 176 h 285"/>
                <a:gd name="T8" fmla="*/ 277 w 284"/>
                <a:gd name="T9" fmla="*/ 214 h 285"/>
                <a:gd name="T10" fmla="*/ 283 w 284"/>
                <a:gd name="T11" fmla="*/ 237 h 285"/>
                <a:gd name="T12" fmla="*/ 284 w 284"/>
                <a:gd name="T13" fmla="*/ 256 h 285"/>
                <a:gd name="T14" fmla="*/ 280 w 284"/>
                <a:gd name="T15" fmla="*/ 271 h 285"/>
                <a:gd name="T16" fmla="*/ 276 w 284"/>
                <a:gd name="T17" fmla="*/ 276 h 285"/>
                <a:gd name="T18" fmla="*/ 266 w 284"/>
                <a:gd name="T19" fmla="*/ 283 h 285"/>
                <a:gd name="T20" fmla="*/ 254 w 284"/>
                <a:gd name="T21" fmla="*/ 285 h 285"/>
                <a:gd name="T22" fmla="*/ 223 w 284"/>
                <a:gd name="T23" fmla="*/ 280 h 285"/>
                <a:gd name="T24" fmla="*/ 184 w 284"/>
                <a:gd name="T25" fmla="*/ 262 h 285"/>
                <a:gd name="T26" fmla="*/ 142 w 284"/>
                <a:gd name="T27" fmla="*/ 235 h 285"/>
                <a:gd name="T28" fmla="*/ 142 w 284"/>
                <a:gd name="T29" fmla="*/ 219 h 285"/>
                <a:gd name="T30" fmla="*/ 177 w 284"/>
                <a:gd name="T31" fmla="*/ 243 h 285"/>
                <a:gd name="T32" fmla="*/ 209 w 284"/>
                <a:gd name="T33" fmla="*/ 257 h 285"/>
                <a:gd name="T34" fmla="*/ 235 w 284"/>
                <a:gd name="T35" fmla="*/ 261 h 285"/>
                <a:gd name="T36" fmla="*/ 246 w 284"/>
                <a:gd name="T37" fmla="*/ 260 h 285"/>
                <a:gd name="T38" fmla="*/ 254 w 284"/>
                <a:gd name="T39" fmla="*/ 254 h 285"/>
                <a:gd name="T40" fmla="*/ 254 w 284"/>
                <a:gd name="T41" fmla="*/ 254 h 285"/>
                <a:gd name="T42" fmla="*/ 260 w 284"/>
                <a:gd name="T43" fmla="*/ 243 h 285"/>
                <a:gd name="T44" fmla="*/ 261 w 284"/>
                <a:gd name="T45" fmla="*/ 230 h 285"/>
                <a:gd name="T46" fmla="*/ 258 w 284"/>
                <a:gd name="T47" fmla="*/ 212 h 285"/>
                <a:gd name="T48" fmla="*/ 239 w 284"/>
                <a:gd name="T49" fmla="*/ 170 h 285"/>
                <a:gd name="T50" fmla="*/ 205 w 284"/>
                <a:gd name="T51" fmla="*/ 124 h 285"/>
                <a:gd name="T52" fmla="*/ 184 w 284"/>
                <a:gd name="T53" fmla="*/ 101 h 285"/>
                <a:gd name="T54" fmla="*/ 142 w 284"/>
                <a:gd name="T55" fmla="*/ 65 h 285"/>
                <a:gd name="T56" fmla="*/ 8 w 284"/>
                <a:gd name="T57" fmla="*/ 8 h 285"/>
                <a:gd name="T58" fmla="*/ 12 w 284"/>
                <a:gd name="T59" fmla="*/ 5 h 285"/>
                <a:gd name="T60" fmla="*/ 23 w 284"/>
                <a:gd name="T61" fmla="*/ 0 h 285"/>
                <a:gd name="T62" fmla="*/ 44 w 284"/>
                <a:gd name="T63" fmla="*/ 0 h 285"/>
                <a:gd name="T64" fmla="*/ 79 w 284"/>
                <a:gd name="T65" fmla="*/ 11 h 285"/>
                <a:gd name="T66" fmla="*/ 120 w 284"/>
                <a:gd name="T67" fmla="*/ 34 h 285"/>
                <a:gd name="T68" fmla="*/ 142 w 284"/>
                <a:gd name="T69" fmla="*/ 65 h 285"/>
                <a:gd name="T70" fmla="*/ 124 w 284"/>
                <a:gd name="T71" fmla="*/ 51 h 285"/>
                <a:gd name="T72" fmla="*/ 89 w 284"/>
                <a:gd name="T73" fmla="*/ 32 h 285"/>
                <a:gd name="T74" fmla="*/ 60 w 284"/>
                <a:gd name="T75" fmla="*/ 23 h 285"/>
                <a:gd name="T76" fmla="*/ 43 w 284"/>
                <a:gd name="T77" fmla="*/ 23 h 285"/>
                <a:gd name="T78" fmla="*/ 33 w 284"/>
                <a:gd name="T79" fmla="*/ 27 h 285"/>
                <a:gd name="T80" fmla="*/ 29 w 284"/>
                <a:gd name="T81" fmla="*/ 29 h 285"/>
                <a:gd name="T82" fmla="*/ 24 w 284"/>
                <a:gd name="T83" fmla="*/ 40 h 285"/>
                <a:gd name="T84" fmla="*/ 23 w 284"/>
                <a:gd name="T85" fmla="*/ 55 h 285"/>
                <a:gd name="T86" fmla="*/ 25 w 284"/>
                <a:gd name="T87" fmla="*/ 71 h 285"/>
                <a:gd name="T88" fmla="*/ 44 w 284"/>
                <a:gd name="T89" fmla="*/ 113 h 285"/>
                <a:gd name="T90" fmla="*/ 78 w 284"/>
                <a:gd name="T91" fmla="*/ 159 h 285"/>
                <a:gd name="T92" fmla="*/ 100 w 284"/>
                <a:gd name="T93" fmla="*/ 184 h 285"/>
                <a:gd name="T94" fmla="*/ 142 w 284"/>
                <a:gd name="T95" fmla="*/ 219 h 285"/>
                <a:gd name="T96" fmla="*/ 142 w 284"/>
                <a:gd name="T97" fmla="*/ 235 h 285"/>
                <a:gd name="T98" fmla="*/ 93 w 284"/>
                <a:gd name="T99" fmla="*/ 192 h 285"/>
                <a:gd name="T100" fmla="*/ 66 w 284"/>
                <a:gd name="T101" fmla="*/ 164 h 285"/>
                <a:gd name="T102" fmla="*/ 25 w 284"/>
                <a:gd name="T103" fmla="*/ 108 h 285"/>
                <a:gd name="T104" fmla="*/ 6 w 284"/>
                <a:gd name="T105" fmla="*/ 70 h 285"/>
                <a:gd name="T106" fmla="*/ 1 w 284"/>
                <a:gd name="T107" fmla="*/ 47 h 285"/>
                <a:gd name="T108" fmla="*/ 0 w 284"/>
                <a:gd name="T109" fmla="*/ 28 h 285"/>
                <a:gd name="T110" fmla="*/ 4 w 284"/>
                <a:gd name="T111" fmla="*/ 13 h 285"/>
                <a:gd name="T112" fmla="*/ 8 w 284"/>
                <a:gd name="T113" fmla="*/ 8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84" h="285">
                  <a:moveTo>
                    <a:pt x="142" y="50"/>
                  </a:moveTo>
                  <a:lnTo>
                    <a:pt x="142" y="50"/>
                  </a:lnTo>
                  <a:lnTo>
                    <a:pt x="166" y="70"/>
                  </a:lnTo>
                  <a:lnTo>
                    <a:pt x="190" y="93"/>
                  </a:lnTo>
                  <a:lnTo>
                    <a:pt x="190" y="93"/>
                  </a:lnTo>
                  <a:lnTo>
                    <a:pt x="218" y="120"/>
                  </a:lnTo>
                  <a:lnTo>
                    <a:pt x="239" y="149"/>
                  </a:lnTo>
                  <a:lnTo>
                    <a:pt x="258" y="176"/>
                  </a:lnTo>
                  <a:lnTo>
                    <a:pt x="272" y="201"/>
                  </a:lnTo>
                  <a:lnTo>
                    <a:pt x="277" y="214"/>
                  </a:lnTo>
                  <a:lnTo>
                    <a:pt x="280" y="226"/>
                  </a:lnTo>
                  <a:lnTo>
                    <a:pt x="283" y="237"/>
                  </a:lnTo>
                  <a:lnTo>
                    <a:pt x="284" y="246"/>
                  </a:lnTo>
                  <a:lnTo>
                    <a:pt x="284" y="256"/>
                  </a:lnTo>
                  <a:lnTo>
                    <a:pt x="283" y="264"/>
                  </a:lnTo>
                  <a:lnTo>
                    <a:pt x="280" y="271"/>
                  </a:lnTo>
                  <a:lnTo>
                    <a:pt x="276" y="276"/>
                  </a:lnTo>
                  <a:lnTo>
                    <a:pt x="276" y="276"/>
                  </a:lnTo>
                  <a:lnTo>
                    <a:pt x="272" y="280"/>
                  </a:lnTo>
                  <a:lnTo>
                    <a:pt x="266" y="283"/>
                  </a:lnTo>
                  <a:lnTo>
                    <a:pt x="261" y="284"/>
                  </a:lnTo>
                  <a:lnTo>
                    <a:pt x="254" y="285"/>
                  </a:lnTo>
                  <a:lnTo>
                    <a:pt x="239" y="284"/>
                  </a:lnTo>
                  <a:lnTo>
                    <a:pt x="223" y="280"/>
                  </a:lnTo>
                  <a:lnTo>
                    <a:pt x="204" y="273"/>
                  </a:lnTo>
                  <a:lnTo>
                    <a:pt x="184" y="262"/>
                  </a:lnTo>
                  <a:lnTo>
                    <a:pt x="163" y="250"/>
                  </a:lnTo>
                  <a:lnTo>
                    <a:pt x="142" y="235"/>
                  </a:lnTo>
                  <a:lnTo>
                    <a:pt x="142" y="219"/>
                  </a:lnTo>
                  <a:lnTo>
                    <a:pt x="142" y="219"/>
                  </a:lnTo>
                  <a:lnTo>
                    <a:pt x="159" y="233"/>
                  </a:lnTo>
                  <a:lnTo>
                    <a:pt x="177" y="243"/>
                  </a:lnTo>
                  <a:lnTo>
                    <a:pt x="195" y="252"/>
                  </a:lnTo>
                  <a:lnTo>
                    <a:pt x="209" y="257"/>
                  </a:lnTo>
                  <a:lnTo>
                    <a:pt x="223" y="261"/>
                  </a:lnTo>
                  <a:lnTo>
                    <a:pt x="235" y="261"/>
                  </a:lnTo>
                  <a:lnTo>
                    <a:pt x="241" y="261"/>
                  </a:lnTo>
                  <a:lnTo>
                    <a:pt x="246" y="260"/>
                  </a:lnTo>
                  <a:lnTo>
                    <a:pt x="250" y="257"/>
                  </a:lnTo>
                  <a:lnTo>
                    <a:pt x="254" y="254"/>
                  </a:lnTo>
                  <a:lnTo>
                    <a:pt x="254" y="254"/>
                  </a:lnTo>
                  <a:lnTo>
                    <a:pt x="254" y="254"/>
                  </a:lnTo>
                  <a:lnTo>
                    <a:pt x="258" y="249"/>
                  </a:lnTo>
                  <a:lnTo>
                    <a:pt x="260" y="243"/>
                  </a:lnTo>
                  <a:lnTo>
                    <a:pt x="261" y="237"/>
                  </a:lnTo>
                  <a:lnTo>
                    <a:pt x="261" y="230"/>
                  </a:lnTo>
                  <a:lnTo>
                    <a:pt x="260" y="220"/>
                  </a:lnTo>
                  <a:lnTo>
                    <a:pt x="258" y="212"/>
                  </a:lnTo>
                  <a:lnTo>
                    <a:pt x="250" y="192"/>
                  </a:lnTo>
                  <a:lnTo>
                    <a:pt x="239" y="170"/>
                  </a:lnTo>
                  <a:lnTo>
                    <a:pt x="223" y="147"/>
                  </a:lnTo>
                  <a:lnTo>
                    <a:pt x="205" y="124"/>
                  </a:lnTo>
                  <a:lnTo>
                    <a:pt x="184" y="101"/>
                  </a:lnTo>
                  <a:lnTo>
                    <a:pt x="184" y="101"/>
                  </a:lnTo>
                  <a:lnTo>
                    <a:pt x="162" y="81"/>
                  </a:lnTo>
                  <a:lnTo>
                    <a:pt x="142" y="65"/>
                  </a:lnTo>
                  <a:lnTo>
                    <a:pt x="142" y="50"/>
                  </a:lnTo>
                  <a:close/>
                  <a:moveTo>
                    <a:pt x="8" y="8"/>
                  </a:moveTo>
                  <a:lnTo>
                    <a:pt x="8" y="8"/>
                  </a:lnTo>
                  <a:lnTo>
                    <a:pt x="12" y="5"/>
                  </a:lnTo>
                  <a:lnTo>
                    <a:pt x="17" y="2"/>
                  </a:lnTo>
                  <a:lnTo>
                    <a:pt x="23" y="0"/>
                  </a:lnTo>
                  <a:lnTo>
                    <a:pt x="29" y="0"/>
                  </a:lnTo>
                  <a:lnTo>
                    <a:pt x="44" y="0"/>
                  </a:lnTo>
                  <a:lnTo>
                    <a:pt x="60" y="4"/>
                  </a:lnTo>
                  <a:lnTo>
                    <a:pt x="79" y="11"/>
                  </a:lnTo>
                  <a:lnTo>
                    <a:pt x="100" y="21"/>
                  </a:lnTo>
                  <a:lnTo>
                    <a:pt x="120" y="34"/>
                  </a:lnTo>
                  <a:lnTo>
                    <a:pt x="142" y="50"/>
                  </a:lnTo>
                  <a:lnTo>
                    <a:pt x="142" y="65"/>
                  </a:lnTo>
                  <a:lnTo>
                    <a:pt x="142" y="65"/>
                  </a:lnTo>
                  <a:lnTo>
                    <a:pt x="124" y="51"/>
                  </a:lnTo>
                  <a:lnTo>
                    <a:pt x="107" y="40"/>
                  </a:lnTo>
                  <a:lnTo>
                    <a:pt x="89" y="32"/>
                  </a:lnTo>
                  <a:lnTo>
                    <a:pt x="74" y="27"/>
                  </a:lnTo>
                  <a:lnTo>
                    <a:pt x="60" y="23"/>
                  </a:lnTo>
                  <a:lnTo>
                    <a:pt x="48" y="23"/>
                  </a:lnTo>
                  <a:lnTo>
                    <a:pt x="43" y="23"/>
                  </a:lnTo>
                  <a:lnTo>
                    <a:pt x="37" y="24"/>
                  </a:lnTo>
                  <a:lnTo>
                    <a:pt x="33" y="27"/>
                  </a:lnTo>
                  <a:lnTo>
                    <a:pt x="29" y="29"/>
                  </a:lnTo>
                  <a:lnTo>
                    <a:pt x="29" y="29"/>
                  </a:lnTo>
                  <a:lnTo>
                    <a:pt x="25" y="35"/>
                  </a:lnTo>
                  <a:lnTo>
                    <a:pt x="24" y="40"/>
                  </a:lnTo>
                  <a:lnTo>
                    <a:pt x="23" y="47"/>
                  </a:lnTo>
                  <a:lnTo>
                    <a:pt x="23" y="55"/>
                  </a:lnTo>
                  <a:lnTo>
                    <a:pt x="24" y="63"/>
                  </a:lnTo>
                  <a:lnTo>
                    <a:pt x="25" y="71"/>
                  </a:lnTo>
                  <a:lnTo>
                    <a:pt x="33" y="92"/>
                  </a:lnTo>
                  <a:lnTo>
                    <a:pt x="44" y="113"/>
                  </a:lnTo>
                  <a:lnTo>
                    <a:pt x="60" y="136"/>
                  </a:lnTo>
                  <a:lnTo>
                    <a:pt x="78" y="159"/>
                  </a:lnTo>
                  <a:lnTo>
                    <a:pt x="100" y="184"/>
                  </a:lnTo>
                  <a:lnTo>
                    <a:pt x="100" y="184"/>
                  </a:lnTo>
                  <a:lnTo>
                    <a:pt x="121" y="203"/>
                  </a:lnTo>
                  <a:lnTo>
                    <a:pt x="142" y="219"/>
                  </a:lnTo>
                  <a:lnTo>
                    <a:pt x="142" y="235"/>
                  </a:lnTo>
                  <a:lnTo>
                    <a:pt x="142" y="235"/>
                  </a:lnTo>
                  <a:lnTo>
                    <a:pt x="117" y="215"/>
                  </a:lnTo>
                  <a:lnTo>
                    <a:pt x="93" y="192"/>
                  </a:lnTo>
                  <a:lnTo>
                    <a:pt x="93" y="192"/>
                  </a:lnTo>
                  <a:lnTo>
                    <a:pt x="66" y="164"/>
                  </a:lnTo>
                  <a:lnTo>
                    <a:pt x="44" y="135"/>
                  </a:lnTo>
                  <a:lnTo>
                    <a:pt x="25" y="108"/>
                  </a:lnTo>
                  <a:lnTo>
                    <a:pt x="12" y="82"/>
                  </a:lnTo>
                  <a:lnTo>
                    <a:pt x="6" y="70"/>
                  </a:lnTo>
                  <a:lnTo>
                    <a:pt x="4" y="58"/>
                  </a:lnTo>
                  <a:lnTo>
                    <a:pt x="1" y="47"/>
                  </a:lnTo>
                  <a:lnTo>
                    <a:pt x="0" y="38"/>
                  </a:lnTo>
                  <a:lnTo>
                    <a:pt x="0" y="28"/>
                  </a:lnTo>
                  <a:lnTo>
                    <a:pt x="1" y="20"/>
                  </a:lnTo>
                  <a:lnTo>
                    <a:pt x="4" y="13"/>
                  </a:lnTo>
                  <a:lnTo>
                    <a:pt x="8" y="8"/>
                  </a:lnTo>
                  <a:lnTo>
                    <a:pt x="8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124"/>
            <p:cNvSpPr>
              <a:spLocks noEditPoints="1"/>
            </p:cNvSpPr>
            <p:nvPr/>
          </p:nvSpPr>
          <p:spPr bwMode="auto">
            <a:xfrm>
              <a:off x="2187576" y="1789113"/>
              <a:ext cx="450850" cy="452438"/>
            </a:xfrm>
            <a:custGeom>
              <a:avLst/>
              <a:gdLst>
                <a:gd name="T0" fmla="*/ 142 w 284"/>
                <a:gd name="T1" fmla="*/ 50 h 285"/>
                <a:gd name="T2" fmla="*/ 184 w 284"/>
                <a:gd name="T3" fmla="*/ 21 h 285"/>
                <a:gd name="T4" fmla="*/ 223 w 284"/>
                <a:gd name="T5" fmla="*/ 4 h 285"/>
                <a:gd name="T6" fmla="*/ 254 w 284"/>
                <a:gd name="T7" fmla="*/ 0 h 285"/>
                <a:gd name="T8" fmla="*/ 266 w 284"/>
                <a:gd name="T9" fmla="*/ 2 h 285"/>
                <a:gd name="T10" fmla="*/ 276 w 284"/>
                <a:gd name="T11" fmla="*/ 8 h 285"/>
                <a:gd name="T12" fmla="*/ 280 w 284"/>
                <a:gd name="T13" fmla="*/ 13 h 285"/>
                <a:gd name="T14" fmla="*/ 284 w 284"/>
                <a:gd name="T15" fmla="*/ 28 h 285"/>
                <a:gd name="T16" fmla="*/ 283 w 284"/>
                <a:gd name="T17" fmla="*/ 47 h 285"/>
                <a:gd name="T18" fmla="*/ 277 w 284"/>
                <a:gd name="T19" fmla="*/ 70 h 285"/>
                <a:gd name="T20" fmla="*/ 258 w 284"/>
                <a:gd name="T21" fmla="*/ 108 h 285"/>
                <a:gd name="T22" fmla="*/ 218 w 284"/>
                <a:gd name="T23" fmla="*/ 164 h 285"/>
                <a:gd name="T24" fmla="*/ 190 w 284"/>
                <a:gd name="T25" fmla="*/ 192 h 285"/>
                <a:gd name="T26" fmla="*/ 142 w 284"/>
                <a:gd name="T27" fmla="*/ 235 h 285"/>
                <a:gd name="T28" fmla="*/ 142 w 284"/>
                <a:gd name="T29" fmla="*/ 219 h 285"/>
                <a:gd name="T30" fmla="*/ 184 w 284"/>
                <a:gd name="T31" fmla="*/ 184 h 285"/>
                <a:gd name="T32" fmla="*/ 205 w 284"/>
                <a:gd name="T33" fmla="*/ 159 h 285"/>
                <a:gd name="T34" fmla="*/ 239 w 284"/>
                <a:gd name="T35" fmla="*/ 113 h 285"/>
                <a:gd name="T36" fmla="*/ 258 w 284"/>
                <a:gd name="T37" fmla="*/ 71 h 285"/>
                <a:gd name="T38" fmla="*/ 261 w 284"/>
                <a:gd name="T39" fmla="*/ 55 h 285"/>
                <a:gd name="T40" fmla="*/ 260 w 284"/>
                <a:gd name="T41" fmla="*/ 40 h 285"/>
                <a:gd name="T42" fmla="*/ 254 w 284"/>
                <a:gd name="T43" fmla="*/ 29 h 285"/>
                <a:gd name="T44" fmla="*/ 254 w 284"/>
                <a:gd name="T45" fmla="*/ 29 h 285"/>
                <a:gd name="T46" fmla="*/ 246 w 284"/>
                <a:gd name="T47" fmla="*/ 24 h 285"/>
                <a:gd name="T48" fmla="*/ 235 w 284"/>
                <a:gd name="T49" fmla="*/ 23 h 285"/>
                <a:gd name="T50" fmla="*/ 209 w 284"/>
                <a:gd name="T51" fmla="*/ 27 h 285"/>
                <a:gd name="T52" fmla="*/ 177 w 284"/>
                <a:gd name="T53" fmla="*/ 40 h 285"/>
                <a:gd name="T54" fmla="*/ 142 w 284"/>
                <a:gd name="T55" fmla="*/ 65 h 285"/>
                <a:gd name="T56" fmla="*/ 8 w 284"/>
                <a:gd name="T57" fmla="*/ 276 h 285"/>
                <a:gd name="T58" fmla="*/ 4 w 284"/>
                <a:gd name="T59" fmla="*/ 271 h 285"/>
                <a:gd name="T60" fmla="*/ 0 w 284"/>
                <a:gd name="T61" fmla="*/ 256 h 285"/>
                <a:gd name="T62" fmla="*/ 1 w 284"/>
                <a:gd name="T63" fmla="*/ 237 h 285"/>
                <a:gd name="T64" fmla="*/ 6 w 284"/>
                <a:gd name="T65" fmla="*/ 214 h 285"/>
                <a:gd name="T66" fmla="*/ 25 w 284"/>
                <a:gd name="T67" fmla="*/ 176 h 285"/>
                <a:gd name="T68" fmla="*/ 66 w 284"/>
                <a:gd name="T69" fmla="*/ 120 h 285"/>
                <a:gd name="T70" fmla="*/ 93 w 284"/>
                <a:gd name="T71" fmla="*/ 93 h 285"/>
                <a:gd name="T72" fmla="*/ 142 w 284"/>
                <a:gd name="T73" fmla="*/ 50 h 285"/>
                <a:gd name="T74" fmla="*/ 142 w 284"/>
                <a:gd name="T75" fmla="*/ 65 h 285"/>
                <a:gd name="T76" fmla="*/ 100 w 284"/>
                <a:gd name="T77" fmla="*/ 101 h 285"/>
                <a:gd name="T78" fmla="*/ 78 w 284"/>
                <a:gd name="T79" fmla="*/ 124 h 285"/>
                <a:gd name="T80" fmla="*/ 44 w 284"/>
                <a:gd name="T81" fmla="*/ 170 h 285"/>
                <a:gd name="T82" fmla="*/ 25 w 284"/>
                <a:gd name="T83" fmla="*/ 212 h 285"/>
                <a:gd name="T84" fmla="*/ 23 w 284"/>
                <a:gd name="T85" fmla="*/ 230 h 285"/>
                <a:gd name="T86" fmla="*/ 24 w 284"/>
                <a:gd name="T87" fmla="*/ 243 h 285"/>
                <a:gd name="T88" fmla="*/ 29 w 284"/>
                <a:gd name="T89" fmla="*/ 254 h 285"/>
                <a:gd name="T90" fmla="*/ 33 w 284"/>
                <a:gd name="T91" fmla="*/ 257 h 285"/>
                <a:gd name="T92" fmla="*/ 43 w 284"/>
                <a:gd name="T93" fmla="*/ 261 h 285"/>
                <a:gd name="T94" fmla="*/ 60 w 284"/>
                <a:gd name="T95" fmla="*/ 261 h 285"/>
                <a:gd name="T96" fmla="*/ 89 w 284"/>
                <a:gd name="T97" fmla="*/ 252 h 285"/>
                <a:gd name="T98" fmla="*/ 124 w 284"/>
                <a:gd name="T99" fmla="*/ 233 h 285"/>
                <a:gd name="T100" fmla="*/ 142 w 284"/>
                <a:gd name="T101" fmla="*/ 235 h 285"/>
                <a:gd name="T102" fmla="*/ 120 w 284"/>
                <a:gd name="T103" fmla="*/ 250 h 285"/>
                <a:gd name="T104" fmla="*/ 79 w 284"/>
                <a:gd name="T105" fmla="*/ 273 h 285"/>
                <a:gd name="T106" fmla="*/ 44 w 284"/>
                <a:gd name="T107" fmla="*/ 284 h 285"/>
                <a:gd name="T108" fmla="*/ 23 w 284"/>
                <a:gd name="T109" fmla="*/ 284 h 285"/>
                <a:gd name="T110" fmla="*/ 12 w 284"/>
                <a:gd name="T111" fmla="*/ 280 h 285"/>
                <a:gd name="T112" fmla="*/ 8 w 284"/>
                <a:gd name="T113" fmla="*/ 276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84" h="285">
                  <a:moveTo>
                    <a:pt x="142" y="50"/>
                  </a:moveTo>
                  <a:lnTo>
                    <a:pt x="142" y="50"/>
                  </a:lnTo>
                  <a:lnTo>
                    <a:pt x="163" y="34"/>
                  </a:lnTo>
                  <a:lnTo>
                    <a:pt x="184" y="21"/>
                  </a:lnTo>
                  <a:lnTo>
                    <a:pt x="204" y="11"/>
                  </a:lnTo>
                  <a:lnTo>
                    <a:pt x="223" y="4"/>
                  </a:lnTo>
                  <a:lnTo>
                    <a:pt x="239" y="0"/>
                  </a:lnTo>
                  <a:lnTo>
                    <a:pt x="254" y="0"/>
                  </a:lnTo>
                  <a:lnTo>
                    <a:pt x="261" y="0"/>
                  </a:lnTo>
                  <a:lnTo>
                    <a:pt x="266" y="2"/>
                  </a:lnTo>
                  <a:lnTo>
                    <a:pt x="272" y="4"/>
                  </a:lnTo>
                  <a:lnTo>
                    <a:pt x="276" y="8"/>
                  </a:lnTo>
                  <a:lnTo>
                    <a:pt x="276" y="8"/>
                  </a:lnTo>
                  <a:lnTo>
                    <a:pt x="280" y="13"/>
                  </a:lnTo>
                  <a:lnTo>
                    <a:pt x="283" y="20"/>
                  </a:lnTo>
                  <a:lnTo>
                    <a:pt x="284" y="28"/>
                  </a:lnTo>
                  <a:lnTo>
                    <a:pt x="284" y="38"/>
                  </a:lnTo>
                  <a:lnTo>
                    <a:pt x="283" y="47"/>
                  </a:lnTo>
                  <a:lnTo>
                    <a:pt x="280" y="58"/>
                  </a:lnTo>
                  <a:lnTo>
                    <a:pt x="277" y="70"/>
                  </a:lnTo>
                  <a:lnTo>
                    <a:pt x="272" y="82"/>
                  </a:lnTo>
                  <a:lnTo>
                    <a:pt x="258" y="108"/>
                  </a:lnTo>
                  <a:lnTo>
                    <a:pt x="239" y="135"/>
                  </a:lnTo>
                  <a:lnTo>
                    <a:pt x="218" y="164"/>
                  </a:lnTo>
                  <a:lnTo>
                    <a:pt x="190" y="192"/>
                  </a:lnTo>
                  <a:lnTo>
                    <a:pt x="190" y="192"/>
                  </a:lnTo>
                  <a:lnTo>
                    <a:pt x="166" y="215"/>
                  </a:lnTo>
                  <a:lnTo>
                    <a:pt x="142" y="235"/>
                  </a:lnTo>
                  <a:lnTo>
                    <a:pt x="142" y="219"/>
                  </a:lnTo>
                  <a:lnTo>
                    <a:pt x="142" y="219"/>
                  </a:lnTo>
                  <a:lnTo>
                    <a:pt x="162" y="203"/>
                  </a:lnTo>
                  <a:lnTo>
                    <a:pt x="184" y="184"/>
                  </a:lnTo>
                  <a:lnTo>
                    <a:pt x="184" y="184"/>
                  </a:lnTo>
                  <a:lnTo>
                    <a:pt x="205" y="159"/>
                  </a:lnTo>
                  <a:lnTo>
                    <a:pt x="223" y="136"/>
                  </a:lnTo>
                  <a:lnTo>
                    <a:pt x="239" y="113"/>
                  </a:lnTo>
                  <a:lnTo>
                    <a:pt x="250" y="92"/>
                  </a:lnTo>
                  <a:lnTo>
                    <a:pt x="258" y="71"/>
                  </a:lnTo>
                  <a:lnTo>
                    <a:pt x="260" y="63"/>
                  </a:lnTo>
                  <a:lnTo>
                    <a:pt x="261" y="55"/>
                  </a:lnTo>
                  <a:lnTo>
                    <a:pt x="261" y="47"/>
                  </a:lnTo>
                  <a:lnTo>
                    <a:pt x="260" y="40"/>
                  </a:lnTo>
                  <a:lnTo>
                    <a:pt x="258" y="35"/>
                  </a:lnTo>
                  <a:lnTo>
                    <a:pt x="254" y="29"/>
                  </a:lnTo>
                  <a:lnTo>
                    <a:pt x="254" y="29"/>
                  </a:lnTo>
                  <a:lnTo>
                    <a:pt x="254" y="29"/>
                  </a:lnTo>
                  <a:lnTo>
                    <a:pt x="250" y="27"/>
                  </a:lnTo>
                  <a:lnTo>
                    <a:pt x="246" y="24"/>
                  </a:lnTo>
                  <a:lnTo>
                    <a:pt x="241" y="23"/>
                  </a:lnTo>
                  <a:lnTo>
                    <a:pt x="235" y="23"/>
                  </a:lnTo>
                  <a:lnTo>
                    <a:pt x="223" y="23"/>
                  </a:lnTo>
                  <a:lnTo>
                    <a:pt x="209" y="27"/>
                  </a:lnTo>
                  <a:lnTo>
                    <a:pt x="195" y="32"/>
                  </a:lnTo>
                  <a:lnTo>
                    <a:pt x="177" y="40"/>
                  </a:lnTo>
                  <a:lnTo>
                    <a:pt x="159" y="51"/>
                  </a:lnTo>
                  <a:lnTo>
                    <a:pt x="142" y="65"/>
                  </a:lnTo>
                  <a:lnTo>
                    <a:pt x="142" y="50"/>
                  </a:lnTo>
                  <a:close/>
                  <a:moveTo>
                    <a:pt x="8" y="276"/>
                  </a:moveTo>
                  <a:lnTo>
                    <a:pt x="8" y="276"/>
                  </a:lnTo>
                  <a:lnTo>
                    <a:pt x="4" y="271"/>
                  </a:lnTo>
                  <a:lnTo>
                    <a:pt x="1" y="264"/>
                  </a:lnTo>
                  <a:lnTo>
                    <a:pt x="0" y="256"/>
                  </a:lnTo>
                  <a:lnTo>
                    <a:pt x="0" y="246"/>
                  </a:lnTo>
                  <a:lnTo>
                    <a:pt x="1" y="237"/>
                  </a:lnTo>
                  <a:lnTo>
                    <a:pt x="4" y="226"/>
                  </a:lnTo>
                  <a:lnTo>
                    <a:pt x="6" y="214"/>
                  </a:lnTo>
                  <a:lnTo>
                    <a:pt x="12" y="201"/>
                  </a:lnTo>
                  <a:lnTo>
                    <a:pt x="25" y="176"/>
                  </a:lnTo>
                  <a:lnTo>
                    <a:pt x="44" y="149"/>
                  </a:lnTo>
                  <a:lnTo>
                    <a:pt x="66" y="120"/>
                  </a:lnTo>
                  <a:lnTo>
                    <a:pt x="93" y="93"/>
                  </a:lnTo>
                  <a:lnTo>
                    <a:pt x="93" y="93"/>
                  </a:lnTo>
                  <a:lnTo>
                    <a:pt x="117" y="70"/>
                  </a:lnTo>
                  <a:lnTo>
                    <a:pt x="142" y="50"/>
                  </a:lnTo>
                  <a:lnTo>
                    <a:pt x="142" y="65"/>
                  </a:lnTo>
                  <a:lnTo>
                    <a:pt x="142" y="65"/>
                  </a:lnTo>
                  <a:lnTo>
                    <a:pt x="121" y="81"/>
                  </a:lnTo>
                  <a:lnTo>
                    <a:pt x="100" y="101"/>
                  </a:lnTo>
                  <a:lnTo>
                    <a:pt x="100" y="101"/>
                  </a:lnTo>
                  <a:lnTo>
                    <a:pt x="78" y="124"/>
                  </a:lnTo>
                  <a:lnTo>
                    <a:pt x="60" y="147"/>
                  </a:lnTo>
                  <a:lnTo>
                    <a:pt x="44" y="170"/>
                  </a:lnTo>
                  <a:lnTo>
                    <a:pt x="33" y="192"/>
                  </a:lnTo>
                  <a:lnTo>
                    <a:pt x="25" y="212"/>
                  </a:lnTo>
                  <a:lnTo>
                    <a:pt x="24" y="220"/>
                  </a:lnTo>
                  <a:lnTo>
                    <a:pt x="23" y="230"/>
                  </a:lnTo>
                  <a:lnTo>
                    <a:pt x="23" y="237"/>
                  </a:lnTo>
                  <a:lnTo>
                    <a:pt x="24" y="243"/>
                  </a:lnTo>
                  <a:lnTo>
                    <a:pt x="25" y="249"/>
                  </a:lnTo>
                  <a:lnTo>
                    <a:pt x="29" y="254"/>
                  </a:lnTo>
                  <a:lnTo>
                    <a:pt x="29" y="254"/>
                  </a:lnTo>
                  <a:lnTo>
                    <a:pt x="33" y="257"/>
                  </a:lnTo>
                  <a:lnTo>
                    <a:pt x="37" y="260"/>
                  </a:lnTo>
                  <a:lnTo>
                    <a:pt x="43" y="261"/>
                  </a:lnTo>
                  <a:lnTo>
                    <a:pt x="48" y="261"/>
                  </a:lnTo>
                  <a:lnTo>
                    <a:pt x="60" y="261"/>
                  </a:lnTo>
                  <a:lnTo>
                    <a:pt x="74" y="257"/>
                  </a:lnTo>
                  <a:lnTo>
                    <a:pt x="89" y="252"/>
                  </a:lnTo>
                  <a:lnTo>
                    <a:pt x="107" y="243"/>
                  </a:lnTo>
                  <a:lnTo>
                    <a:pt x="124" y="233"/>
                  </a:lnTo>
                  <a:lnTo>
                    <a:pt x="142" y="219"/>
                  </a:lnTo>
                  <a:lnTo>
                    <a:pt x="142" y="235"/>
                  </a:lnTo>
                  <a:lnTo>
                    <a:pt x="142" y="235"/>
                  </a:lnTo>
                  <a:lnTo>
                    <a:pt x="120" y="250"/>
                  </a:lnTo>
                  <a:lnTo>
                    <a:pt x="100" y="262"/>
                  </a:lnTo>
                  <a:lnTo>
                    <a:pt x="79" y="273"/>
                  </a:lnTo>
                  <a:lnTo>
                    <a:pt x="60" y="280"/>
                  </a:lnTo>
                  <a:lnTo>
                    <a:pt x="44" y="284"/>
                  </a:lnTo>
                  <a:lnTo>
                    <a:pt x="29" y="285"/>
                  </a:lnTo>
                  <a:lnTo>
                    <a:pt x="23" y="284"/>
                  </a:lnTo>
                  <a:lnTo>
                    <a:pt x="17" y="283"/>
                  </a:lnTo>
                  <a:lnTo>
                    <a:pt x="12" y="280"/>
                  </a:lnTo>
                  <a:lnTo>
                    <a:pt x="8" y="276"/>
                  </a:lnTo>
                  <a:lnTo>
                    <a:pt x="8" y="2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Freeform 125"/>
            <p:cNvSpPr/>
            <p:nvPr/>
          </p:nvSpPr>
          <p:spPr bwMode="auto">
            <a:xfrm>
              <a:off x="2365376" y="1966913"/>
              <a:ext cx="92075" cy="95250"/>
            </a:xfrm>
            <a:custGeom>
              <a:avLst/>
              <a:gdLst>
                <a:gd name="T0" fmla="*/ 0 w 58"/>
                <a:gd name="T1" fmla="*/ 30 h 60"/>
                <a:gd name="T2" fmla="*/ 0 w 58"/>
                <a:gd name="T3" fmla="*/ 30 h 60"/>
                <a:gd name="T4" fmla="*/ 1 w 58"/>
                <a:gd name="T5" fmla="*/ 24 h 60"/>
                <a:gd name="T6" fmla="*/ 3 w 58"/>
                <a:gd name="T7" fmla="*/ 19 h 60"/>
                <a:gd name="T8" fmla="*/ 5 w 58"/>
                <a:gd name="T9" fmla="*/ 14 h 60"/>
                <a:gd name="T10" fmla="*/ 9 w 58"/>
                <a:gd name="T11" fmla="*/ 10 h 60"/>
                <a:gd name="T12" fmla="*/ 13 w 58"/>
                <a:gd name="T13" fmla="*/ 6 h 60"/>
                <a:gd name="T14" fmla="*/ 18 w 58"/>
                <a:gd name="T15" fmla="*/ 3 h 60"/>
                <a:gd name="T16" fmla="*/ 24 w 58"/>
                <a:gd name="T17" fmla="*/ 1 h 60"/>
                <a:gd name="T18" fmla="*/ 30 w 58"/>
                <a:gd name="T19" fmla="*/ 0 h 60"/>
                <a:gd name="T20" fmla="*/ 30 w 58"/>
                <a:gd name="T21" fmla="*/ 0 h 60"/>
                <a:gd name="T22" fmla="*/ 35 w 58"/>
                <a:gd name="T23" fmla="*/ 1 h 60"/>
                <a:gd name="T24" fmla="*/ 41 w 58"/>
                <a:gd name="T25" fmla="*/ 3 h 60"/>
                <a:gd name="T26" fmla="*/ 46 w 58"/>
                <a:gd name="T27" fmla="*/ 6 h 60"/>
                <a:gd name="T28" fmla="*/ 50 w 58"/>
                <a:gd name="T29" fmla="*/ 10 h 60"/>
                <a:gd name="T30" fmla="*/ 54 w 58"/>
                <a:gd name="T31" fmla="*/ 14 h 60"/>
                <a:gd name="T32" fmla="*/ 57 w 58"/>
                <a:gd name="T33" fmla="*/ 19 h 60"/>
                <a:gd name="T34" fmla="*/ 58 w 58"/>
                <a:gd name="T35" fmla="*/ 24 h 60"/>
                <a:gd name="T36" fmla="*/ 58 w 58"/>
                <a:gd name="T37" fmla="*/ 30 h 60"/>
                <a:gd name="T38" fmla="*/ 58 w 58"/>
                <a:gd name="T39" fmla="*/ 30 h 60"/>
                <a:gd name="T40" fmla="*/ 58 w 58"/>
                <a:gd name="T41" fmla="*/ 35 h 60"/>
                <a:gd name="T42" fmla="*/ 57 w 58"/>
                <a:gd name="T43" fmla="*/ 41 h 60"/>
                <a:gd name="T44" fmla="*/ 54 w 58"/>
                <a:gd name="T45" fmla="*/ 46 h 60"/>
                <a:gd name="T46" fmla="*/ 50 w 58"/>
                <a:gd name="T47" fmla="*/ 50 h 60"/>
                <a:gd name="T48" fmla="*/ 46 w 58"/>
                <a:gd name="T49" fmla="*/ 54 h 60"/>
                <a:gd name="T50" fmla="*/ 41 w 58"/>
                <a:gd name="T51" fmla="*/ 57 h 60"/>
                <a:gd name="T52" fmla="*/ 35 w 58"/>
                <a:gd name="T53" fmla="*/ 58 h 60"/>
                <a:gd name="T54" fmla="*/ 30 w 58"/>
                <a:gd name="T55" fmla="*/ 60 h 60"/>
                <a:gd name="T56" fmla="*/ 30 w 58"/>
                <a:gd name="T57" fmla="*/ 60 h 60"/>
                <a:gd name="T58" fmla="*/ 24 w 58"/>
                <a:gd name="T59" fmla="*/ 58 h 60"/>
                <a:gd name="T60" fmla="*/ 18 w 58"/>
                <a:gd name="T61" fmla="*/ 57 h 60"/>
                <a:gd name="T62" fmla="*/ 13 w 58"/>
                <a:gd name="T63" fmla="*/ 54 h 60"/>
                <a:gd name="T64" fmla="*/ 9 w 58"/>
                <a:gd name="T65" fmla="*/ 50 h 60"/>
                <a:gd name="T66" fmla="*/ 5 w 58"/>
                <a:gd name="T67" fmla="*/ 46 h 60"/>
                <a:gd name="T68" fmla="*/ 3 w 58"/>
                <a:gd name="T69" fmla="*/ 41 h 60"/>
                <a:gd name="T70" fmla="*/ 1 w 58"/>
                <a:gd name="T71" fmla="*/ 35 h 60"/>
                <a:gd name="T72" fmla="*/ 0 w 58"/>
                <a:gd name="T73" fmla="*/ 30 h 60"/>
                <a:gd name="T74" fmla="*/ 0 w 58"/>
                <a:gd name="T75" fmla="*/ 3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58" h="60">
                  <a:moveTo>
                    <a:pt x="0" y="30"/>
                  </a:moveTo>
                  <a:lnTo>
                    <a:pt x="0" y="30"/>
                  </a:lnTo>
                  <a:lnTo>
                    <a:pt x="1" y="24"/>
                  </a:lnTo>
                  <a:lnTo>
                    <a:pt x="3" y="19"/>
                  </a:lnTo>
                  <a:lnTo>
                    <a:pt x="5" y="14"/>
                  </a:lnTo>
                  <a:lnTo>
                    <a:pt x="9" y="10"/>
                  </a:lnTo>
                  <a:lnTo>
                    <a:pt x="13" y="6"/>
                  </a:lnTo>
                  <a:lnTo>
                    <a:pt x="18" y="3"/>
                  </a:lnTo>
                  <a:lnTo>
                    <a:pt x="24" y="1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35" y="1"/>
                  </a:lnTo>
                  <a:lnTo>
                    <a:pt x="41" y="3"/>
                  </a:lnTo>
                  <a:lnTo>
                    <a:pt x="46" y="6"/>
                  </a:lnTo>
                  <a:lnTo>
                    <a:pt x="50" y="10"/>
                  </a:lnTo>
                  <a:lnTo>
                    <a:pt x="54" y="14"/>
                  </a:lnTo>
                  <a:lnTo>
                    <a:pt x="57" y="19"/>
                  </a:lnTo>
                  <a:lnTo>
                    <a:pt x="58" y="24"/>
                  </a:lnTo>
                  <a:lnTo>
                    <a:pt x="58" y="30"/>
                  </a:lnTo>
                  <a:lnTo>
                    <a:pt x="58" y="30"/>
                  </a:lnTo>
                  <a:lnTo>
                    <a:pt x="58" y="35"/>
                  </a:lnTo>
                  <a:lnTo>
                    <a:pt x="57" y="41"/>
                  </a:lnTo>
                  <a:lnTo>
                    <a:pt x="54" y="46"/>
                  </a:lnTo>
                  <a:lnTo>
                    <a:pt x="50" y="50"/>
                  </a:lnTo>
                  <a:lnTo>
                    <a:pt x="46" y="54"/>
                  </a:lnTo>
                  <a:lnTo>
                    <a:pt x="41" y="57"/>
                  </a:lnTo>
                  <a:lnTo>
                    <a:pt x="35" y="58"/>
                  </a:lnTo>
                  <a:lnTo>
                    <a:pt x="30" y="60"/>
                  </a:lnTo>
                  <a:lnTo>
                    <a:pt x="30" y="60"/>
                  </a:lnTo>
                  <a:lnTo>
                    <a:pt x="24" y="58"/>
                  </a:lnTo>
                  <a:lnTo>
                    <a:pt x="18" y="57"/>
                  </a:lnTo>
                  <a:lnTo>
                    <a:pt x="13" y="54"/>
                  </a:lnTo>
                  <a:lnTo>
                    <a:pt x="9" y="50"/>
                  </a:lnTo>
                  <a:lnTo>
                    <a:pt x="5" y="46"/>
                  </a:lnTo>
                  <a:lnTo>
                    <a:pt x="3" y="41"/>
                  </a:lnTo>
                  <a:lnTo>
                    <a:pt x="1" y="35"/>
                  </a:lnTo>
                  <a:lnTo>
                    <a:pt x="0" y="30"/>
                  </a:lnTo>
                  <a:lnTo>
                    <a:pt x="0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50" name="Freeform 128"/>
          <p:cNvSpPr>
            <a:spLocks noEditPoints="1"/>
          </p:cNvSpPr>
          <p:nvPr/>
        </p:nvSpPr>
        <p:spPr bwMode="auto">
          <a:xfrm>
            <a:off x="5033000" y="2414815"/>
            <a:ext cx="381000" cy="297656"/>
          </a:xfrm>
          <a:custGeom>
            <a:avLst/>
            <a:gdLst>
              <a:gd name="T0" fmla="*/ 298 w 320"/>
              <a:gd name="T1" fmla="*/ 57 h 250"/>
              <a:gd name="T2" fmla="*/ 320 w 320"/>
              <a:gd name="T3" fmla="*/ 138 h 250"/>
              <a:gd name="T4" fmla="*/ 303 w 320"/>
              <a:gd name="T5" fmla="*/ 212 h 250"/>
              <a:gd name="T6" fmla="*/ 271 w 320"/>
              <a:gd name="T7" fmla="*/ 245 h 250"/>
              <a:gd name="T8" fmla="*/ 263 w 320"/>
              <a:gd name="T9" fmla="*/ 233 h 250"/>
              <a:gd name="T10" fmla="*/ 279 w 320"/>
              <a:gd name="T11" fmla="*/ 214 h 250"/>
              <a:gd name="T12" fmla="*/ 276 w 320"/>
              <a:gd name="T13" fmla="*/ 191 h 250"/>
              <a:gd name="T14" fmla="*/ 261 w 320"/>
              <a:gd name="T15" fmla="*/ 165 h 250"/>
              <a:gd name="T16" fmla="*/ 287 w 320"/>
              <a:gd name="T17" fmla="*/ 165 h 250"/>
              <a:gd name="T18" fmla="*/ 299 w 320"/>
              <a:gd name="T19" fmla="*/ 153 h 250"/>
              <a:gd name="T20" fmla="*/ 299 w 320"/>
              <a:gd name="T21" fmla="*/ 126 h 250"/>
              <a:gd name="T22" fmla="*/ 283 w 320"/>
              <a:gd name="T23" fmla="*/ 112 h 250"/>
              <a:gd name="T24" fmla="*/ 261 w 320"/>
              <a:gd name="T25" fmla="*/ 100 h 250"/>
              <a:gd name="T26" fmla="*/ 278 w 320"/>
              <a:gd name="T27" fmla="*/ 96 h 250"/>
              <a:gd name="T28" fmla="*/ 287 w 320"/>
              <a:gd name="T29" fmla="*/ 74 h 250"/>
              <a:gd name="T30" fmla="*/ 280 w 320"/>
              <a:gd name="T31" fmla="*/ 58 h 250"/>
              <a:gd name="T32" fmla="*/ 238 w 320"/>
              <a:gd name="T33" fmla="*/ 8 h 250"/>
              <a:gd name="T34" fmla="*/ 261 w 320"/>
              <a:gd name="T35" fmla="*/ 50 h 250"/>
              <a:gd name="T36" fmla="*/ 242 w 320"/>
              <a:gd name="T37" fmla="*/ 59 h 250"/>
              <a:gd name="T38" fmla="*/ 238 w 320"/>
              <a:gd name="T39" fmla="*/ 34 h 250"/>
              <a:gd name="T40" fmla="*/ 261 w 320"/>
              <a:gd name="T41" fmla="*/ 247 h 250"/>
              <a:gd name="T42" fmla="*/ 244 w 320"/>
              <a:gd name="T43" fmla="*/ 235 h 250"/>
              <a:gd name="T44" fmla="*/ 261 w 320"/>
              <a:gd name="T45" fmla="*/ 247 h 250"/>
              <a:gd name="T46" fmla="*/ 261 w 320"/>
              <a:gd name="T47" fmla="*/ 113 h 250"/>
              <a:gd name="T48" fmla="*/ 245 w 320"/>
              <a:gd name="T49" fmla="*/ 135 h 250"/>
              <a:gd name="T50" fmla="*/ 252 w 320"/>
              <a:gd name="T51" fmla="*/ 155 h 250"/>
              <a:gd name="T52" fmla="*/ 256 w 320"/>
              <a:gd name="T53" fmla="*/ 174 h 250"/>
              <a:gd name="T54" fmla="*/ 238 w 320"/>
              <a:gd name="T55" fmla="*/ 82 h 250"/>
              <a:gd name="T56" fmla="*/ 255 w 320"/>
              <a:gd name="T57" fmla="*/ 100 h 250"/>
              <a:gd name="T58" fmla="*/ 238 w 320"/>
              <a:gd name="T59" fmla="*/ 8 h 250"/>
              <a:gd name="T60" fmla="*/ 234 w 320"/>
              <a:gd name="T61" fmla="*/ 20 h 250"/>
              <a:gd name="T62" fmla="*/ 219 w 320"/>
              <a:gd name="T63" fmla="*/ 2 h 250"/>
              <a:gd name="T64" fmla="*/ 219 w 320"/>
              <a:gd name="T65" fmla="*/ 215 h 250"/>
              <a:gd name="T66" fmla="*/ 229 w 320"/>
              <a:gd name="T67" fmla="*/ 227 h 250"/>
              <a:gd name="T68" fmla="*/ 238 w 320"/>
              <a:gd name="T69" fmla="*/ 39 h 250"/>
              <a:gd name="T70" fmla="*/ 238 w 320"/>
              <a:gd name="T71" fmla="*/ 174 h 250"/>
              <a:gd name="T72" fmla="*/ 226 w 320"/>
              <a:gd name="T73" fmla="*/ 184 h 250"/>
              <a:gd name="T74" fmla="*/ 225 w 320"/>
              <a:gd name="T75" fmla="*/ 51 h 250"/>
              <a:gd name="T76" fmla="*/ 238 w 320"/>
              <a:gd name="T77" fmla="*/ 39 h 250"/>
              <a:gd name="T78" fmla="*/ 134 w 320"/>
              <a:gd name="T79" fmla="*/ 8 h 250"/>
              <a:gd name="T80" fmla="*/ 219 w 320"/>
              <a:gd name="T81" fmla="*/ 2 h 250"/>
              <a:gd name="T82" fmla="*/ 211 w 320"/>
              <a:gd name="T83" fmla="*/ 16 h 250"/>
              <a:gd name="T84" fmla="*/ 203 w 320"/>
              <a:gd name="T85" fmla="*/ 42 h 250"/>
              <a:gd name="T86" fmla="*/ 219 w 320"/>
              <a:gd name="T87" fmla="*/ 53 h 250"/>
              <a:gd name="T88" fmla="*/ 218 w 320"/>
              <a:gd name="T89" fmla="*/ 210 h 250"/>
              <a:gd name="T90" fmla="*/ 194 w 320"/>
              <a:gd name="T91" fmla="*/ 230 h 250"/>
              <a:gd name="T92" fmla="*/ 125 w 320"/>
              <a:gd name="T93" fmla="*/ 192 h 250"/>
              <a:gd name="T94" fmla="*/ 68 w 320"/>
              <a:gd name="T95" fmla="*/ 164 h 250"/>
              <a:gd name="T96" fmla="*/ 84 w 320"/>
              <a:gd name="T97" fmla="*/ 159 h 250"/>
              <a:gd name="T98" fmla="*/ 104 w 320"/>
              <a:gd name="T99" fmla="*/ 131 h 250"/>
              <a:gd name="T100" fmla="*/ 95 w 320"/>
              <a:gd name="T101" fmla="*/ 100 h 250"/>
              <a:gd name="T102" fmla="*/ 0 w 320"/>
              <a:gd name="T103" fmla="*/ 136 h 250"/>
              <a:gd name="T104" fmla="*/ 5 w 320"/>
              <a:gd name="T105" fmla="*/ 96 h 250"/>
              <a:gd name="T106" fmla="*/ 45 w 320"/>
              <a:gd name="T107" fmla="*/ 44 h 250"/>
              <a:gd name="T108" fmla="*/ 68 w 320"/>
              <a:gd name="T109" fmla="*/ 88 h 250"/>
              <a:gd name="T110" fmla="*/ 38 w 320"/>
              <a:gd name="T111" fmla="*/ 101 h 250"/>
              <a:gd name="T112" fmla="*/ 31 w 320"/>
              <a:gd name="T113" fmla="*/ 135 h 250"/>
              <a:gd name="T114" fmla="*/ 57 w 320"/>
              <a:gd name="T115" fmla="*/ 162 h 250"/>
              <a:gd name="T116" fmla="*/ 42 w 320"/>
              <a:gd name="T117" fmla="*/ 189 h 250"/>
              <a:gd name="T118" fmla="*/ 3 w 320"/>
              <a:gd name="T119" fmla="*/ 150 h 2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320" h="250">
                <a:moveTo>
                  <a:pt x="261" y="19"/>
                </a:moveTo>
                <a:lnTo>
                  <a:pt x="261" y="19"/>
                </a:lnTo>
                <a:lnTo>
                  <a:pt x="276" y="30"/>
                </a:lnTo>
                <a:lnTo>
                  <a:pt x="288" y="42"/>
                </a:lnTo>
                <a:lnTo>
                  <a:pt x="298" y="57"/>
                </a:lnTo>
                <a:lnTo>
                  <a:pt x="306" y="71"/>
                </a:lnTo>
                <a:lnTo>
                  <a:pt x="312" y="88"/>
                </a:lnTo>
                <a:lnTo>
                  <a:pt x="316" y="104"/>
                </a:lnTo>
                <a:lnTo>
                  <a:pt x="318" y="120"/>
                </a:lnTo>
                <a:lnTo>
                  <a:pt x="320" y="138"/>
                </a:lnTo>
                <a:lnTo>
                  <a:pt x="320" y="154"/>
                </a:lnTo>
                <a:lnTo>
                  <a:pt x="317" y="170"/>
                </a:lnTo>
                <a:lnTo>
                  <a:pt x="314" y="185"/>
                </a:lnTo>
                <a:lnTo>
                  <a:pt x="310" y="200"/>
                </a:lnTo>
                <a:lnTo>
                  <a:pt x="303" y="212"/>
                </a:lnTo>
                <a:lnTo>
                  <a:pt x="297" y="223"/>
                </a:lnTo>
                <a:lnTo>
                  <a:pt x="290" y="233"/>
                </a:lnTo>
                <a:lnTo>
                  <a:pt x="282" y="239"/>
                </a:lnTo>
                <a:lnTo>
                  <a:pt x="282" y="239"/>
                </a:lnTo>
                <a:lnTo>
                  <a:pt x="271" y="245"/>
                </a:lnTo>
                <a:lnTo>
                  <a:pt x="261" y="247"/>
                </a:lnTo>
                <a:lnTo>
                  <a:pt x="261" y="233"/>
                </a:lnTo>
                <a:lnTo>
                  <a:pt x="261" y="233"/>
                </a:lnTo>
                <a:lnTo>
                  <a:pt x="263" y="233"/>
                </a:lnTo>
                <a:lnTo>
                  <a:pt x="263" y="233"/>
                </a:lnTo>
                <a:lnTo>
                  <a:pt x="263" y="233"/>
                </a:lnTo>
                <a:lnTo>
                  <a:pt x="268" y="229"/>
                </a:lnTo>
                <a:lnTo>
                  <a:pt x="272" y="224"/>
                </a:lnTo>
                <a:lnTo>
                  <a:pt x="276" y="219"/>
                </a:lnTo>
                <a:lnTo>
                  <a:pt x="279" y="214"/>
                </a:lnTo>
                <a:lnTo>
                  <a:pt x="280" y="208"/>
                </a:lnTo>
                <a:lnTo>
                  <a:pt x="280" y="203"/>
                </a:lnTo>
                <a:lnTo>
                  <a:pt x="279" y="196"/>
                </a:lnTo>
                <a:lnTo>
                  <a:pt x="276" y="191"/>
                </a:lnTo>
                <a:lnTo>
                  <a:pt x="276" y="191"/>
                </a:lnTo>
                <a:lnTo>
                  <a:pt x="274" y="185"/>
                </a:lnTo>
                <a:lnTo>
                  <a:pt x="271" y="181"/>
                </a:lnTo>
                <a:lnTo>
                  <a:pt x="267" y="178"/>
                </a:lnTo>
                <a:lnTo>
                  <a:pt x="261" y="176"/>
                </a:lnTo>
                <a:lnTo>
                  <a:pt x="261" y="165"/>
                </a:lnTo>
                <a:lnTo>
                  <a:pt x="261" y="165"/>
                </a:lnTo>
                <a:lnTo>
                  <a:pt x="268" y="168"/>
                </a:lnTo>
                <a:lnTo>
                  <a:pt x="275" y="168"/>
                </a:lnTo>
                <a:lnTo>
                  <a:pt x="280" y="168"/>
                </a:lnTo>
                <a:lnTo>
                  <a:pt x="287" y="165"/>
                </a:lnTo>
                <a:lnTo>
                  <a:pt x="287" y="165"/>
                </a:lnTo>
                <a:lnTo>
                  <a:pt x="287" y="165"/>
                </a:lnTo>
                <a:lnTo>
                  <a:pt x="293" y="162"/>
                </a:lnTo>
                <a:lnTo>
                  <a:pt x="297" y="158"/>
                </a:lnTo>
                <a:lnTo>
                  <a:pt x="299" y="153"/>
                </a:lnTo>
                <a:lnTo>
                  <a:pt x="302" y="149"/>
                </a:lnTo>
                <a:lnTo>
                  <a:pt x="303" y="143"/>
                </a:lnTo>
                <a:lnTo>
                  <a:pt x="303" y="136"/>
                </a:lnTo>
                <a:lnTo>
                  <a:pt x="302" y="131"/>
                </a:lnTo>
                <a:lnTo>
                  <a:pt x="299" y="126"/>
                </a:lnTo>
                <a:lnTo>
                  <a:pt x="299" y="126"/>
                </a:lnTo>
                <a:lnTo>
                  <a:pt x="297" y="122"/>
                </a:lnTo>
                <a:lnTo>
                  <a:pt x="293" y="118"/>
                </a:lnTo>
                <a:lnTo>
                  <a:pt x="288" y="113"/>
                </a:lnTo>
                <a:lnTo>
                  <a:pt x="283" y="112"/>
                </a:lnTo>
                <a:lnTo>
                  <a:pt x="279" y="111"/>
                </a:lnTo>
                <a:lnTo>
                  <a:pt x="272" y="109"/>
                </a:lnTo>
                <a:lnTo>
                  <a:pt x="267" y="111"/>
                </a:lnTo>
                <a:lnTo>
                  <a:pt x="261" y="112"/>
                </a:lnTo>
                <a:lnTo>
                  <a:pt x="261" y="100"/>
                </a:lnTo>
                <a:lnTo>
                  <a:pt x="261" y="100"/>
                </a:lnTo>
                <a:lnTo>
                  <a:pt x="268" y="100"/>
                </a:lnTo>
                <a:lnTo>
                  <a:pt x="274" y="99"/>
                </a:lnTo>
                <a:lnTo>
                  <a:pt x="274" y="99"/>
                </a:lnTo>
                <a:lnTo>
                  <a:pt x="278" y="96"/>
                </a:lnTo>
                <a:lnTo>
                  <a:pt x="282" y="92"/>
                </a:lnTo>
                <a:lnTo>
                  <a:pt x="284" y="88"/>
                </a:lnTo>
                <a:lnTo>
                  <a:pt x="286" y="84"/>
                </a:lnTo>
                <a:lnTo>
                  <a:pt x="287" y="78"/>
                </a:lnTo>
                <a:lnTo>
                  <a:pt x="287" y="74"/>
                </a:lnTo>
                <a:lnTo>
                  <a:pt x="286" y="69"/>
                </a:lnTo>
                <a:lnTo>
                  <a:pt x="284" y="63"/>
                </a:lnTo>
                <a:lnTo>
                  <a:pt x="284" y="63"/>
                </a:lnTo>
                <a:lnTo>
                  <a:pt x="284" y="63"/>
                </a:lnTo>
                <a:lnTo>
                  <a:pt x="280" y="58"/>
                </a:lnTo>
                <a:lnTo>
                  <a:pt x="275" y="54"/>
                </a:lnTo>
                <a:lnTo>
                  <a:pt x="270" y="51"/>
                </a:lnTo>
                <a:lnTo>
                  <a:pt x="261" y="50"/>
                </a:lnTo>
                <a:lnTo>
                  <a:pt x="261" y="19"/>
                </a:lnTo>
                <a:close/>
                <a:moveTo>
                  <a:pt x="238" y="8"/>
                </a:moveTo>
                <a:lnTo>
                  <a:pt x="238" y="8"/>
                </a:lnTo>
                <a:lnTo>
                  <a:pt x="251" y="12"/>
                </a:lnTo>
                <a:lnTo>
                  <a:pt x="261" y="19"/>
                </a:lnTo>
                <a:lnTo>
                  <a:pt x="261" y="50"/>
                </a:lnTo>
                <a:lnTo>
                  <a:pt x="261" y="50"/>
                </a:lnTo>
                <a:lnTo>
                  <a:pt x="256" y="50"/>
                </a:lnTo>
                <a:lnTo>
                  <a:pt x="251" y="53"/>
                </a:lnTo>
                <a:lnTo>
                  <a:pt x="251" y="53"/>
                </a:lnTo>
                <a:lnTo>
                  <a:pt x="247" y="55"/>
                </a:lnTo>
                <a:lnTo>
                  <a:pt x="242" y="59"/>
                </a:lnTo>
                <a:lnTo>
                  <a:pt x="240" y="63"/>
                </a:lnTo>
                <a:lnTo>
                  <a:pt x="238" y="67"/>
                </a:lnTo>
                <a:lnTo>
                  <a:pt x="238" y="39"/>
                </a:lnTo>
                <a:lnTo>
                  <a:pt x="238" y="39"/>
                </a:lnTo>
                <a:lnTo>
                  <a:pt x="238" y="34"/>
                </a:lnTo>
                <a:lnTo>
                  <a:pt x="238" y="27"/>
                </a:lnTo>
                <a:lnTo>
                  <a:pt x="238" y="8"/>
                </a:lnTo>
                <a:lnTo>
                  <a:pt x="238" y="8"/>
                </a:lnTo>
                <a:close/>
                <a:moveTo>
                  <a:pt x="261" y="247"/>
                </a:moveTo>
                <a:lnTo>
                  <a:pt x="261" y="247"/>
                </a:lnTo>
                <a:lnTo>
                  <a:pt x="249" y="250"/>
                </a:lnTo>
                <a:lnTo>
                  <a:pt x="238" y="250"/>
                </a:lnTo>
                <a:lnTo>
                  <a:pt x="238" y="233"/>
                </a:lnTo>
                <a:lnTo>
                  <a:pt x="238" y="233"/>
                </a:lnTo>
                <a:lnTo>
                  <a:pt x="244" y="235"/>
                </a:lnTo>
                <a:lnTo>
                  <a:pt x="249" y="235"/>
                </a:lnTo>
                <a:lnTo>
                  <a:pt x="256" y="235"/>
                </a:lnTo>
                <a:lnTo>
                  <a:pt x="261" y="233"/>
                </a:lnTo>
                <a:lnTo>
                  <a:pt x="261" y="247"/>
                </a:lnTo>
                <a:lnTo>
                  <a:pt x="261" y="247"/>
                </a:lnTo>
                <a:close/>
                <a:moveTo>
                  <a:pt x="261" y="100"/>
                </a:moveTo>
                <a:lnTo>
                  <a:pt x="261" y="112"/>
                </a:lnTo>
                <a:lnTo>
                  <a:pt x="261" y="112"/>
                </a:lnTo>
                <a:lnTo>
                  <a:pt x="261" y="113"/>
                </a:lnTo>
                <a:lnTo>
                  <a:pt x="261" y="113"/>
                </a:lnTo>
                <a:lnTo>
                  <a:pt x="256" y="116"/>
                </a:lnTo>
                <a:lnTo>
                  <a:pt x="252" y="120"/>
                </a:lnTo>
                <a:lnTo>
                  <a:pt x="249" y="124"/>
                </a:lnTo>
                <a:lnTo>
                  <a:pt x="247" y="130"/>
                </a:lnTo>
                <a:lnTo>
                  <a:pt x="245" y="135"/>
                </a:lnTo>
                <a:lnTo>
                  <a:pt x="245" y="141"/>
                </a:lnTo>
                <a:lnTo>
                  <a:pt x="247" y="146"/>
                </a:lnTo>
                <a:lnTo>
                  <a:pt x="249" y="151"/>
                </a:lnTo>
                <a:lnTo>
                  <a:pt x="249" y="151"/>
                </a:lnTo>
                <a:lnTo>
                  <a:pt x="252" y="155"/>
                </a:lnTo>
                <a:lnTo>
                  <a:pt x="255" y="159"/>
                </a:lnTo>
                <a:lnTo>
                  <a:pt x="261" y="165"/>
                </a:lnTo>
                <a:lnTo>
                  <a:pt x="261" y="176"/>
                </a:lnTo>
                <a:lnTo>
                  <a:pt x="261" y="176"/>
                </a:lnTo>
                <a:lnTo>
                  <a:pt x="256" y="174"/>
                </a:lnTo>
                <a:lnTo>
                  <a:pt x="251" y="173"/>
                </a:lnTo>
                <a:lnTo>
                  <a:pt x="244" y="173"/>
                </a:lnTo>
                <a:lnTo>
                  <a:pt x="238" y="174"/>
                </a:lnTo>
                <a:lnTo>
                  <a:pt x="238" y="82"/>
                </a:lnTo>
                <a:lnTo>
                  <a:pt x="238" y="82"/>
                </a:lnTo>
                <a:lnTo>
                  <a:pt x="240" y="86"/>
                </a:lnTo>
                <a:lnTo>
                  <a:pt x="240" y="86"/>
                </a:lnTo>
                <a:lnTo>
                  <a:pt x="244" y="92"/>
                </a:lnTo>
                <a:lnTo>
                  <a:pt x="249" y="97"/>
                </a:lnTo>
                <a:lnTo>
                  <a:pt x="255" y="100"/>
                </a:lnTo>
                <a:lnTo>
                  <a:pt x="261" y="100"/>
                </a:lnTo>
                <a:lnTo>
                  <a:pt x="261" y="100"/>
                </a:lnTo>
                <a:close/>
                <a:moveTo>
                  <a:pt x="219" y="2"/>
                </a:moveTo>
                <a:lnTo>
                  <a:pt x="219" y="2"/>
                </a:lnTo>
                <a:lnTo>
                  <a:pt x="238" y="8"/>
                </a:lnTo>
                <a:lnTo>
                  <a:pt x="238" y="27"/>
                </a:lnTo>
                <a:lnTo>
                  <a:pt x="238" y="27"/>
                </a:lnTo>
                <a:lnTo>
                  <a:pt x="237" y="24"/>
                </a:lnTo>
                <a:lnTo>
                  <a:pt x="237" y="24"/>
                </a:lnTo>
                <a:lnTo>
                  <a:pt x="234" y="20"/>
                </a:lnTo>
                <a:lnTo>
                  <a:pt x="230" y="17"/>
                </a:lnTo>
                <a:lnTo>
                  <a:pt x="225" y="15"/>
                </a:lnTo>
                <a:lnTo>
                  <a:pt x="219" y="15"/>
                </a:lnTo>
                <a:lnTo>
                  <a:pt x="219" y="2"/>
                </a:lnTo>
                <a:lnTo>
                  <a:pt x="219" y="2"/>
                </a:lnTo>
                <a:close/>
                <a:moveTo>
                  <a:pt x="238" y="250"/>
                </a:moveTo>
                <a:lnTo>
                  <a:pt x="238" y="250"/>
                </a:lnTo>
                <a:lnTo>
                  <a:pt x="229" y="247"/>
                </a:lnTo>
                <a:lnTo>
                  <a:pt x="219" y="245"/>
                </a:lnTo>
                <a:lnTo>
                  <a:pt x="219" y="215"/>
                </a:lnTo>
                <a:lnTo>
                  <a:pt x="219" y="215"/>
                </a:lnTo>
                <a:lnTo>
                  <a:pt x="221" y="218"/>
                </a:lnTo>
                <a:lnTo>
                  <a:pt x="221" y="218"/>
                </a:lnTo>
                <a:lnTo>
                  <a:pt x="225" y="223"/>
                </a:lnTo>
                <a:lnTo>
                  <a:pt x="229" y="227"/>
                </a:lnTo>
                <a:lnTo>
                  <a:pt x="233" y="231"/>
                </a:lnTo>
                <a:lnTo>
                  <a:pt x="238" y="233"/>
                </a:lnTo>
                <a:lnTo>
                  <a:pt x="238" y="250"/>
                </a:lnTo>
                <a:lnTo>
                  <a:pt x="238" y="250"/>
                </a:lnTo>
                <a:close/>
                <a:moveTo>
                  <a:pt x="238" y="39"/>
                </a:moveTo>
                <a:lnTo>
                  <a:pt x="238" y="67"/>
                </a:lnTo>
                <a:lnTo>
                  <a:pt x="238" y="67"/>
                </a:lnTo>
                <a:lnTo>
                  <a:pt x="237" y="74"/>
                </a:lnTo>
                <a:lnTo>
                  <a:pt x="238" y="82"/>
                </a:lnTo>
                <a:lnTo>
                  <a:pt x="238" y="174"/>
                </a:lnTo>
                <a:lnTo>
                  <a:pt x="238" y="174"/>
                </a:lnTo>
                <a:lnTo>
                  <a:pt x="236" y="176"/>
                </a:lnTo>
                <a:lnTo>
                  <a:pt x="236" y="176"/>
                </a:lnTo>
                <a:lnTo>
                  <a:pt x="230" y="180"/>
                </a:lnTo>
                <a:lnTo>
                  <a:pt x="226" y="184"/>
                </a:lnTo>
                <a:lnTo>
                  <a:pt x="222" y="188"/>
                </a:lnTo>
                <a:lnTo>
                  <a:pt x="219" y="193"/>
                </a:lnTo>
                <a:lnTo>
                  <a:pt x="219" y="53"/>
                </a:lnTo>
                <a:lnTo>
                  <a:pt x="219" y="53"/>
                </a:lnTo>
                <a:lnTo>
                  <a:pt x="225" y="51"/>
                </a:lnTo>
                <a:lnTo>
                  <a:pt x="229" y="50"/>
                </a:lnTo>
                <a:lnTo>
                  <a:pt x="229" y="50"/>
                </a:lnTo>
                <a:lnTo>
                  <a:pt x="234" y="46"/>
                </a:lnTo>
                <a:lnTo>
                  <a:pt x="238" y="39"/>
                </a:lnTo>
                <a:lnTo>
                  <a:pt x="238" y="39"/>
                </a:lnTo>
                <a:close/>
                <a:moveTo>
                  <a:pt x="68" y="31"/>
                </a:moveTo>
                <a:lnTo>
                  <a:pt x="68" y="31"/>
                </a:lnTo>
                <a:lnTo>
                  <a:pt x="91" y="21"/>
                </a:lnTo>
                <a:lnTo>
                  <a:pt x="112" y="13"/>
                </a:lnTo>
                <a:lnTo>
                  <a:pt x="134" y="8"/>
                </a:lnTo>
                <a:lnTo>
                  <a:pt x="153" y="4"/>
                </a:lnTo>
                <a:lnTo>
                  <a:pt x="172" y="1"/>
                </a:lnTo>
                <a:lnTo>
                  <a:pt x="190" y="0"/>
                </a:lnTo>
                <a:lnTo>
                  <a:pt x="205" y="1"/>
                </a:lnTo>
                <a:lnTo>
                  <a:pt x="219" y="2"/>
                </a:lnTo>
                <a:lnTo>
                  <a:pt x="219" y="15"/>
                </a:lnTo>
                <a:lnTo>
                  <a:pt x="219" y="15"/>
                </a:lnTo>
                <a:lnTo>
                  <a:pt x="215" y="15"/>
                </a:lnTo>
                <a:lnTo>
                  <a:pt x="211" y="16"/>
                </a:lnTo>
                <a:lnTo>
                  <a:pt x="211" y="16"/>
                </a:lnTo>
                <a:lnTo>
                  <a:pt x="211" y="16"/>
                </a:lnTo>
                <a:lnTo>
                  <a:pt x="206" y="20"/>
                </a:lnTo>
                <a:lnTo>
                  <a:pt x="202" y="27"/>
                </a:lnTo>
                <a:lnTo>
                  <a:pt x="200" y="34"/>
                </a:lnTo>
                <a:lnTo>
                  <a:pt x="203" y="42"/>
                </a:lnTo>
                <a:lnTo>
                  <a:pt x="203" y="42"/>
                </a:lnTo>
                <a:lnTo>
                  <a:pt x="206" y="46"/>
                </a:lnTo>
                <a:lnTo>
                  <a:pt x="210" y="50"/>
                </a:lnTo>
                <a:lnTo>
                  <a:pt x="215" y="51"/>
                </a:lnTo>
                <a:lnTo>
                  <a:pt x="219" y="53"/>
                </a:lnTo>
                <a:lnTo>
                  <a:pt x="219" y="193"/>
                </a:lnTo>
                <a:lnTo>
                  <a:pt x="219" y="193"/>
                </a:lnTo>
                <a:lnTo>
                  <a:pt x="218" y="199"/>
                </a:lnTo>
                <a:lnTo>
                  <a:pt x="218" y="204"/>
                </a:lnTo>
                <a:lnTo>
                  <a:pt x="218" y="210"/>
                </a:lnTo>
                <a:lnTo>
                  <a:pt x="219" y="215"/>
                </a:lnTo>
                <a:lnTo>
                  <a:pt x="219" y="245"/>
                </a:lnTo>
                <a:lnTo>
                  <a:pt x="219" y="245"/>
                </a:lnTo>
                <a:lnTo>
                  <a:pt x="207" y="238"/>
                </a:lnTo>
                <a:lnTo>
                  <a:pt x="194" y="230"/>
                </a:lnTo>
                <a:lnTo>
                  <a:pt x="169" y="212"/>
                </a:lnTo>
                <a:lnTo>
                  <a:pt x="157" y="203"/>
                </a:lnTo>
                <a:lnTo>
                  <a:pt x="145" y="196"/>
                </a:lnTo>
                <a:lnTo>
                  <a:pt x="131" y="192"/>
                </a:lnTo>
                <a:lnTo>
                  <a:pt x="125" y="192"/>
                </a:lnTo>
                <a:lnTo>
                  <a:pt x="118" y="192"/>
                </a:lnTo>
                <a:lnTo>
                  <a:pt x="118" y="192"/>
                </a:lnTo>
                <a:lnTo>
                  <a:pt x="92" y="193"/>
                </a:lnTo>
                <a:lnTo>
                  <a:pt x="68" y="193"/>
                </a:lnTo>
                <a:lnTo>
                  <a:pt x="68" y="164"/>
                </a:lnTo>
                <a:lnTo>
                  <a:pt x="68" y="164"/>
                </a:lnTo>
                <a:lnTo>
                  <a:pt x="76" y="162"/>
                </a:lnTo>
                <a:lnTo>
                  <a:pt x="84" y="159"/>
                </a:lnTo>
                <a:lnTo>
                  <a:pt x="84" y="159"/>
                </a:lnTo>
                <a:lnTo>
                  <a:pt x="84" y="159"/>
                </a:lnTo>
                <a:lnTo>
                  <a:pt x="91" y="155"/>
                </a:lnTo>
                <a:lnTo>
                  <a:pt x="96" y="150"/>
                </a:lnTo>
                <a:lnTo>
                  <a:pt x="100" y="145"/>
                </a:lnTo>
                <a:lnTo>
                  <a:pt x="103" y="138"/>
                </a:lnTo>
                <a:lnTo>
                  <a:pt x="104" y="131"/>
                </a:lnTo>
                <a:lnTo>
                  <a:pt x="104" y="123"/>
                </a:lnTo>
                <a:lnTo>
                  <a:pt x="103" y="116"/>
                </a:lnTo>
                <a:lnTo>
                  <a:pt x="100" y="109"/>
                </a:lnTo>
                <a:lnTo>
                  <a:pt x="100" y="109"/>
                </a:lnTo>
                <a:lnTo>
                  <a:pt x="95" y="100"/>
                </a:lnTo>
                <a:lnTo>
                  <a:pt x="87" y="93"/>
                </a:lnTo>
                <a:lnTo>
                  <a:pt x="77" y="89"/>
                </a:lnTo>
                <a:lnTo>
                  <a:pt x="68" y="88"/>
                </a:lnTo>
                <a:lnTo>
                  <a:pt x="68" y="31"/>
                </a:lnTo>
                <a:close/>
                <a:moveTo>
                  <a:pt x="0" y="136"/>
                </a:moveTo>
                <a:lnTo>
                  <a:pt x="0" y="136"/>
                </a:lnTo>
                <a:lnTo>
                  <a:pt x="0" y="124"/>
                </a:lnTo>
                <a:lnTo>
                  <a:pt x="0" y="115"/>
                </a:lnTo>
                <a:lnTo>
                  <a:pt x="3" y="104"/>
                </a:lnTo>
                <a:lnTo>
                  <a:pt x="5" y="96"/>
                </a:lnTo>
                <a:lnTo>
                  <a:pt x="10" y="86"/>
                </a:lnTo>
                <a:lnTo>
                  <a:pt x="14" y="78"/>
                </a:lnTo>
                <a:lnTo>
                  <a:pt x="24" y="65"/>
                </a:lnTo>
                <a:lnTo>
                  <a:pt x="35" y="53"/>
                </a:lnTo>
                <a:lnTo>
                  <a:pt x="45" y="44"/>
                </a:lnTo>
                <a:lnTo>
                  <a:pt x="54" y="38"/>
                </a:lnTo>
                <a:lnTo>
                  <a:pt x="54" y="38"/>
                </a:lnTo>
                <a:lnTo>
                  <a:pt x="68" y="31"/>
                </a:lnTo>
                <a:lnTo>
                  <a:pt x="68" y="88"/>
                </a:lnTo>
                <a:lnTo>
                  <a:pt x="68" y="88"/>
                </a:lnTo>
                <a:lnTo>
                  <a:pt x="58" y="89"/>
                </a:lnTo>
                <a:lnTo>
                  <a:pt x="50" y="92"/>
                </a:lnTo>
                <a:lnTo>
                  <a:pt x="50" y="92"/>
                </a:lnTo>
                <a:lnTo>
                  <a:pt x="43" y="96"/>
                </a:lnTo>
                <a:lnTo>
                  <a:pt x="38" y="101"/>
                </a:lnTo>
                <a:lnTo>
                  <a:pt x="34" y="108"/>
                </a:lnTo>
                <a:lnTo>
                  <a:pt x="31" y="113"/>
                </a:lnTo>
                <a:lnTo>
                  <a:pt x="30" y="122"/>
                </a:lnTo>
                <a:lnTo>
                  <a:pt x="30" y="128"/>
                </a:lnTo>
                <a:lnTo>
                  <a:pt x="31" y="135"/>
                </a:lnTo>
                <a:lnTo>
                  <a:pt x="34" y="143"/>
                </a:lnTo>
                <a:lnTo>
                  <a:pt x="34" y="143"/>
                </a:lnTo>
                <a:lnTo>
                  <a:pt x="39" y="151"/>
                </a:lnTo>
                <a:lnTo>
                  <a:pt x="47" y="158"/>
                </a:lnTo>
                <a:lnTo>
                  <a:pt x="57" y="162"/>
                </a:lnTo>
                <a:lnTo>
                  <a:pt x="68" y="164"/>
                </a:lnTo>
                <a:lnTo>
                  <a:pt x="68" y="193"/>
                </a:lnTo>
                <a:lnTo>
                  <a:pt x="68" y="193"/>
                </a:lnTo>
                <a:lnTo>
                  <a:pt x="54" y="192"/>
                </a:lnTo>
                <a:lnTo>
                  <a:pt x="42" y="189"/>
                </a:lnTo>
                <a:lnTo>
                  <a:pt x="31" y="185"/>
                </a:lnTo>
                <a:lnTo>
                  <a:pt x="22" y="178"/>
                </a:lnTo>
                <a:lnTo>
                  <a:pt x="14" y="172"/>
                </a:lnTo>
                <a:lnTo>
                  <a:pt x="8" y="162"/>
                </a:lnTo>
                <a:lnTo>
                  <a:pt x="3" y="150"/>
                </a:lnTo>
                <a:lnTo>
                  <a:pt x="0" y="136"/>
                </a:lnTo>
                <a:lnTo>
                  <a:pt x="0" y="136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/>
          </a:p>
        </p:txBody>
      </p:sp>
      <p:sp>
        <p:nvSpPr>
          <p:cNvPr id="51" name="Freeform 9"/>
          <p:cNvSpPr>
            <a:spLocks noEditPoints="1"/>
          </p:cNvSpPr>
          <p:nvPr/>
        </p:nvSpPr>
        <p:spPr bwMode="auto">
          <a:xfrm>
            <a:off x="3262746" y="1542631"/>
            <a:ext cx="368063" cy="389866"/>
          </a:xfrm>
          <a:custGeom>
            <a:avLst/>
            <a:gdLst>
              <a:gd name="T0" fmla="*/ 139 w 577"/>
              <a:gd name="T1" fmla="*/ 87 h 609"/>
              <a:gd name="T2" fmla="*/ 27 w 577"/>
              <a:gd name="T3" fmla="*/ 87 h 609"/>
              <a:gd name="T4" fmla="*/ 27 w 577"/>
              <a:gd name="T5" fmla="*/ 48 h 609"/>
              <a:gd name="T6" fmla="*/ 139 w 577"/>
              <a:gd name="T7" fmla="*/ 48 h 609"/>
              <a:gd name="T8" fmla="*/ 139 w 577"/>
              <a:gd name="T9" fmla="*/ 87 h 609"/>
              <a:gd name="T10" fmla="*/ 139 w 577"/>
              <a:gd name="T11" fmla="*/ 179 h 609"/>
              <a:gd name="T12" fmla="*/ 27 w 577"/>
              <a:gd name="T13" fmla="*/ 179 h 609"/>
              <a:gd name="T14" fmla="*/ 27 w 577"/>
              <a:gd name="T15" fmla="*/ 140 h 609"/>
              <a:gd name="T16" fmla="*/ 139 w 577"/>
              <a:gd name="T17" fmla="*/ 140 h 609"/>
              <a:gd name="T18" fmla="*/ 139 w 577"/>
              <a:gd name="T19" fmla="*/ 179 h 609"/>
              <a:gd name="T20" fmla="*/ 139 w 577"/>
              <a:gd name="T21" fmla="*/ 271 h 609"/>
              <a:gd name="T22" fmla="*/ 27 w 577"/>
              <a:gd name="T23" fmla="*/ 271 h 609"/>
              <a:gd name="T24" fmla="*/ 27 w 577"/>
              <a:gd name="T25" fmla="*/ 232 h 609"/>
              <a:gd name="T26" fmla="*/ 139 w 577"/>
              <a:gd name="T27" fmla="*/ 232 h 609"/>
              <a:gd name="T28" fmla="*/ 139 w 577"/>
              <a:gd name="T29" fmla="*/ 271 h 609"/>
              <a:gd name="T30" fmla="*/ 0 w 577"/>
              <a:gd name="T31" fmla="*/ 609 h 609"/>
              <a:gd name="T32" fmla="*/ 166 w 577"/>
              <a:gd name="T33" fmla="*/ 609 h 609"/>
              <a:gd name="T34" fmla="*/ 166 w 577"/>
              <a:gd name="T35" fmla="*/ 0 h 609"/>
              <a:gd name="T36" fmla="*/ 0 w 577"/>
              <a:gd name="T37" fmla="*/ 0 h 609"/>
              <a:gd name="T38" fmla="*/ 0 w 577"/>
              <a:gd name="T39" fmla="*/ 609 h 609"/>
              <a:gd name="T40" fmla="*/ 344 w 577"/>
              <a:gd name="T41" fmla="*/ 87 h 609"/>
              <a:gd name="T42" fmla="*/ 232 w 577"/>
              <a:gd name="T43" fmla="*/ 87 h 609"/>
              <a:gd name="T44" fmla="*/ 232 w 577"/>
              <a:gd name="T45" fmla="*/ 48 h 609"/>
              <a:gd name="T46" fmla="*/ 344 w 577"/>
              <a:gd name="T47" fmla="*/ 48 h 609"/>
              <a:gd name="T48" fmla="*/ 344 w 577"/>
              <a:gd name="T49" fmla="*/ 87 h 609"/>
              <a:gd name="T50" fmla="*/ 344 w 577"/>
              <a:gd name="T51" fmla="*/ 179 h 609"/>
              <a:gd name="T52" fmla="*/ 232 w 577"/>
              <a:gd name="T53" fmla="*/ 179 h 609"/>
              <a:gd name="T54" fmla="*/ 232 w 577"/>
              <a:gd name="T55" fmla="*/ 140 h 609"/>
              <a:gd name="T56" fmla="*/ 344 w 577"/>
              <a:gd name="T57" fmla="*/ 140 h 609"/>
              <a:gd name="T58" fmla="*/ 344 w 577"/>
              <a:gd name="T59" fmla="*/ 179 h 609"/>
              <a:gd name="T60" fmla="*/ 344 w 577"/>
              <a:gd name="T61" fmla="*/ 271 h 609"/>
              <a:gd name="T62" fmla="*/ 232 w 577"/>
              <a:gd name="T63" fmla="*/ 271 h 609"/>
              <a:gd name="T64" fmla="*/ 232 w 577"/>
              <a:gd name="T65" fmla="*/ 232 h 609"/>
              <a:gd name="T66" fmla="*/ 344 w 577"/>
              <a:gd name="T67" fmla="*/ 232 h 609"/>
              <a:gd name="T68" fmla="*/ 344 w 577"/>
              <a:gd name="T69" fmla="*/ 271 h 609"/>
              <a:gd name="T70" fmla="*/ 205 w 577"/>
              <a:gd name="T71" fmla="*/ 609 h 609"/>
              <a:gd name="T72" fmla="*/ 371 w 577"/>
              <a:gd name="T73" fmla="*/ 609 h 609"/>
              <a:gd name="T74" fmla="*/ 371 w 577"/>
              <a:gd name="T75" fmla="*/ 0 h 609"/>
              <a:gd name="T76" fmla="*/ 205 w 577"/>
              <a:gd name="T77" fmla="*/ 0 h 609"/>
              <a:gd name="T78" fmla="*/ 205 w 577"/>
              <a:gd name="T79" fmla="*/ 609 h 609"/>
              <a:gd name="T80" fmla="*/ 549 w 577"/>
              <a:gd name="T81" fmla="*/ 87 h 609"/>
              <a:gd name="T82" fmla="*/ 437 w 577"/>
              <a:gd name="T83" fmla="*/ 87 h 609"/>
              <a:gd name="T84" fmla="*/ 437 w 577"/>
              <a:gd name="T85" fmla="*/ 48 h 609"/>
              <a:gd name="T86" fmla="*/ 549 w 577"/>
              <a:gd name="T87" fmla="*/ 48 h 609"/>
              <a:gd name="T88" fmla="*/ 549 w 577"/>
              <a:gd name="T89" fmla="*/ 87 h 609"/>
              <a:gd name="T90" fmla="*/ 549 w 577"/>
              <a:gd name="T91" fmla="*/ 179 h 609"/>
              <a:gd name="T92" fmla="*/ 437 w 577"/>
              <a:gd name="T93" fmla="*/ 179 h 609"/>
              <a:gd name="T94" fmla="*/ 437 w 577"/>
              <a:gd name="T95" fmla="*/ 140 h 609"/>
              <a:gd name="T96" fmla="*/ 549 w 577"/>
              <a:gd name="T97" fmla="*/ 140 h 609"/>
              <a:gd name="T98" fmla="*/ 549 w 577"/>
              <a:gd name="T99" fmla="*/ 179 h 609"/>
              <a:gd name="T100" fmla="*/ 549 w 577"/>
              <a:gd name="T101" fmla="*/ 271 h 609"/>
              <a:gd name="T102" fmla="*/ 437 w 577"/>
              <a:gd name="T103" fmla="*/ 271 h 609"/>
              <a:gd name="T104" fmla="*/ 437 w 577"/>
              <a:gd name="T105" fmla="*/ 232 h 609"/>
              <a:gd name="T106" fmla="*/ 549 w 577"/>
              <a:gd name="T107" fmla="*/ 232 h 609"/>
              <a:gd name="T108" fmla="*/ 549 w 577"/>
              <a:gd name="T109" fmla="*/ 271 h 609"/>
              <a:gd name="T110" fmla="*/ 410 w 577"/>
              <a:gd name="T111" fmla="*/ 609 h 609"/>
              <a:gd name="T112" fmla="*/ 577 w 577"/>
              <a:gd name="T113" fmla="*/ 609 h 609"/>
              <a:gd name="T114" fmla="*/ 577 w 577"/>
              <a:gd name="T115" fmla="*/ 0 h 609"/>
              <a:gd name="T116" fmla="*/ 410 w 577"/>
              <a:gd name="T117" fmla="*/ 0 h 609"/>
              <a:gd name="T118" fmla="*/ 410 w 577"/>
              <a:gd name="T119" fmla="*/ 609 h 6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577" h="609">
                <a:moveTo>
                  <a:pt x="139" y="87"/>
                </a:moveTo>
                <a:lnTo>
                  <a:pt x="27" y="87"/>
                </a:lnTo>
                <a:lnTo>
                  <a:pt x="27" y="48"/>
                </a:lnTo>
                <a:lnTo>
                  <a:pt x="139" y="48"/>
                </a:lnTo>
                <a:lnTo>
                  <a:pt x="139" y="87"/>
                </a:lnTo>
                <a:close/>
                <a:moveTo>
                  <a:pt x="139" y="179"/>
                </a:moveTo>
                <a:lnTo>
                  <a:pt x="27" y="179"/>
                </a:lnTo>
                <a:lnTo>
                  <a:pt x="27" y="140"/>
                </a:lnTo>
                <a:lnTo>
                  <a:pt x="139" y="140"/>
                </a:lnTo>
                <a:lnTo>
                  <a:pt x="139" y="179"/>
                </a:lnTo>
                <a:close/>
                <a:moveTo>
                  <a:pt x="139" y="271"/>
                </a:moveTo>
                <a:lnTo>
                  <a:pt x="27" y="271"/>
                </a:lnTo>
                <a:lnTo>
                  <a:pt x="27" y="232"/>
                </a:lnTo>
                <a:lnTo>
                  <a:pt x="139" y="232"/>
                </a:lnTo>
                <a:lnTo>
                  <a:pt x="139" y="271"/>
                </a:lnTo>
                <a:close/>
                <a:moveTo>
                  <a:pt x="0" y="609"/>
                </a:moveTo>
                <a:lnTo>
                  <a:pt x="166" y="609"/>
                </a:lnTo>
                <a:lnTo>
                  <a:pt x="166" y="0"/>
                </a:lnTo>
                <a:lnTo>
                  <a:pt x="0" y="0"/>
                </a:lnTo>
                <a:lnTo>
                  <a:pt x="0" y="609"/>
                </a:lnTo>
                <a:close/>
                <a:moveTo>
                  <a:pt x="344" y="87"/>
                </a:moveTo>
                <a:lnTo>
                  <a:pt x="232" y="87"/>
                </a:lnTo>
                <a:lnTo>
                  <a:pt x="232" y="48"/>
                </a:lnTo>
                <a:lnTo>
                  <a:pt x="344" y="48"/>
                </a:lnTo>
                <a:lnTo>
                  <a:pt x="344" y="87"/>
                </a:lnTo>
                <a:close/>
                <a:moveTo>
                  <a:pt x="344" y="179"/>
                </a:moveTo>
                <a:lnTo>
                  <a:pt x="232" y="179"/>
                </a:lnTo>
                <a:lnTo>
                  <a:pt x="232" y="140"/>
                </a:lnTo>
                <a:lnTo>
                  <a:pt x="344" y="140"/>
                </a:lnTo>
                <a:lnTo>
                  <a:pt x="344" y="179"/>
                </a:lnTo>
                <a:close/>
                <a:moveTo>
                  <a:pt x="344" y="271"/>
                </a:moveTo>
                <a:lnTo>
                  <a:pt x="232" y="271"/>
                </a:lnTo>
                <a:lnTo>
                  <a:pt x="232" y="232"/>
                </a:lnTo>
                <a:lnTo>
                  <a:pt x="344" y="232"/>
                </a:lnTo>
                <a:lnTo>
                  <a:pt x="344" y="271"/>
                </a:lnTo>
                <a:close/>
                <a:moveTo>
                  <a:pt x="205" y="609"/>
                </a:moveTo>
                <a:lnTo>
                  <a:pt x="371" y="609"/>
                </a:lnTo>
                <a:lnTo>
                  <a:pt x="371" y="0"/>
                </a:lnTo>
                <a:lnTo>
                  <a:pt x="205" y="0"/>
                </a:lnTo>
                <a:lnTo>
                  <a:pt x="205" y="609"/>
                </a:lnTo>
                <a:close/>
                <a:moveTo>
                  <a:pt x="549" y="87"/>
                </a:moveTo>
                <a:lnTo>
                  <a:pt x="437" y="87"/>
                </a:lnTo>
                <a:lnTo>
                  <a:pt x="437" y="48"/>
                </a:lnTo>
                <a:lnTo>
                  <a:pt x="549" y="48"/>
                </a:lnTo>
                <a:lnTo>
                  <a:pt x="549" y="87"/>
                </a:lnTo>
                <a:close/>
                <a:moveTo>
                  <a:pt x="549" y="179"/>
                </a:moveTo>
                <a:lnTo>
                  <a:pt x="437" y="179"/>
                </a:lnTo>
                <a:lnTo>
                  <a:pt x="437" y="140"/>
                </a:lnTo>
                <a:lnTo>
                  <a:pt x="549" y="140"/>
                </a:lnTo>
                <a:lnTo>
                  <a:pt x="549" y="179"/>
                </a:lnTo>
                <a:close/>
                <a:moveTo>
                  <a:pt x="549" y="271"/>
                </a:moveTo>
                <a:lnTo>
                  <a:pt x="437" y="271"/>
                </a:lnTo>
                <a:lnTo>
                  <a:pt x="437" y="232"/>
                </a:lnTo>
                <a:lnTo>
                  <a:pt x="549" y="232"/>
                </a:lnTo>
                <a:lnTo>
                  <a:pt x="549" y="271"/>
                </a:lnTo>
                <a:close/>
                <a:moveTo>
                  <a:pt x="410" y="609"/>
                </a:moveTo>
                <a:lnTo>
                  <a:pt x="577" y="609"/>
                </a:lnTo>
                <a:lnTo>
                  <a:pt x="577" y="0"/>
                </a:lnTo>
                <a:lnTo>
                  <a:pt x="410" y="0"/>
                </a:lnTo>
                <a:lnTo>
                  <a:pt x="410" y="609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txBody>
          <a:bodyPr vert="horz" wrap="square" lIns="68562" tIns="34281" rIns="68562" bIns="34281" numCol="1" anchor="t" anchorCtr="0" compatLnSpc="1"/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Click="0" advTm="10000">
        <p15:prstTrans prst="airplane"/>
      </p:transition>
    </mc:Choice>
    <mc:Fallback>
      <p:transition spd="slow" advClick="0" advTm="10000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40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" presetClass="entr" presetSubtype="4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0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1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" presetID="2" presetClass="entr" presetSubtype="4" fill="hold" nodeType="withEffect" p14:presetBounceEnd="40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4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5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" presetID="12" presetClass="entr" presetSubtype="1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500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19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2" presetClass="entr" presetSubtype="4" fill="hold" grpId="0" nodeType="withEffect" p14:presetBounceEnd="40000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2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3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4" presetID="12" presetClass="entr" presetSubtype="4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6" dur="500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27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2" presetClass="entr" presetSubtype="4" fill="hold" nodeType="withEffect" p14:presetBounceEnd="40000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30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31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2" presetID="12" presetClass="entr" presetSubtype="1" fill="hold" grpId="0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4" dur="500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35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2" presetClass="entr" presetSubtype="4" fill="hold" grpId="0" nodeType="withEffect" p14:presetBounceEnd="40000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38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39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0" presetID="12" presetClass="entr" presetSubtype="4" fill="hold" grpId="0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2" dur="500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43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4" presetID="2" presetClass="entr" presetSubtype="4" fill="hold" nodeType="withEffect" p14:presetBounceEnd="40000">
                                      <p:stCondLst>
                                        <p:cond delay="240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46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47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8" presetID="12" presetClass="entr" presetSubtype="1" fill="hold" grpId="0" nodeType="withEffect">
                                      <p:stCondLst>
                                        <p:cond delay="240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0" dur="500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51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2" presetID="2" presetClass="entr" presetSubtype="4" fill="hold" grpId="0" nodeType="withEffect" p14:presetBounceEnd="40000">
                                      <p:stCondLst>
                                        <p:cond delay="290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54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55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6" presetID="12" presetClass="entr" presetSubtype="4" fill="hold" grpId="0" nodeType="withEffect">
                                      <p:stCondLst>
                                        <p:cond delay="290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8" dur="500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59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0" presetID="2" presetClass="entr" presetSubtype="4" fill="hold" nodeType="withEffect" p14:presetBounceEnd="40000">
                                      <p:stCondLst>
                                        <p:cond delay="340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62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63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4" presetID="12" presetClass="entr" presetSubtype="1" fill="hold" grpId="0" nodeType="withEffect">
                                      <p:stCondLst>
                                        <p:cond delay="340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6" dur="500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67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8" presetID="12" presetClass="entr" presetSubtype="4" fill="hold" grpId="0" nodeType="withEffect">
                                      <p:stCondLst>
                                        <p:cond delay="390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0" dur="500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71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2" presetID="2" presetClass="entr" presetSubtype="4" fill="hold" nodeType="withEffect" p14:presetBounceEnd="40000">
                                      <p:stCondLst>
                                        <p:cond delay="340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4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75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6" presetID="12" presetClass="entr" presetSubtype="4" fill="hold" grpId="0" nodeType="withEffect">
                                      <p:stCondLst>
                                        <p:cond delay="3900"/>
                                      </p:stCondLst>
                                      <p:childTnLs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8" dur="500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79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0" presetID="42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2" dur="10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3" dur="10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4" dur="10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5" presetID="42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7" dur="10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8" dur="10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9" dur="10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8" grpId="0" animBg="1"/>
          <p:bldP spid="12" grpId="0" animBg="1"/>
          <p:bldP spid="13" grpId="0" animBg="1"/>
          <p:bldP spid="17" grpId="0" animBg="1"/>
          <p:bldP spid="21" grpId="0"/>
          <p:bldP spid="22" grpId="0"/>
          <p:bldP spid="23" grpId="0"/>
          <p:bldP spid="24" grpId="0"/>
          <p:bldP spid="25" grpId="0"/>
          <p:bldP spid="26" grpId="0"/>
          <p:bldP spid="27" grpId="0"/>
          <p:bldP spid="28" grpId="0"/>
          <p:bldP spid="35" grpId="0"/>
          <p:bldP spid="50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40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" presetID="2" presetClass="entr" presetSubtype="4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" presetID="12" presetClass="entr" presetSubtype="1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500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19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2" presetClass="entr" presetSubtype="4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4" presetID="12" presetClass="entr" presetSubtype="4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6" dur="500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27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2" presetClass="entr" presetSubtype="4" fill="hold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0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1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2" presetID="12" presetClass="entr" presetSubtype="1" fill="hold" grpId="0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4" dur="500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35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2" presetClass="entr" presetSubtype="4" fill="hold" grpId="0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8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9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0" presetID="12" presetClass="entr" presetSubtype="4" fill="hold" grpId="0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2" dur="500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43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4" presetID="2" presetClass="entr" presetSubtype="4" fill="hold" nodeType="withEffect">
                                      <p:stCondLst>
                                        <p:cond delay="240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6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7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8" presetID="12" presetClass="entr" presetSubtype="1" fill="hold" grpId="0" nodeType="withEffect">
                                      <p:stCondLst>
                                        <p:cond delay="240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0" dur="500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51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2" presetID="2" presetClass="entr" presetSubtype="4" fill="hold" grpId="0" nodeType="withEffect">
                                      <p:stCondLst>
                                        <p:cond delay="290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4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5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6" presetID="12" presetClass="entr" presetSubtype="4" fill="hold" grpId="0" nodeType="withEffect">
                                      <p:stCondLst>
                                        <p:cond delay="290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8" dur="500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59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0" presetID="2" presetClass="entr" presetSubtype="4" fill="hold" nodeType="withEffect">
                                      <p:stCondLst>
                                        <p:cond delay="340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2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3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4" presetID="12" presetClass="entr" presetSubtype="1" fill="hold" grpId="0" nodeType="withEffect">
                                      <p:stCondLst>
                                        <p:cond delay="340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6" dur="500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67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8" presetID="12" presetClass="entr" presetSubtype="4" fill="hold" grpId="0" nodeType="withEffect">
                                      <p:stCondLst>
                                        <p:cond delay="390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0" dur="500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71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2" presetID="2" presetClass="entr" presetSubtype="4" fill="hold" nodeType="withEffect">
                                      <p:stCondLst>
                                        <p:cond delay="340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4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5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6" presetID="12" presetClass="entr" presetSubtype="4" fill="hold" grpId="0" nodeType="withEffect">
                                      <p:stCondLst>
                                        <p:cond delay="3900"/>
                                      </p:stCondLst>
                                      <p:childTnLs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8" dur="500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79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0" presetID="42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2" dur="10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3" dur="10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4" dur="10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5" presetID="42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7" dur="10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8" dur="10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9" dur="10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8" grpId="0" animBg="1"/>
          <p:bldP spid="12" grpId="0" animBg="1"/>
          <p:bldP spid="13" grpId="0" animBg="1"/>
          <p:bldP spid="17" grpId="0" animBg="1"/>
          <p:bldP spid="21" grpId="0"/>
          <p:bldP spid="22" grpId="0"/>
          <p:bldP spid="23" grpId="0"/>
          <p:bldP spid="24" grpId="0"/>
          <p:bldP spid="25" grpId="0"/>
          <p:bldP spid="26" grpId="0"/>
          <p:bldP spid="27" grpId="0"/>
          <p:bldP spid="28" grpId="0"/>
          <p:bldP spid="35" grpId="0"/>
          <p:bldP spid="50" grpId="0" animBg="1"/>
        </p:bldLst>
      </p:timing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:\Users\Administrator\Desktop\787637.pn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4488" y="896144"/>
            <a:ext cx="2907506" cy="409307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组合 4"/>
          <p:cNvGrpSpPr/>
          <p:nvPr/>
        </p:nvGrpSpPr>
        <p:grpSpPr>
          <a:xfrm>
            <a:off x="3955844" y="4115594"/>
            <a:ext cx="764793" cy="764793"/>
            <a:chOff x="3832873" y="2297208"/>
            <a:chExt cx="1516550" cy="1516550"/>
          </a:xfrm>
        </p:grpSpPr>
        <p:grpSp>
          <p:nvGrpSpPr>
            <p:cNvPr id="6" name="组合 5"/>
            <p:cNvGrpSpPr/>
            <p:nvPr/>
          </p:nvGrpSpPr>
          <p:grpSpPr>
            <a:xfrm>
              <a:off x="3832873" y="2297208"/>
              <a:ext cx="1516550" cy="1516550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8" name="同心圆 7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ysClr val="window" lastClr="FFFFFF"/>
                  </a:gs>
                  <a:gs pos="55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65000"/>
                    </a:sysClr>
                  </a:gs>
                </a:gsLst>
                <a:lin ang="81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endParaRPr>
              </a:p>
            </p:txBody>
          </p:sp>
          <p:sp>
            <p:nvSpPr>
              <p:cNvPr id="9" name="椭圆 8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ysClr val="window" lastClr="FFFFFF"/>
                  </a:gs>
                  <a:gs pos="51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75000"/>
                    </a:sysClr>
                  </a:gs>
                </a:gsLst>
                <a:lin ang="189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endParaRPr>
              </a:p>
            </p:txBody>
          </p:sp>
        </p:grpSp>
        <p:sp>
          <p:nvSpPr>
            <p:cNvPr id="7" name="椭圆 6"/>
            <p:cNvSpPr/>
            <p:nvPr/>
          </p:nvSpPr>
          <p:spPr>
            <a:xfrm>
              <a:off x="3983164" y="2466913"/>
              <a:ext cx="1185736" cy="118573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>
              <a:innerShdw blurRad="368300" dist="254000">
                <a:prstClr val="black">
                  <a:alpha val="22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j-ea"/>
                <a:ea typeface="+mj-ea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3198401" y="3299758"/>
            <a:ext cx="764793" cy="764793"/>
            <a:chOff x="3832873" y="2297208"/>
            <a:chExt cx="1516550" cy="1516550"/>
          </a:xfrm>
        </p:grpSpPr>
        <p:grpSp>
          <p:nvGrpSpPr>
            <p:cNvPr id="11" name="组合 10"/>
            <p:cNvGrpSpPr/>
            <p:nvPr/>
          </p:nvGrpSpPr>
          <p:grpSpPr>
            <a:xfrm>
              <a:off x="3832873" y="2297208"/>
              <a:ext cx="1516550" cy="1516550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13" name="同心圆 12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ysClr val="window" lastClr="FFFFFF"/>
                  </a:gs>
                  <a:gs pos="55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65000"/>
                    </a:sysClr>
                  </a:gs>
                </a:gsLst>
                <a:lin ang="81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endParaRPr>
              </a:p>
            </p:txBody>
          </p:sp>
          <p:sp>
            <p:nvSpPr>
              <p:cNvPr id="14" name="椭圆 13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ysClr val="window" lastClr="FFFFFF"/>
                  </a:gs>
                  <a:gs pos="51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75000"/>
                    </a:sysClr>
                  </a:gs>
                </a:gsLst>
                <a:lin ang="189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endParaRPr>
              </a:p>
            </p:txBody>
          </p:sp>
        </p:grpSp>
        <p:sp>
          <p:nvSpPr>
            <p:cNvPr id="12" name="椭圆 11"/>
            <p:cNvSpPr/>
            <p:nvPr/>
          </p:nvSpPr>
          <p:spPr>
            <a:xfrm>
              <a:off x="3983164" y="2466913"/>
              <a:ext cx="1185736" cy="118573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innerShdw blurRad="368300" dist="254000">
                <a:prstClr val="black">
                  <a:alpha val="22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j-ea"/>
                <a:ea typeface="+mj-ea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4725194" y="2801144"/>
            <a:ext cx="764793" cy="764793"/>
            <a:chOff x="3832873" y="2297208"/>
            <a:chExt cx="1516550" cy="1516550"/>
          </a:xfrm>
        </p:grpSpPr>
        <p:grpSp>
          <p:nvGrpSpPr>
            <p:cNvPr id="16" name="组合 15"/>
            <p:cNvGrpSpPr/>
            <p:nvPr/>
          </p:nvGrpSpPr>
          <p:grpSpPr>
            <a:xfrm>
              <a:off x="3832873" y="2297208"/>
              <a:ext cx="1516550" cy="1516550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18" name="同心圆 17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ysClr val="window" lastClr="FFFFFF"/>
                  </a:gs>
                  <a:gs pos="55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65000"/>
                    </a:sysClr>
                  </a:gs>
                </a:gsLst>
                <a:lin ang="81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endParaRPr>
              </a:p>
            </p:txBody>
          </p:sp>
          <p:sp>
            <p:nvSpPr>
              <p:cNvPr id="19" name="椭圆 18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ysClr val="window" lastClr="FFFFFF"/>
                  </a:gs>
                  <a:gs pos="51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75000"/>
                    </a:sysClr>
                  </a:gs>
                </a:gsLst>
                <a:lin ang="189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endParaRPr>
              </a:p>
            </p:txBody>
          </p:sp>
        </p:grpSp>
        <p:sp>
          <p:nvSpPr>
            <p:cNvPr id="17" name="椭圆 16"/>
            <p:cNvSpPr/>
            <p:nvPr/>
          </p:nvSpPr>
          <p:spPr>
            <a:xfrm>
              <a:off x="3983164" y="2466913"/>
              <a:ext cx="1185736" cy="118573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innerShdw blurRad="368300" dist="254000">
                <a:prstClr val="black">
                  <a:alpha val="22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j-ea"/>
                <a:ea typeface="+mj-ea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3198401" y="2328208"/>
            <a:ext cx="764793" cy="764793"/>
            <a:chOff x="3832873" y="2297208"/>
            <a:chExt cx="1516550" cy="1516550"/>
          </a:xfrm>
        </p:grpSpPr>
        <p:grpSp>
          <p:nvGrpSpPr>
            <p:cNvPr id="21" name="组合 20"/>
            <p:cNvGrpSpPr/>
            <p:nvPr/>
          </p:nvGrpSpPr>
          <p:grpSpPr>
            <a:xfrm>
              <a:off x="3832873" y="2297208"/>
              <a:ext cx="1516550" cy="1516550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23" name="同心圆 22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ysClr val="window" lastClr="FFFFFF"/>
                  </a:gs>
                  <a:gs pos="55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65000"/>
                    </a:sysClr>
                  </a:gs>
                </a:gsLst>
                <a:lin ang="81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endParaRPr>
              </a:p>
            </p:txBody>
          </p:sp>
          <p:sp>
            <p:nvSpPr>
              <p:cNvPr id="24" name="椭圆 23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ysClr val="window" lastClr="FFFFFF"/>
                  </a:gs>
                  <a:gs pos="51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75000"/>
                    </a:sysClr>
                  </a:gs>
                </a:gsLst>
                <a:lin ang="189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endParaRPr>
              </a:p>
            </p:txBody>
          </p:sp>
        </p:grpSp>
        <p:sp>
          <p:nvSpPr>
            <p:cNvPr id="22" name="椭圆 21"/>
            <p:cNvSpPr/>
            <p:nvPr/>
          </p:nvSpPr>
          <p:spPr>
            <a:xfrm>
              <a:off x="3983164" y="2466913"/>
              <a:ext cx="1185736" cy="118573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innerShdw blurRad="368300" dist="254000">
                <a:prstClr val="black">
                  <a:alpha val="22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j-ea"/>
                <a:ea typeface="+mj-ea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4725194" y="1818164"/>
            <a:ext cx="764793" cy="764793"/>
            <a:chOff x="3832873" y="2297208"/>
            <a:chExt cx="1516550" cy="1516550"/>
          </a:xfrm>
        </p:grpSpPr>
        <p:grpSp>
          <p:nvGrpSpPr>
            <p:cNvPr id="26" name="组合 25"/>
            <p:cNvGrpSpPr/>
            <p:nvPr/>
          </p:nvGrpSpPr>
          <p:grpSpPr>
            <a:xfrm>
              <a:off x="3832873" y="2297208"/>
              <a:ext cx="1516550" cy="1516550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28" name="同心圆 27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ysClr val="window" lastClr="FFFFFF"/>
                  </a:gs>
                  <a:gs pos="55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65000"/>
                    </a:sysClr>
                  </a:gs>
                </a:gsLst>
                <a:lin ang="81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endParaRPr>
              </a:p>
            </p:txBody>
          </p:sp>
          <p:sp>
            <p:nvSpPr>
              <p:cNvPr id="29" name="椭圆 28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ysClr val="window" lastClr="FFFFFF"/>
                  </a:gs>
                  <a:gs pos="51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75000"/>
                    </a:sysClr>
                  </a:gs>
                </a:gsLst>
                <a:lin ang="189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endParaRPr>
              </a:p>
            </p:txBody>
          </p:sp>
        </p:grpSp>
        <p:sp>
          <p:nvSpPr>
            <p:cNvPr id="27" name="椭圆 26"/>
            <p:cNvSpPr/>
            <p:nvPr/>
          </p:nvSpPr>
          <p:spPr>
            <a:xfrm>
              <a:off x="3983164" y="2466913"/>
              <a:ext cx="1185736" cy="118573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>
              <a:innerShdw blurRad="368300" dist="254000">
                <a:prstClr val="black">
                  <a:alpha val="22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j-ea"/>
                <a:ea typeface="+mj-ea"/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3955844" y="972344"/>
            <a:ext cx="764793" cy="764793"/>
            <a:chOff x="3832873" y="2297208"/>
            <a:chExt cx="1516550" cy="1516550"/>
          </a:xfrm>
        </p:grpSpPr>
        <p:grpSp>
          <p:nvGrpSpPr>
            <p:cNvPr id="31" name="组合 30"/>
            <p:cNvGrpSpPr/>
            <p:nvPr/>
          </p:nvGrpSpPr>
          <p:grpSpPr>
            <a:xfrm>
              <a:off x="3832873" y="2297208"/>
              <a:ext cx="1516550" cy="1516550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33" name="同心圆 32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ysClr val="window" lastClr="FFFFFF"/>
                  </a:gs>
                  <a:gs pos="55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65000"/>
                    </a:sysClr>
                  </a:gs>
                </a:gsLst>
                <a:lin ang="81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endParaRPr>
              </a:p>
            </p:txBody>
          </p:sp>
          <p:sp>
            <p:nvSpPr>
              <p:cNvPr id="34" name="椭圆 33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ysClr val="window" lastClr="FFFFFF"/>
                  </a:gs>
                  <a:gs pos="51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75000"/>
                    </a:sysClr>
                  </a:gs>
                </a:gsLst>
                <a:lin ang="189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endParaRPr>
              </a:p>
            </p:txBody>
          </p:sp>
        </p:grpSp>
        <p:sp>
          <p:nvSpPr>
            <p:cNvPr id="32" name="椭圆 31"/>
            <p:cNvSpPr/>
            <p:nvPr/>
          </p:nvSpPr>
          <p:spPr>
            <a:xfrm>
              <a:off x="3983164" y="2466913"/>
              <a:ext cx="1185736" cy="118573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innerShdw blurRad="368300" dist="254000">
                <a:prstClr val="black">
                  <a:alpha val="22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j-ea"/>
                <a:ea typeface="+mj-ea"/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4197100" y="1185095"/>
            <a:ext cx="299494" cy="243706"/>
            <a:chOff x="1550139" y="1314466"/>
            <a:chExt cx="509139" cy="414300"/>
          </a:xfrm>
          <a:solidFill>
            <a:schemeClr val="bg1"/>
          </a:solidFill>
        </p:grpSpPr>
        <p:sp>
          <p:nvSpPr>
            <p:cNvPr id="36" name="Freeform 5"/>
            <p:cNvSpPr>
              <a:spLocks noEditPoints="1"/>
            </p:cNvSpPr>
            <p:nvPr/>
          </p:nvSpPr>
          <p:spPr bwMode="auto">
            <a:xfrm>
              <a:off x="1550139" y="1314466"/>
              <a:ext cx="509139" cy="414300"/>
            </a:xfrm>
            <a:custGeom>
              <a:avLst/>
              <a:gdLst>
                <a:gd name="T0" fmla="*/ 78 w 153"/>
                <a:gd name="T1" fmla="*/ 0 h 125"/>
                <a:gd name="T2" fmla="*/ 0 w 153"/>
                <a:gd name="T3" fmla="*/ 69 h 125"/>
                <a:gd name="T4" fmla="*/ 15 w 153"/>
                <a:gd name="T5" fmla="*/ 69 h 125"/>
                <a:gd name="T6" fmla="*/ 21 w 153"/>
                <a:gd name="T7" fmla="*/ 64 h 125"/>
                <a:gd name="T8" fmla="*/ 21 w 153"/>
                <a:gd name="T9" fmla="*/ 121 h 125"/>
                <a:gd name="T10" fmla="*/ 24 w 153"/>
                <a:gd name="T11" fmla="*/ 125 h 125"/>
                <a:gd name="T12" fmla="*/ 62 w 153"/>
                <a:gd name="T13" fmla="*/ 125 h 125"/>
                <a:gd name="T14" fmla="*/ 63 w 153"/>
                <a:gd name="T15" fmla="*/ 93 h 125"/>
                <a:gd name="T16" fmla="*/ 67 w 153"/>
                <a:gd name="T17" fmla="*/ 88 h 125"/>
                <a:gd name="T18" fmla="*/ 83 w 153"/>
                <a:gd name="T19" fmla="*/ 88 h 125"/>
                <a:gd name="T20" fmla="*/ 89 w 153"/>
                <a:gd name="T21" fmla="*/ 93 h 125"/>
                <a:gd name="T22" fmla="*/ 89 w 153"/>
                <a:gd name="T23" fmla="*/ 125 h 125"/>
                <a:gd name="T24" fmla="*/ 126 w 153"/>
                <a:gd name="T25" fmla="*/ 125 h 125"/>
                <a:gd name="T26" fmla="*/ 130 w 153"/>
                <a:gd name="T27" fmla="*/ 120 h 125"/>
                <a:gd name="T28" fmla="*/ 130 w 153"/>
                <a:gd name="T29" fmla="*/ 63 h 125"/>
                <a:gd name="T30" fmla="*/ 136 w 153"/>
                <a:gd name="T31" fmla="*/ 69 h 125"/>
                <a:gd name="T32" fmla="*/ 153 w 153"/>
                <a:gd name="T33" fmla="*/ 69 h 125"/>
                <a:gd name="T34" fmla="*/ 78 w 153"/>
                <a:gd name="T35" fmla="*/ 0 h 125"/>
                <a:gd name="T36" fmla="*/ 76 w 153"/>
                <a:gd name="T37" fmla="*/ 76 h 125"/>
                <a:gd name="T38" fmla="*/ 60 w 153"/>
                <a:gd name="T39" fmla="*/ 60 h 125"/>
                <a:gd name="T40" fmla="*/ 76 w 153"/>
                <a:gd name="T41" fmla="*/ 43 h 125"/>
                <a:gd name="T42" fmla="*/ 92 w 153"/>
                <a:gd name="T43" fmla="*/ 60 h 125"/>
                <a:gd name="T44" fmla="*/ 76 w 153"/>
                <a:gd name="T45" fmla="*/ 76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53" h="125">
                  <a:moveTo>
                    <a:pt x="78" y="0"/>
                  </a:moveTo>
                  <a:cubicBezTo>
                    <a:pt x="0" y="69"/>
                    <a:pt x="0" y="69"/>
                    <a:pt x="0" y="69"/>
                  </a:cubicBezTo>
                  <a:cubicBezTo>
                    <a:pt x="0" y="69"/>
                    <a:pt x="5" y="78"/>
                    <a:pt x="15" y="69"/>
                  </a:cubicBezTo>
                  <a:cubicBezTo>
                    <a:pt x="21" y="64"/>
                    <a:pt x="21" y="64"/>
                    <a:pt x="21" y="64"/>
                  </a:cubicBezTo>
                  <a:cubicBezTo>
                    <a:pt x="21" y="121"/>
                    <a:pt x="21" y="121"/>
                    <a:pt x="21" y="121"/>
                  </a:cubicBezTo>
                  <a:cubicBezTo>
                    <a:pt x="21" y="121"/>
                    <a:pt x="21" y="125"/>
                    <a:pt x="24" y="125"/>
                  </a:cubicBezTo>
                  <a:cubicBezTo>
                    <a:pt x="28" y="125"/>
                    <a:pt x="62" y="125"/>
                    <a:pt x="62" y="125"/>
                  </a:cubicBezTo>
                  <a:cubicBezTo>
                    <a:pt x="63" y="93"/>
                    <a:pt x="63" y="93"/>
                    <a:pt x="63" y="93"/>
                  </a:cubicBezTo>
                  <a:cubicBezTo>
                    <a:pt x="63" y="93"/>
                    <a:pt x="62" y="88"/>
                    <a:pt x="67" y="88"/>
                  </a:cubicBezTo>
                  <a:cubicBezTo>
                    <a:pt x="83" y="88"/>
                    <a:pt x="83" y="88"/>
                    <a:pt x="83" y="88"/>
                  </a:cubicBezTo>
                  <a:cubicBezTo>
                    <a:pt x="89" y="88"/>
                    <a:pt x="89" y="93"/>
                    <a:pt x="89" y="93"/>
                  </a:cubicBezTo>
                  <a:cubicBezTo>
                    <a:pt x="89" y="125"/>
                    <a:pt x="89" y="125"/>
                    <a:pt x="89" y="125"/>
                  </a:cubicBezTo>
                  <a:cubicBezTo>
                    <a:pt x="89" y="125"/>
                    <a:pt x="121" y="125"/>
                    <a:pt x="126" y="125"/>
                  </a:cubicBezTo>
                  <a:cubicBezTo>
                    <a:pt x="131" y="125"/>
                    <a:pt x="130" y="120"/>
                    <a:pt x="130" y="120"/>
                  </a:cubicBezTo>
                  <a:cubicBezTo>
                    <a:pt x="130" y="63"/>
                    <a:pt x="130" y="63"/>
                    <a:pt x="130" y="63"/>
                  </a:cubicBezTo>
                  <a:cubicBezTo>
                    <a:pt x="136" y="69"/>
                    <a:pt x="136" y="69"/>
                    <a:pt x="136" y="69"/>
                  </a:cubicBezTo>
                  <a:cubicBezTo>
                    <a:pt x="148" y="77"/>
                    <a:pt x="153" y="69"/>
                    <a:pt x="153" y="69"/>
                  </a:cubicBezTo>
                  <a:lnTo>
                    <a:pt x="78" y="0"/>
                  </a:lnTo>
                  <a:close/>
                  <a:moveTo>
                    <a:pt x="76" y="76"/>
                  </a:moveTo>
                  <a:cubicBezTo>
                    <a:pt x="67" y="76"/>
                    <a:pt x="60" y="69"/>
                    <a:pt x="60" y="60"/>
                  </a:cubicBezTo>
                  <a:cubicBezTo>
                    <a:pt x="60" y="50"/>
                    <a:pt x="67" y="43"/>
                    <a:pt x="76" y="43"/>
                  </a:cubicBezTo>
                  <a:cubicBezTo>
                    <a:pt x="85" y="43"/>
                    <a:pt x="92" y="50"/>
                    <a:pt x="92" y="60"/>
                  </a:cubicBezTo>
                  <a:cubicBezTo>
                    <a:pt x="92" y="69"/>
                    <a:pt x="85" y="76"/>
                    <a:pt x="76" y="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j-ea"/>
                <a:ea typeface="+mj-ea"/>
              </a:endParaRPr>
            </a:p>
          </p:txBody>
        </p:sp>
        <p:sp>
          <p:nvSpPr>
            <p:cNvPr id="37" name="Freeform 6"/>
            <p:cNvSpPr/>
            <p:nvPr/>
          </p:nvSpPr>
          <p:spPr bwMode="auto">
            <a:xfrm>
              <a:off x="1949464" y="1366877"/>
              <a:ext cx="49916" cy="102328"/>
            </a:xfrm>
            <a:custGeom>
              <a:avLst/>
              <a:gdLst>
                <a:gd name="T0" fmla="*/ 20 w 20"/>
                <a:gd name="T1" fmla="*/ 41 h 41"/>
                <a:gd name="T2" fmla="*/ 20 w 20"/>
                <a:gd name="T3" fmla="*/ 0 h 41"/>
                <a:gd name="T4" fmla="*/ 0 w 20"/>
                <a:gd name="T5" fmla="*/ 0 h 41"/>
                <a:gd name="T6" fmla="*/ 0 w 20"/>
                <a:gd name="T7" fmla="*/ 24 h 41"/>
                <a:gd name="T8" fmla="*/ 20 w 20"/>
                <a:gd name="T9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41">
                  <a:moveTo>
                    <a:pt x="20" y="41"/>
                  </a:moveTo>
                  <a:lnTo>
                    <a:pt x="20" y="0"/>
                  </a:lnTo>
                  <a:lnTo>
                    <a:pt x="0" y="0"/>
                  </a:lnTo>
                  <a:lnTo>
                    <a:pt x="0" y="24"/>
                  </a:lnTo>
                  <a:lnTo>
                    <a:pt x="20" y="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j-ea"/>
                <a:ea typeface="+mj-ea"/>
              </a:endParaRPr>
            </a:p>
          </p:txBody>
        </p:sp>
        <p:sp>
          <p:nvSpPr>
            <p:cNvPr id="38" name="Oval 7"/>
            <p:cNvSpPr>
              <a:spLocks noChangeArrowheads="1"/>
            </p:cNvSpPr>
            <p:nvPr/>
          </p:nvSpPr>
          <p:spPr bwMode="auto">
            <a:xfrm>
              <a:off x="1777255" y="1484179"/>
              <a:ext cx="52412" cy="5490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j-ea"/>
                <a:ea typeface="+mj-ea"/>
              </a:endParaRPr>
            </a:p>
          </p:txBody>
        </p:sp>
      </p:grpSp>
      <p:sp>
        <p:nvSpPr>
          <p:cNvPr id="39" name="矩形 3"/>
          <p:cNvSpPr>
            <a:spLocks noChangeArrowheads="1"/>
          </p:cNvSpPr>
          <p:nvPr/>
        </p:nvSpPr>
        <p:spPr bwMode="auto">
          <a:xfrm>
            <a:off x="4864801" y="1205658"/>
            <a:ext cx="715585" cy="3000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none" lIns="68582" tIns="34292" rIns="68582" bIns="34292">
            <a:spAutoFit/>
          </a:bodyPr>
          <a:lstStyle/>
          <a:p>
            <a:r>
              <a:rPr lang="zh-CN" altLang="en-US" sz="1500" dirty="0" smtClean="0">
                <a:solidFill>
                  <a:schemeClr val="accent1"/>
                </a:solidFill>
                <a:latin typeface="+mj-ea"/>
                <a:ea typeface="+mj-ea"/>
                <a:sym typeface="Arial" panose="020B0604020202020204" pitchFamily="34" charset="0"/>
              </a:rPr>
              <a:t>阶段一</a:t>
            </a:r>
            <a:endParaRPr lang="zh-CN" altLang="en-US" sz="1500" dirty="0">
              <a:solidFill>
                <a:schemeClr val="accent1"/>
              </a:solidFill>
              <a:latin typeface="+mj-ea"/>
              <a:ea typeface="+mj-ea"/>
              <a:sym typeface="Arial" panose="020B0604020202020204" pitchFamily="34" charset="0"/>
            </a:endParaRPr>
          </a:p>
        </p:txBody>
      </p:sp>
      <p:sp>
        <p:nvSpPr>
          <p:cNvPr id="40" name="文本框 13"/>
          <p:cNvSpPr txBox="1"/>
          <p:nvPr/>
        </p:nvSpPr>
        <p:spPr>
          <a:xfrm>
            <a:off x="5715795" y="1057926"/>
            <a:ext cx="2438400" cy="565063"/>
          </a:xfrm>
          <a:prstGeom prst="rect">
            <a:avLst/>
          </a:prstGeom>
          <a:noFill/>
        </p:spPr>
        <p:txBody>
          <a:bodyPr wrap="square" lIns="65824" tIns="32911" rIns="65824" bIns="32911" rtlCol="0">
            <a:spAutoFit/>
          </a:bodyPr>
          <a:lstStyle/>
          <a:p>
            <a:pPr algn="l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9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sym typeface="微软雅黑" panose="020B0503020204020204" pitchFamily="34" charset="-122"/>
              </a:rPr>
              <a:t>在此录入上述图表的综合描述说明，在此录入上述图表的综合描述说明，在此录入上述图表的综合描述</a:t>
            </a:r>
            <a:r>
              <a:rPr lang="zh-CN" altLang="en-US" sz="900" b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sym typeface="微软雅黑" panose="020B0503020204020204" pitchFamily="34" charset="-122"/>
              </a:rPr>
              <a:t>说明。</a:t>
            </a:r>
            <a:endParaRPr lang="zh-CN" altLang="en-US" sz="900" b="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  <a:sym typeface="微软雅黑" panose="020B0503020204020204" pitchFamily="34" charset="-122"/>
            </a:endParaRPr>
          </a:p>
        </p:txBody>
      </p:sp>
      <p:sp>
        <p:nvSpPr>
          <p:cNvPr id="41" name="矩形 3"/>
          <p:cNvSpPr>
            <a:spLocks noChangeArrowheads="1"/>
          </p:cNvSpPr>
          <p:nvPr/>
        </p:nvSpPr>
        <p:spPr bwMode="auto">
          <a:xfrm>
            <a:off x="5722249" y="1810544"/>
            <a:ext cx="715585" cy="3000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none" lIns="68582" tIns="34292" rIns="68582" bIns="34292">
            <a:spAutoFit/>
          </a:bodyPr>
          <a:lstStyle/>
          <a:p>
            <a:r>
              <a:rPr lang="zh-CN" altLang="en-US" sz="1500" dirty="0" smtClean="0">
                <a:solidFill>
                  <a:schemeClr val="accent1"/>
                </a:solidFill>
                <a:latin typeface="+mj-ea"/>
                <a:ea typeface="+mj-ea"/>
                <a:sym typeface="Arial" panose="020B0604020202020204" pitchFamily="34" charset="0"/>
              </a:rPr>
              <a:t>阶段二</a:t>
            </a:r>
            <a:endParaRPr lang="zh-CN" altLang="en-US" sz="1500" dirty="0">
              <a:solidFill>
                <a:schemeClr val="accent1"/>
              </a:solidFill>
              <a:latin typeface="+mj-ea"/>
              <a:ea typeface="+mj-ea"/>
              <a:sym typeface="Arial" panose="020B0604020202020204" pitchFamily="34" charset="0"/>
            </a:endParaRPr>
          </a:p>
        </p:txBody>
      </p:sp>
      <p:sp>
        <p:nvSpPr>
          <p:cNvPr id="42" name="文本框 13"/>
          <p:cNvSpPr txBox="1"/>
          <p:nvPr/>
        </p:nvSpPr>
        <p:spPr>
          <a:xfrm>
            <a:off x="5715795" y="2115344"/>
            <a:ext cx="2438400" cy="565063"/>
          </a:xfrm>
          <a:prstGeom prst="rect">
            <a:avLst/>
          </a:prstGeom>
          <a:noFill/>
        </p:spPr>
        <p:txBody>
          <a:bodyPr wrap="square" lIns="65824" tIns="32911" rIns="65824" bIns="32911" rtlCol="0">
            <a:spAutoFit/>
          </a:bodyPr>
          <a:lstStyle/>
          <a:p>
            <a:pPr algn="l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9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sym typeface="微软雅黑" panose="020B0503020204020204" pitchFamily="34" charset="-122"/>
              </a:rPr>
              <a:t>在此录入上述图表的综合描述说明，在此录入上述图表的综合描述说明，在此录入上述图表的综合描述</a:t>
            </a:r>
            <a:r>
              <a:rPr lang="zh-CN" altLang="en-US" sz="900" b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sym typeface="微软雅黑" panose="020B0503020204020204" pitchFamily="34" charset="-122"/>
              </a:rPr>
              <a:t>说明。</a:t>
            </a:r>
            <a:endParaRPr lang="zh-CN" altLang="en-US" sz="900" b="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  <a:sym typeface="微软雅黑" panose="020B0503020204020204" pitchFamily="34" charset="-122"/>
            </a:endParaRPr>
          </a:p>
        </p:txBody>
      </p:sp>
      <p:sp>
        <p:nvSpPr>
          <p:cNvPr id="43" name="Freeform 20"/>
          <p:cNvSpPr>
            <a:spLocks noEditPoints="1"/>
          </p:cNvSpPr>
          <p:nvPr/>
        </p:nvSpPr>
        <p:spPr bwMode="auto">
          <a:xfrm>
            <a:off x="4950770" y="2090159"/>
            <a:ext cx="298394" cy="202770"/>
          </a:xfrm>
          <a:custGeom>
            <a:avLst/>
            <a:gdLst>
              <a:gd name="T0" fmla="*/ 135 w 157"/>
              <a:gd name="T1" fmla="*/ 46 h 107"/>
              <a:gd name="T2" fmla="*/ 136 w 157"/>
              <a:gd name="T3" fmla="*/ 37 h 107"/>
              <a:gd name="T4" fmla="*/ 99 w 157"/>
              <a:gd name="T5" fmla="*/ 0 h 107"/>
              <a:gd name="T6" fmla="*/ 73 w 157"/>
              <a:gd name="T7" fmla="*/ 18 h 107"/>
              <a:gd name="T8" fmla="*/ 45 w 157"/>
              <a:gd name="T9" fmla="*/ 8 h 107"/>
              <a:gd name="T10" fmla="*/ 19 w 157"/>
              <a:gd name="T11" fmla="*/ 40 h 107"/>
              <a:gd name="T12" fmla="*/ 20 w 157"/>
              <a:gd name="T13" fmla="*/ 47 h 107"/>
              <a:gd name="T14" fmla="*/ 0 w 157"/>
              <a:gd name="T15" fmla="*/ 76 h 107"/>
              <a:gd name="T16" fmla="*/ 31 w 157"/>
              <a:gd name="T17" fmla="*/ 107 h 107"/>
              <a:gd name="T18" fmla="*/ 126 w 157"/>
              <a:gd name="T19" fmla="*/ 107 h 107"/>
              <a:gd name="T20" fmla="*/ 157 w 157"/>
              <a:gd name="T21" fmla="*/ 76 h 107"/>
              <a:gd name="T22" fmla="*/ 135 w 157"/>
              <a:gd name="T23" fmla="*/ 46 h 107"/>
              <a:gd name="T24" fmla="*/ 120 w 157"/>
              <a:gd name="T25" fmla="*/ 100 h 107"/>
              <a:gd name="T26" fmla="*/ 79 w 157"/>
              <a:gd name="T27" fmla="*/ 100 h 107"/>
              <a:gd name="T28" fmla="*/ 103 w 157"/>
              <a:gd name="T29" fmla="*/ 75 h 107"/>
              <a:gd name="T30" fmla="*/ 102 w 157"/>
              <a:gd name="T31" fmla="*/ 72 h 107"/>
              <a:gd name="T32" fmla="*/ 92 w 157"/>
              <a:gd name="T33" fmla="*/ 72 h 107"/>
              <a:gd name="T34" fmla="*/ 92 w 157"/>
              <a:gd name="T35" fmla="*/ 68 h 107"/>
              <a:gd name="T36" fmla="*/ 92 w 157"/>
              <a:gd name="T37" fmla="*/ 37 h 107"/>
              <a:gd name="T38" fmla="*/ 90 w 157"/>
              <a:gd name="T39" fmla="*/ 36 h 107"/>
              <a:gd name="T40" fmla="*/ 64 w 157"/>
              <a:gd name="T41" fmla="*/ 36 h 107"/>
              <a:gd name="T42" fmla="*/ 62 w 157"/>
              <a:gd name="T43" fmla="*/ 38 h 107"/>
              <a:gd name="T44" fmla="*/ 62 w 157"/>
              <a:gd name="T45" fmla="*/ 68 h 107"/>
              <a:gd name="T46" fmla="*/ 62 w 157"/>
              <a:gd name="T47" fmla="*/ 73 h 107"/>
              <a:gd name="T48" fmla="*/ 51 w 157"/>
              <a:gd name="T49" fmla="*/ 73 h 107"/>
              <a:gd name="T50" fmla="*/ 50 w 157"/>
              <a:gd name="T51" fmla="*/ 76 h 107"/>
              <a:gd name="T52" fmla="*/ 75 w 157"/>
              <a:gd name="T53" fmla="*/ 100 h 107"/>
              <a:gd name="T54" fmla="*/ 38 w 157"/>
              <a:gd name="T55" fmla="*/ 100 h 107"/>
              <a:gd name="T56" fmla="*/ 11 w 157"/>
              <a:gd name="T57" fmla="*/ 74 h 107"/>
              <a:gd name="T58" fmla="*/ 29 w 157"/>
              <a:gd name="T59" fmla="*/ 50 h 107"/>
              <a:gd name="T60" fmla="*/ 28 w 157"/>
              <a:gd name="T61" fmla="*/ 44 h 107"/>
              <a:gd name="T62" fmla="*/ 50 w 157"/>
              <a:gd name="T63" fmla="*/ 17 h 107"/>
              <a:gd name="T64" fmla="*/ 74 w 157"/>
              <a:gd name="T65" fmla="*/ 29 h 107"/>
              <a:gd name="T66" fmla="*/ 97 w 157"/>
              <a:gd name="T67" fmla="*/ 11 h 107"/>
              <a:gd name="T68" fmla="*/ 128 w 157"/>
              <a:gd name="T69" fmla="*/ 42 h 107"/>
              <a:gd name="T70" fmla="*/ 127 w 157"/>
              <a:gd name="T71" fmla="*/ 50 h 107"/>
              <a:gd name="T72" fmla="*/ 147 w 157"/>
              <a:gd name="T73" fmla="*/ 74 h 107"/>
              <a:gd name="T74" fmla="*/ 120 w 157"/>
              <a:gd name="T75" fmla="*/ 100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57" h="107">
                <a:moveTo>
                  <a:pt x="135" y="46"/>
                </a:moveTo>
                <a:cubicBezTo>
                  <a:pt x="136" y="43"/>
                  <a:pt x="136" y="40"/>
                  <a:pt x="136" y="37"/>
                </a:cubicBezTo>
                <a:cubicBezTo>
                  <a:pt x="136" y="17"/>
                  <a:pt x="120" y="0"/>
                  <a:pt x="99" y="0"/>
                </a:cubicBezTo>
                <a:cubicBezTo>
                  <a:pt x="76" y="0"/>
                  <a:pt x="73" y="18"/>
                  <a:pt x="73" y="18"/>
                </a:cubicBezTo>
                <a:cubicBezTo>
                  <a:pt x="73" y="18"/>
                  <a:pt x="63" y="6"/>
                  <a:pt x="45" y="8"/>
                </a:cubicBezTo>
                <a:cubicBezTo>
                  <a:pt x="30" y="11"/>
                  <a:pt x="19" y="25"/>
                  <a:pt x="19" y="40"/>
                </a:cubicBezTo>
                <a:cubicBezTo>
                  <a:pt x="19" y="42"/>
                  <a:pt x="20" y="45"/>
                  <a:pt x="20" y="47"/>
                </a:cubicBezTo>
                <a:cubicBezTo>
                  <a:pt x="9" y="51"/>
                  <a:pt x="0" y="63"/>
                  <a:pt x="0" y="76"/>
                </a:cubicBezTo>
                <a:cubicBezTo>
                  <a:pt x="0" y="93"/>
                  <a:pt x="14" y="107"/>
                  <a:pt x="31" y="107"/>
                </a:cubicBezTo>
                <a:cubicBezTo>
                  <a:pt x="126" y="107"/>
                  <a:pt x="126" y="107"/>
                  <a:pt x="126" y="107"/>
                </a:cubicBezTo>
                <a:cubicBezTo>
                  <a:pt x="143" y="107"/>
                  <a:pt x="157" y="93"/>
                  <a:pt x="157" y="76"/>
                </a:cubicBezTo>
                <a:cubicBezTo>
                  <a:pt x="157" y="62"/>
                  <a:pt x="148" y="50"/>
                  <a:pt x="135" y="46"/>
                </a:cubicBezTo>
                <a:close/>
                <a:moveTo>
                  <a:pt x="120" y="100"/>
                </a:moveTo>
                <a:cubicBezTo>
                  <a:pt x="79" y="100"/>
                  <a:pt x="79" y="100"/>
                  <a:pt x="79" y="100"/>
                </a:cubicBezTo>
                <a:cubicBezTo>
                  <a:pt x="82" y="97"/>
                  <a:pt x="103" y="75"/>
                  <a:pt x="103" y="75"/>
                </a:cubicBezTo>
                <a:cubicBezTo>
                  <a:pt x="103" y="75"/>
                  <a:pt x="106" y="72"/>
                  <a:pt x="102" y="72"/>
                </a:cubicBezTo>
                <a:cubicBezTo>
                  <a:pt x="98" y="72"/>
                  <a:pt x="92" y="72"/>
                  <a:pt x="92" y="72"/>
                </a:cubicBezTo>
                <a:cubicBezTo>
                  <a:pt x="92" y="72"/>
                  <a:pt x="92" y="71"/>
                  <a:pt x="92" y="68"/>
                </a:cubicBezTo>
                <a:cubicBezTo>
                  <a:pt x="92" y="60"/>
                  <a:pt x="92" y="43"/>
                  <a:pt x="92" y="37"/>
                </a:cubicBezTo>
                <a:cubicBezTo>
                  <a:pt x="92" y="37"/>
                  <a:pt x="92" y="36"/>
                  <a:pt x="90" y="36"/>
                </a:cubicBezTo>
                <a:cubicBezTo>
                  <a:pt x="88" y="36"/>
                  <a:pt x="67" y="36"/>
                  <a:pt x="64" y="36"/>
                </a:cubicBezTo>
                <a:cubicBezTo>
                  <a:pt x="61" y="36"/>
                  <a:pt x="62" y="38"/>
                  <a:pt x="62" y="38"/>
                </a:cubicBezTo>
                <a:cubicBezTo>
                  <a:pt x="62" y="44"/>
                  <a:pt x="62" y="60"/>
                  <a:pt x="62" y="68"/>
                </a:cubicBezTo>
                <a:cubicBezTo>
                  <a:pt x="62" y="71"/>
                  <a:pt x="62" y="73"/>
                  <a:pt x="62" y="73"/>
                </a:cubicBezTo>
                <a:cubicBezTo>
                  <a:pt x="62" y="73"/>
                  <a:pt x="54" y="73"/>
                  <a:pt x="51" y="73"/>
                </a:cubicBezTo>
                <a:cubicBezTo>
                  <a:pt x="47" y="73"/>
                  <a:pt x="50" y="76"/>
                  <a:pt x="50" y="76"/>
                </a:cubicBezTo>
                <a:cubicBezTo>
                  <a:pt x="75" y="100"/>
                  <a:pt x="75" y="100"/>
                  <a:pt x="75" y="100"/>
                </a:cubicBezTo>
                <a:cubicBezTo>
                  <a:pt x="38" y="100"/>
                  <a:pt x="38" y="100"/>
                  <a:pt x="38" y="100"/>
                </a:cubicBezTo>
                <a:cubicBezTo>
                  <a:pt x="23" y="100"/>
                  <a:pt x="11" y="89"/>
                  <a:pt x="11" y="74"/>
                </a:cubicBezTo>
                <a:cubicBezTo>
                  <a:pt x="11" y="63"/>
                  <a:pt x="18" y="54"/>
                  <a:pt x="29" y="50"/>
                </a:cubicBezTo>
                <a:cubicBezTo>
                  <a:pt x="28" y="48"/>
                  <a:pt x="28" y="46"/>
                  <a:pt x="28" y="44"/>
                </a:cubicBezTo>
                <a:cubicBezTo>
                  <a:pt x="28" y="32"/>
                  <a:pt x="37" y="20"/>
                  <a:pt x="50" y="17"/>
                </a:cubicBezTo>
                <a:cubicBezTo>
                  <a:pt x="65" y="15"/>
                  <a:pt x="74" y="29"/>
                  <a:pt x="74" y="29"/>
                </a:cubicBezTo>
                <a:cubicBezTo>
                  <a:pt x="74" y="29"/>
                  <a:pt x="77" y="11"/>
                  <a:pt x="97" y="11"/>
                </a:cubicBezTo>
                <a:cubicBezTo>
                  <a:pt x="115" y="11"/>
                  <a:pt x="128" y="25"/>
                  <a:pt x="128" y="42"/>
                </a:cubicBezTo>
                <a:cubicBezTo>
                  <a:pt x="128" y="45"/>
                  <a:pt x="127" y="47"/>
                  <a:pt x="127" y="50"/>
                </a:cubicBezTo>
                <a:cubicBezTo>
                  <a:pt x="138" y="53"/>
                  <a:pt x="147" y="63"/>
                  <a:pt x="147" y="74"/>
                </a:cubicBezTo>
                <a:cubicBezTo>
                  <a:pt x="147" y="89"/>
                  <a:pt x="135" y="100"/>
                  <a:pt x="120" y="10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+mj-ea"/>
              <a:ea typeface="+mj-ea"/>
            </a:endParaRPr>
          </a:p>
        </p:txBody>
      </p:sp>
      <p:sp>
        <p:nvSpPr>
          <p:cNvPr id="44" name="矩形 3"/>
          <p:cNvSpPr>
            <a:spLocks noChangeArrowheads="1"/>
          </p:cNvSpPr>
          <p:nvPr/>
        </p:nvSpPr>
        <p:spPr bwMode="auto">
          <a:xfrm>
            <a:off x="2200231" y="2191544"/>
            <a:ext cx="715585" cy="3000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none" lIns="68582" tIns="34292" rIns="68582" bIns="34292">
            <a:spAutoFit/>
          </a:bodyPr>
          <a:lstStyle/>
          <a:p>
            <a:r>
              <a:rPr lang="zh-CN" altLang="en-US" sz="1500" dirty="0" smtClean="0">
                <a:solidFill>
                  <a:schemeClr val="accent1"/>
                </a:solidFill>
                <a:latin typeface="+mj-ea"/>
                <a:ea typeface="+mj-ea"/>
                <a:sym typeface="Arial" panose="020B0604020202020204" pitchFamily="34" charset="0"/>
              </a:rPr>
              <a:t>阶段三</a:t>
            </a:r>
            <a:endParaRPr lang="zh-CN" altLang="en-US" sz="1500" dirty="0">
              <a:solidFill>
                <a:schemeClr val="accent1"/>
              </a:solidFill>
              <a:latin typeface="+mj-ea"/>
              <a:ea typeface="+mj-ea"/>
              <a:sym typeface="Arial" panose="020B0604020202020204" pitchFamily="34" charset="0"/>
            </a:endParaRPr>
          </a:p>
        </p:txBody>
      </p:sp>
      <p:sp>
        <p:nvSpPr>
          <p:cNvPr id="45" name="文本框 13"/>
          <p:cNvSpPr txBox="1"/>
          <p:nvPr/>
        </p:nvSpPr>
        <p:spPr>
          <a:xfrm>
            <a:off x="686593" y="2485481"/>
            <a:ext cx="2333658" cy="565063"/>
          </a:xfrm>
          <a:prstGeom prst="rect">
            <a:avLst/>
          </a:prstGeom>
          <a:noFill/>
        </p:spPr>
        <p:txBody>
          <a:bodyPr wrap="square" lIns="65824" tIns="32911" rIns="65824" bIns="32911" rtlCol="0">
            <a:spAutoFit/>
          </a:bodyPr>
          <a:lstStyle/>
          <a:p>
            <a:pPr algn="r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9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sym typeface="微软雅黑" panose="020B0503020204020204" pitchFamily="34" charset="-122"/>
              </a:rPr>
              <a:t>在此录入上述图表的综合描述说明，在此录入上述图表的综合描述说明，在此录入上述图表的综合描述</a:t>
            </a:r>
            <a:r>
              <a:rPr lang="zh-CN" altLang="en-US" sz="900" b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sym typeface="微软雅黑" panose="020B0503020204020204" pitchFamily="34" charset="-122"/>
              </a:rPr>
              <a:t>说明。</a:t>
            </a:r>
            <a:endParaRPr lang="zh-CN" altLang="en-US" sz="900" b="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  <a:sym typeface="微软雅黑" panose="020B0503020204020204" pitchFamily="34" charset="-122"/>
            </a:endParaRPr>
          </a:p>
        </p:txBody>
      </p:sp>
      <p:grpSp>
        <p:nvGrpSpPr>
          <p:cNvPr id="46" name="Group 20"/>
          <p:cNvGrpSpPr/>
          <p:nvPr/>
        </p:nvGrpSpPr>
        <p:grpSpPr>
          <a:xfrm>
            <a:off x="3418467" y="2587291"/>
            <a:ext cx="309413" cy="214312"/>
            <a:chOff x="7416800" y="1122363"/>
            <a:chExt cx="366713" cy="254000"/>
          </a:xfrm>
          <a:solidFill>
            <a:schemeClr val="bg1"/>
          </a:solidFill>
        </p:grpSpPr>
        <p:sp>
          <p:nvSpPr>
            <p:cNvPr id="47" name="Freeform 48"/>
            <p:cNvSpPr>
              <a:spLocks noEditPoints="1"/>
            </p:cNvSpPr>
            <p:nvPr/>
          </p:nvSpPr>
          <p:spPr bwMode="auto">
            <a:xfrm>
              <a:off x="7416800" y="1122363"/>
              <a:ext cx="260350" cy="254000"/>
            </a:xfrm>
            <a:custGeom>
              <a:avLst/>
              <a:gdLst>
                <a:gd name="T0" fmla="*/ 86 w 99"/>
                <a:gd name="T1" fmla="*/ 59 h 97"/>
                <a:gd name="T2" fmla="*/ 99 w 99"/>
                <a:gd name="T3" fmla="*/ 53 h 97"/>
                <a:gd name="T4" fmla="*/ 99 w 99"/>
                <a:gd name="T5" fmla="*/ 42 h 97"/>
                <a:gd name="T6" fmla="*/ 86 w 99"/>
                <a:gd name="T7" fmla="*/ 37 h 97"/>
                <a:gd name="T8" fmla="*/ 83 w 99"/>
                <a:gd name="T9" fmla="*/ 31 h 97"/>
                <a:gd name="T10" fmla="*/ 89 w 99"/>
                <a:gd name="T11" fmla="*/ 17 h 97"/>
                <a:gd name="T12" fmla="*/ 81 w 99"/>
                <a:gd name="T13" fmla="*/ 10 h 97"/>
                <a:gd name="T14" fmla="*/ 67 w 99"/>
                <a:gd name="T15" fmla="*/ 15 h 97"/>
                <a:gd name="T16" fmla="*/ 61 w 99"/>
                <a:gd name="T17" fmla="*/ 13 h 97"/>
                <a:gd name="T18" fmla="*/ 55 w 99"/>
                <a:gd name="T19" fmla="*/ 0 h 97"/>
                <a:gd name="T20" fmla="*/ 44 w 99"/>
                <a:gd name="T21" fmla="*/ 0 h 97"/>
                <a:gd name="T22" fmla="*/ 39 w 99"/>
                <a:gd name="T23" fmla="*/ 13 h 97"/>
                <a:gd name="T24" fmla="*/ 32 w 99"/>
                <a:gd name="T25" fmla="*/ 15 h 97"/>
                <a:gd name="T26" fmla="*/ 19 w 99"/>
                <a:gd name="T27" fmla="*/ 10 h 97"/>
                <a:gd name="T28" fmla="*/ 11 w 99"/>
                <a:gd name="T29" fmla="*/ 18 h 97"/>
                <a:gd name="T30" fmla="*/ 16 w 99"/>
                <a:gd name="T31" fmla="*/ 31 h 97"/>
                <a:gd name="T32" fmla="*/ 14 w 99"/>
                <a:gd name="T33" fmla="*/ 37 h 97"/>
                <a:gd name="T34" fmla="*/ 0 w 99"/>
                <a:gd name="T35" fmla="*/ 43 h 97"/>
                <a:gd name="T36" fmla="*/ 0 w 99"/>
                <a:gd name="T37" fmla="*/ 54 h 97"/>
                <a:gd name="T38" fmla="*/ 14 w 99"/>
                <a:gd name="T39" fmla="*/ 59 h 97"/>
                <a:gd name="T40" fmla="*/ 16 w 99"/>
                <a:gd name="T41" fmla="*/ 65 h 97"/>
                <a:gd name="T42" fmla="*/ 11 w 99"/>
                <a:gd name="T43" fmla="*/ 79 h 97"/>
                <a:gd name="T44" fmla="*/ 19 w 99"/>
                <a:gd name="T45" fmla="*/ 86 h 97"/>
                <a:gd name="T46" fmla="*/ 33 w 99"/>
                <a:gd name="T47" fmla="*/ 81 h 97"/>
                <a:gd name="T48" fmla="*/ 39 w 99"/>
                <a:gd name="T49" fmla="*/ 83 h 97"/>
                <a:gd name="T50" fmla="*/ 45 w 99"/>
                <a:gd name="T51" fmla="*/ 97 h 97"/>
                <a:gd name="T52" fmla="*/ 56 w 99"/>
                <a:gd name="T53" fmla="*/ 97 h 97"/>
                <a:gd name="T54" fmla="*/ 61 w 99"/>
                <a:gd name="T55" fmla="*/ 83 h 97"/>
                <a:gd name="T56" fmla="*/ 67 w 99"/>
                <a:gd name="T57" fmla="*/ 81 h 97"/>
                <a:gd name="T58" fmla="*/ 81 w 99"/>
                <a:gd name="T59" fmla="*/ 86 h 97"/>
                <a:gd name="T60" fmla="*/ 89 w 99"/>
                <a:gd name="T61" fmla="*/ 78 h 97"/>
                <a:gd name="T62" fmla="*/ 83 w 99"/>
                <a:gd name="T63" fmla="*/ 65 h 97"/>
                <a:gd name="T64" fmla="*/ 86 w 99"/>
                <a:gd name="T65" fmla="*/ 59 h 97"/>
                <a:gd name="T66" fmla="*/ 50 w 99"/>
                <a:gd name="T67" fmla="*/ 64 h 97"/>
                <a:gd name="T68" fmla="*/ 34 w 99"/>
                <a:gd name="T69" fmla="*/ 48 h 97"/>
                <a:gd name="T70" fmla="*/ 50 w 99"/>
                <a:gd name="T71" fmla="*/ 33 h 97"/>
                <a:gd name="T72" fmla="*/ 66 w 99"/>
                <a:gd name="T73" fmla="*/ 48 h 97"/>
                <a:gd name="T74" fmla="*/ 50 w 99"/>
                <a:gd name="T75" fmla="*/ 64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99" h="97">
                  <a:moveTo>
                    <a:pt x="86" y="59"/>
                  </a:moveTo>
                  <a:cubicBezTo>
                    <a:pt x="86" y="59"/>
                    <a:pt x="99" y="54"/>
                    <a:pt x="99" y="53"/>
                  </a:cubicBezTo>
                  <a:cubicBezTo>
                    <a:pt x="99" y="42"/>
                    <a:pt x="99" y="42"/>
                    <a:pt x="99" y="42"/>
                  </a:cubicBezTo>
                  <a:cubicBezTo>
                    <a:pt x="99" y="42"/>
                    <a:pt x="86" y="37"/>
                    <a:pt x="86" y="37"/>
                  </a:cubicBezTo>
                  <a:cubicBezTo>
                    <a:pt x="83" y="31"/>
                    <a:pt x="83" y="31"/>
                    <a:pt x="83" y="31"/>
                  </a:cubicBezTo>
                  <a:cubicBezTo>
                    <a:pt x="83" y="31"/>
                    <a:pt x="89" y="18"/>
                    <a:pt x="89" y="17"/>
                  </a:cubicBezTo>
                  <a:cubicBezTo>
                    <a:pt x="81" y="10"/>
                    <a:pt x="81" y="10"/>
                    <a:pt x="81" y="10"/>
                  </a:cubicBezTo>
                  <a:cubicBezTo>
                    <a:pt x="80" y="9"/>
                    <a:pt x="67" y="15"/>
                    <a:pt x="67" y="15"/>
                  </a:cubicBezTo>
                  <a:cubicBezTo>
                    <a:pt x="61" y="13"/>
                    <a:pt x="61" y="13"/>
                    <a:pt x="61" y="13"/>
                  </a:cubicBezTo>
                  <a:cubicBezTo>
                    <a:pt x="61" y="13"/>
                    <a:pt x="56" y="0"/>
                    <a:pt x="55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3" y="0"/>
                    <a:pt x="39" y="13"/>
                    <a:pt x="39" y="13"/>
                  </a:cubicBezTo>
                  <a:cubicBezTo>
                    <a:pt x="32" y="15"/>
                    <a:pt x="32" y="15"/>
                    <a:pt x="32" y="15"/>
                  </a:cubicBezTo>
                  <a:cubicBezTo>
                    <a:pt x="32" y="15"/>
                    <a:pt x="19" y="10"/>
                    <a:pt x="19" y="10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0" y="18"/>
                    <a:pt x="16" y="31"/>
                    <a:pt x="16" y="31"/>
                  </a:cubicBezTo>
                  <a:cubicBezTo>
                    <a:pt x="14" y="37"/>
                    <a:pt x="14" y="37"/>
                    <a:pt x="14" y="37"/>
                  </a:cubicBezTo>
                  <a:cubicBezTo>
                    <a:pt x="14" y="37"/>
                    <a:pt x="0" y="42"/>
                    <a:pt x="0" y="43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54"/>
                    <a:pt x="14" y="59"/>
                    <a:pt x="14" y="59"/>
                  </a:cubicBezTo>
                  <a:cubicBezTo>
                    <a:pt x="16" y="65"/>
                    <a:pt x="16" y="65"/>
                    <a:pt x="16" y="65"/>
                  </a:cubicBezTo>
                  <a:cubicBezTo>
                    <a:pt x="16" y="65"/>
                    <a:pt x="11" y="78"/>
                    <a:pt x="11" y="79"/>
                  </a:cubicBezTo>
                  <a:cubicBezTo>
                    <a:pt x="19" y="86"/>
                    <a:pt x="19" y="86"/>
                    <a:pt x="19" y="86"/>
                  </a:cubicBezTo>
                  <a:cubicBezTo>
                    <a:pt x="19" y="87"/>
                    <a:pt x="33" y="81"/>
                    <a:pt x="33" y="81"/>
                  </a:cubicBezTo>
                  <a:cubicBezTo>
                    <a:pt x="39" y="83"/>
                    <a:pt x="39" y="83"/>
                    <a:pt x="39" y="83"/>
                  </a:cubicBezTo>
                  <a:cubicBezTo>
                    <a:pt x="39" y="83"/>
                    <a:pt x="44" y="97"/>
                    <a:pt x="45" y="97"/>
                  </a:cubicBezTo>
                  <a:cubicBezTo>
                    <a:pt x="56" y="97"/>
                    <a:pt x="56" y="97"/>
                    <a:pt x="56" y="97"/>
                  </a:cubicBezTo>
                  <a:cubicBezTo>
                    <a:pt x="56" y="97"/>
                    <a:pt x="61" y="83"/>
                    <a:pt x="61" y="83"/>
                  </a:cubicBezTo>
                  <a:cubicBezTo>
                    <a:pt x="67" y="81"/>
                    <a:pt x="67" y="81"/>
                    <a:pt x="67" y="81"/>
                  </a:cubicBezTo>
                  <a:cubicBezTo>
                    <a:pt x="67" y="81"/>
                    <a:pt x="81" y="86"/>
                    <a:pt x="81" y="86"/>
                  </a:cubicBezTo>
                  <a:cubicBezTo>
                    <a:pt x="89" y="78"/>
                    <a:pt x="89" y="78"/>
                    <a:pt x="89" y="78"/>
                  </a:cubicBezTo>
                  <a:cubicBezTo>
                    <a:pt x="89" y="78"/>
                    <a:pt x="83" y="65"/>
                    <a:pt x="83" y="65"/>
                  </a:cubicBezTo>
                  <a:lnTo>
                    <a:pt x="86" y="59"/>
                  </a:lnTo>
                  <a:close/>
                  <a:moveTo>
                    <a:pt x="50" y="64"/>
                  </a:moveTo>
                  <a:cubicBezTo>
                    <a:pt x="41" y="64"/>
                    <a:pt x="34" y="57"/>
                    <a:pt x="34" y="48"/>
                  </a:cubicBezTo>
                  <a:cubicBezTo>
                    <a:pt x="34" y="39"/>
                    <a:pt x="41" y="33"/>
                    <a:pt x="50" y="33"/>
                  </a:cubicBezTo>
                  <a:cubicBezTo>
                    <a:pt x="59" y="33"/>
                    <a:pt x="66" y="39"/>
                    <a:pt x="66" y="48"/>
                  </a:cubicBezTo>
                  <a:cubicBezTo>
                    <a:pt x="66" y="57"/>
                    <a:pt x="59" y="64"/>
                    <a:pt x="50" y="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j-ea"/>
                <a:ea typeface="+mj-ea"/>
              </a:endParaRPr>
            </a:p>
          </p:txBody>
        </p:sp>
        <p:sp>
          <p:nvSpPr>
            <p:cNvPr id="48" name="Freeform 49"/>
            <p:cNvSpPr>
              <a:spLocks noEditPoints="1"/>
            </p:cNvSpPr>
            <p:nvPr/>
          </p:nvSpPr>
          <p:spPr bwMode="auto">
            <a:xfrm>
              <a:off x="7661275" y="1247775"/>
              <a:ext cx="122238" cy="123825"/>
            </a:xfrm>
            <a:custGeom>
              <a:avLst/>
              <a:gdLst>
                <a:gd name="T0" fmla="*/ 41 w 47"/>
                <a:gd name="T1" fmla="*/ 22 h 47"/>
                <a:gd name="T2" fmla="*/ 41 w 47"/>
                <a:gd name="T3" fmla="*/ 19 h 47"/>
                <a:gd name="T4" fmla="*/ 45 w 47"/>
                <a:gd name="T5" fmla="*/ 13 h 47"/>
                <a:gd name="T6" fmla="*/ 42 w 47"/>
                <a:gd name="T7" fmla="*/ 9 h 47"/>
                <a:gd name="T8" fmla="*/ 35 w 47"/>
                <a:gd name="T9" fmla="*/ 10 h 47"/>
                <a:gd name="T10" fmla="*/ 33 w 47"/>
                <a:gd name="T11" fmla="*/ 8 h 47"/>
                <a:gd name="T12" fmla="*/ 32 w 47"/>
                <a:gd name="T13" fmla="*/ 1 h 47"/>
                <a:gd name="T14" fmla="*/ 27 w 47"/>
                <a:gd name="T15" fmla="*/ 0 h 47"/>
                <a:gd name="T16" fmla="*/ 22 w 47"/>
                <a:gd name="T17" fmla="*/ 6 h 47"/>
                <a:gd name="T18" fmla="*/ 19 w 47"/>
                <a:gd name="T19" fmla="*/ 6 h 47"/>
                <a:gd name="T20" fmla="*/ 14 w 47"/>
                <a:gd name="T21" fmla="*/ 2 h 47"/>
                <a:gd name="T22" fmla="*/ 9 w 47"/>
                <a:gd name="T23" fmla="*/ 5 h 47"/>
                <a:gd name="T24" fmla="*/ 10 w 47"/>
                <a:gd name="T25" fmla="*/ 12 h 47"/>
                <a:gd name="T26" fmla="*/ 9 w 47"/>
                <a:gd name="T27" fmla="*/ 14 h 47"/>
                <a:gd name="T28" fmla="*/ 2 w 47"/>
                <a:gd name="T29" fmla="*/ 16 h 47"/>
                <a:gd name="T30" fmla="*/ 0 w 47"/>
                <a:gd name="T31" fmla="*/ 21 h 47"/>
                <a:gd name="T32" fmla="*/ 6 w 47"/>
                <a:gd name="T33" fmla="*/ 25 h 47"/>
                <a:gd name="T34" fmla="*/ 6 w 47"/>
                <a:gd name="T35" fmla="*/ 28 h 47"/>
                <a:gd name="T36" fmla="*/ 2 w 47"/>
                <a:gd name="T37" fmla="*/ 34 h 47"/>
                <a:gd name="T38" fmla="*/ 5 w 47"/>
                <a:gd name="T39" fmla="*/ 38 h 47"/>
                <a:gd name="T40" fmla="*/ 12 w 47"/>
                <a:gd name="T41" fmla="*/ 37 h 47"/>
                <a:gd name="T42" fmla="*/ 14 w 47"/>
                <a:gd name="T43" fmla="*/ 39 h 47"/>
                <a:gd name="T44" fmla="*/ 16 w 47"/>
                <a:gd name="T45" fmla="*/ 46 h 47"/>
                <a:gd name="T46" fmla="*/ 20 w 47"/>
                <a:gd name="T47" fmla="*/ 47 h 47"/>
                <a:gd name="T48" fmla="*/ 25 w 47"/>
                <a:gd name="T49" fmla="*/ 42 h 47"/>
                <a:gd name="T50" fmla="*/ 28 w 47"/>
                <a:gd name="T51" fmla="*/ 41 h 47"/>
                <a:gd name="T52" fmla="*/ 33 w 47"/>
                <a:gd name="T53" fmla="*/ 45 h 47"/>
                <a:gd name="T54" fmla="*/ 38 w 47"/>
                <a:gd name="T55" fmla="*/ 42 h 47"/>
                <a:gd name="T56" fmla="*/ 37 w 47"/>
                <a:gd name="T57" fmla="*/ 35 h 47"/>
                <a:gd name="T58" fmla="*/ 39 w 47"/>
                <a:gd name="T59" fmla="*/ 33 h 47"/>
                <a:gd name="T60" fmla="*/ 45 w 47"/>
                <a:gd name="T61" fmla="*/ 32 h 47"/>
                <a:gd name="T62" fmla="*/ 47 w 47"/>
                <a:gd name="T63" fmla="*/ 27 h 47"/>
                <a:gd name="T64" fmla="*/ 41 w 47"/>
                <a:gd name="T65" fmla="*/ 22 h 47"/>
                <a:gd name="T66" fmla="*/ 31 w 47"/>
                <a:gd name="T67" fmla="*/ 25 h 47"/>
                <a:gd name="T68" fmla="*/ 22 w 47"/>
                <a:gd name="T69" fmla="*/ 31 h 47"/>
                <a:gd name="T70" fmla="*/ 16 w 47"/>
                <a:gd name="T71" fmla="*/ 22 h 47"/>
                <a:gd name="T72" fmla="*/ 25 w 47"/>
                <a:gd name="T73" fmla="*/ 16 h 47"/>
                <a:gd name="T74" fmla="*/ 31 w 47"/>
                <a:gd name="T75" fmla="*/ 25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7" h="47">
                  <a:moveTo>
                    <a:pt x="41" y="22"/>
                  </a:moveTo>
                  <a:cubicBezTo>
                    <a:pt x="41" y="19"/>
                    <a:pt x="41" y="19"/>
                    <a:pt x="41" y="19"/>
                  </a:cubicBezTo>
                  <a:cubicBezTo>
                    <a:pt x="41" y="19"/>
                    <a:pt x="45" y="14"/>
                    <a:pt x="45" y="13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42" y="9"/>
                    <a:pt x="35" y="10"/>
                    <a:pt x="35" y="10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3" y="8"/>
                    <a:pt x="32" y="1"/>
                    <a:pt x="32" y="1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6" y="0"/>
                    <a:pt x="22" y="6"/>
                    <a:pt x="22" y="6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9" y="6"/>
                    <a:pt x="14" y="2"/>
                    <a:pt x="14" y="2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10" y="12"/>
                    <a:pt x="10" y="12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4"/>
                    <a:pt x="2" y="15"/>
                    <a:pt x="2" y="16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6" y="25"/>
                    <a:pt x="6" y="25"/>
                  </a:cubicBezTo>
                  <a:cubicBezTo>
                    <a:pt x="6" y="28"/>
                    <a:pt x="6" y="28"/>
                    <a:pt x="6" y="28"/>
                  </a:cubicBezTo>
                  <a:cubicBezTo>
                    <a:pt x="6" y="28"/>
                    <a:pt x="2" y="34"/>
                    <a:pt x="2" y="34"/>
                  </a:cubicBezTo>
                  <a:cubicBezTo>
                    <a:pt x="5" y="38"/>
                    <a:pt x="5" y="38"/>
                    <a:pt x="5" y="38"/>
                  </a:cubicBezTo>
                  <a:cubicBezTo>
                    <a:pt x="5" y="39"/>
                    <a:pt x="12" y="37"/>
                    <a:pt x="12" y="37"/>
                  </a:cubicBezTo>
                  <a:cubicBezTo>
                    <a:pt x="14" y="39"/>
                    <a:pt x="14" y="39"/>
                    <a:pt x="14" y="39"/>
                  </a:cubicBezTo>
                  <a:cubicBezTo>
                    <a:pt x="14" y="39"/>
                    <a:pt x="15" y="46"/>
                    <a:pt x="16" y="46"/>
                  </a:cubicBezTo>
                  <a:cubicBezTo>
                    <a:pt x="20" y="47"/>
                    <a:pt x="20" y="47"/>
                    <a:pt x="20" y="47"/>
                  </a:cubicBezTo>
                  <a:cubicBezTo>
                    <a:pt x="21" y="47"/>
                    <a:pt x="25" y="42"/>
                    <a:pt x="25" y="42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41"/>
                    <a:pt x="33" y="45"/>
                    <a:pt x="33" y="45"/>
                  </a:cubicBezTo>
                  <a:cubicBezTo>
                    <a:pt x="38" y="42"/>
                    <a:pt x="38" y="42"/>
                    <a:pt x="38" y="42"/>
                  </a:cubicBezTo>
                  <a:cubicBezTo>
                    <a:pt x="38" y="42"/>
                    <a:pt x="37" y="35"/>
                    <a:pt x="37" y="35"/>
                  </a:cubicBezTo>
                  <a:cubicBezTo>
                    <a:pt x="39" y="33"/>
                    <a:pt x="39" y="33"/>
                    <a:pt x="39" y="33"/>
                  </a:cubicBezTo>
                  <a:cubicBezTo>
                    <a:pt x="39" y="33"/>
                    <a:pt x="45" y="32"/>
                    <a:pt x="45" y="32"/>
                  </a:cubicBezTo>
                  <a:cubicBezTo>
                    <a:pt x="47" y="27"/>
                    <a:pt x="47" y="27"/>
                    <a:pt x="47" y="27"/>
                  </a:cubicBezTo>
                  <a:cubicBezTo>
                    <a:pt x="47" y="26"/>
                    <a:pt x="41" y="22"/>
                    <a:pt x="41" y="22"/>
                  </a:cubicBezTo>
                  <a:close/>
                  <a:moveTo>
                    <a:pt x="31" y="25"/>
                  </a:moveTo>
                  <a:cubicBezTo>
                    <a:pt x="30" y="29"/>
                    <a:pt x="26" y="32"/>
                    <a:pt x="22" y="31"/>
                  </a:cubicBezTo>
                  <a:cubicBezTo>
                    <a:pt x="18" y="30"/>
                    <a:pt x="15" y="26"/>
                    <a:pt x="16" y="22"/>
                  </a:cubicBezTo>
                  <a:cubicBezTo>
                    <a:pt x="17" y="18"/>
                    <a:pt x="21" y="15"/>
                    <a:pt x="25" y="16"/>
                  </a:cubicBezTo>
                  <a:cubicBezTo>
                    <a:pt x="29" y="17"/>
                    <a:pt x="32" y="21"/>
                    <a:pt x="31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j-ea"/>
                <a:ea typeface="+mj-ea"/>
              </a:endParaRPr>
            </a:p>
          </p:txBody>
        </p:sp>
      </p:grpSp>
      <p:sp>
        <p:nvSpPr>
          <p:cNvPr id="49" name="矩形 3"/>
          <p:cNvSpPr>
            <a:spLocks noChangeArrowheads="1"/>
          </p:cNvSpPr>
          <p:nvPr/>
        </p:nvSpPr>
        <p:spPr bwMode="auto">
          <a:xfrm>
            <a:off x="5715794" y="2801144"/>
            <a:ext cx="715585" cy="3000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none" lIns="68582" tIns="34292" rIns="68582" bIns="34292">
            <a:spAutoFit/>
          </a:bodyPr>
          <a:lstStyle/>
          <a:p>
            <a:r>
              <a:rPr lang="zh-CN" altLang="en-US" sz="1500" dirty="0" smtClean="0">
                <a:solidFill>
                  <a:schemeClr val="accent1"/>
                </a:solidFill>
                <a:latin typeface="+mj-ea"/>
                <a:ea typeface="+mj-ea"/>
                <a:sym typeface="Arial" panose="020B0604020202020204" pitchFamily="34" charset="0"/>
              </a:rPr>
              <a:t>阶段四</a:t>
            </a:r>
            <a:endParaRPr lang="zh-CN" altLang="en-US" sz="1500" dirty="0">
              <a:solidFill>
                <a:schemeClr val="accent1"/>
              </a:solidFill>
              <a:latin typeface="+mj-ea"/>
              <a:ea typeface="+mj-ea"/>
              <a:sym typeface="Arial" panose="020B0604020202020204" pitchFamily="34" charset="0"/>
            </a:endParaRPr>
          </a:p>
        </p:txBody>
      </p:sp>
      <p:sp>
        <p:nvSpPr>
          <p:cNvPr id="50" name="文本框 13"/>
          <p:cNvSpPr txBox="1"/>
          <p:nvPr/>
        </p:nvSpPr>
        <p:spPr>
          <a:xfrm>
            <a:off x="5715795" y="3093244"/>
            <a:ext cx="2438400" cy="565063"/>
          </a:xfrm>
          <a:prstGeom prst="rect">
            <a:avLst/>
          </a:prstGeom>
          <a:noFill/>
        </p:spPr>
        <p:txBody>
          <a:bodyPr wrap="square" lIns="65824" tIns="32911" rIns="65824" bIns="32911" rtlCol="0">
            <a:spAutoFit/>
          </a:bodyPr>
          <a:lstStyle/>
          <a:p>
            <a:pPr algn="l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9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sym typeface="微软雅黑" panose="020B0503020204020204" pitchFamily="34" charset="-122"/>
              </a:rPr>
              <a:t>在此录入上述图表的综合描述说明，在此录入上述图表的综合描述说明，在此录入上述图表的综合描述</a:t>
            </a:r>
            <a:r>
              <a:rPr lang="zh-CN" altLang="en-US" sz="900" b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sym typeface="微软雅黑" panose="020B0503020204020204" pitchFamily="34" charset="-122"/>
              </a:rPr>
              <a:t>说明。</a:t>
            </a:r>
            <a:endParaRPr lang="zh-CN" altLang="en-US" sz="900" b="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  <a:sym typeface="微软雅黑" panose="020B0503020204020204" pitchFamily="34" charset="-122"/>
            </a:endParaRPr>
          </a:p>
        </p:txBody>
      </p:sp>
      <p:grpSp>
        <p:nvGrpSpPr>
          <p:cNvPr id="51" name="组合 50"/>
          <p:cNvGrpSpPr/>
          <p:nvPr/>
        </p:nvGrpSpPr>
        <p:grpSpPr>
          <a:xfrm>
            <a:off x="4952251" y="2999765"/>
            <a:ext cx="316718" cy="302754"/>
            <a:chOff x="3294063" y="754063"/>
            <a:chExt cx="5600701" cy="5353051"/>
          </a:xfrm>
          <a:solidFill>
            <a:schemeClr val="bg1"/>
          </a:solidFill>
        </p:grpSpPr>
        <p:sp>
          <p:nvSpPr>
            <p:cNvPr id="52" name="Freeform 458"/>
            <p:cNvSpPr/>
            <p:nvPr/>
          </p:nvSpPr>
          <p:spPr bwMode="auto">
            <a:xfrm>
              <a:off x="8235951" y="3122613"/>
              <a:ext cx="658813" cy="307975"/>
            </a:xfrm>
            <a:custGeom>
              <a:avLst/>
              <a:gdLst>
                <a:gd name="T0" fmla="*/ 135 w 175"/>
                <a:gd name="T1" fmla="*/ 0 h 82"/>
                <a:gd name="T2" fmla="*/ 175 w 175"/>
                <a:gd name="T3" fmla="*/ 41 h 82"/>
                <a:gd name="T4" fmla="*/ 135 w 175"/>
                <a:gd name="T5" fmla="*/ 82 h 82"/>
                <a:gd name="T6" fmla="*/ 41 w 175"/>
                <a:gd name="T7" fmla="*/ 82 h 82"/>
                <a:gd name="T8" fmla="*/ 0 w 175"/>
                <a:gd name="T9" fmla="*/ 41 h 82"/>
                <a:gd name="T10" fmla="*/ 12 w 175"/>
                <a:gd name="T11" fmla="*/ 12 h 82"/>
                <a:gd name="T12" fmla="*/ 41 w 175"/>
                <a:gd name="T13" fmla="*/ 0 h 82"/>
                <a:gd name="T14" fmla="*/ 135 w 175"/>
                <a:gd name="T15" fmla="*/ 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5" h="82">
                  <a:moveTo>
                    <a:pt x="135" y="0"/>
                  </a:moveTo>
                  <a:cubicBezTo>
                    <a:pt x="157" y="0"/>
                    <a:pt x="175" y="19"/>
                    <a:pt x="175" y="41"/>
                  </a:cubicBezTo>
                  <a:cubicBezTo>
                    <a:pt x="175" y="64"/>
                    <a:pt x="157" y="82"/>
                    <a:pt x="135" y="82"/>
                  </a:cubicBezTo>
                  <a:cubicBezTo>
                    <a:pt x="41" y="82"/>
                    <a:pt x="41" y="82"/>
                    <a:pt x="41" y="82"/>
                  </a:cubicBezTo>
                  <a:cubicBezTo>
                    <a:pt x="19" y="82"/>
                    <a:pt x="0" y="64"/>
                    <a:pt x="0" y="41"/>
                  </a:cubicBezTo>
                  <a:cubicBezTo>
                    <a:pt x="0" y="30"/>
                    <a:pt x="5" y="20"/>
                    <a:pt x="12" y="12"/>
                  </a:cubicBezTo>
                  <a:cubicBezTo>
                    <a:pt x="20" y="5"/>
                    <a:pt x="30" y="0"/>
                    <a:pt x="41" y="0"/>
                  </a:cubicBezTo>
                  <a:lnTo>
                    <a:pt x="1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453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 sz="1400">
                <a:solidFill>
                  <a:prstClr val="black"/>
                </a:solidFill>
                <a:latin typeface="+mj-ea"/>
                <a:ea typeface="+mj-ea"/>
              </a:endParaRPr>
            </a:p>
          </p:txBody>
        </p:sp>
        <p:sp>
          <p:nvSpPr>
            <p:cNvPr id="53" name="Freeform 459"/>
            <p:cNvSpPr/>
            <p:nvPr/>
          </p:nvSpPr>
          <p:spPr bwMode="auto">
            <a:xfrm>
              <a:off x="7646988" y="1539876"/>
              <a:ext cx="571500" cy="587375"/>
            </a:xfrm>
            <a:custGeom>
              <a:avLst/>
              <a:gdLst>
                <a:gd name="T0" fmla="*/ 136 w 152"/>
                <a:gd name="T1" fmla="*/ 16 h 156"/>
                <a:gd name="T2" fmla="*/ 136 w 152"/>
                <a:gd name="T3" fmla="*/ 74 h 156"/>
                <a:gd name="T4" fmla="*/ 70 w 152"/>
                <a:gd name="T5" fmla="*/ 140 h 156"/>
                <a:gd name="T6" fmla="*/ 12 w 152"/>
                <a:gd name="T7" fmla="*/ 140 h 156"/>
                <a:gd name="T8" fmla="*/ 0 w 152"/>
                <a:gd name="T9" fmla="*/ 111 h 156"/>
                <a:gd name="T10" fmla="*/ 12 w 152"/>
                <a:gd name="T11" fmla="*/ 82 h 156"/>
                <a:gd name="T12" fmla="*/ 78 w 152"/>
                <a:gd name="T13" fmla="*/ 16 h 156"/>
                <a:gd name="T14" fmla="*/ 136 w 152"/>
                <a:gd name="T15" fmla="*/ 16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2" h="156">
                  <a:moveTo>
                    <a:pt x="136" y="16"/>
                  </a:moveTo>
                  <a:cubicBezTo>
                    <a:pt x="152" y="32"/>
                    <a:pt x="152" y="58"/>
                    <a:pt x="136" y="74"/>
                  </a:cubicBezTo>
                  <a:cubicBezTo>
                    <a:pt x="70" y="140"/>
                    <a:pt x="70" y="140"/>
                    <a:pt x="70" y="140"/>
                  </a:cubicBezTo>
                  <a:cubicBezTo>
                    <a:pt x="54" y="156"/>
                    <a:pt x="28" y="156"/>
                    <a:pt x="12" y="140"/>
                  </a:cubicBezTo>
                  <a:cubicBezTo>
                    <a:pt x="4" y="132"/>
                    <a:pt x="0" y="121"/>
                    <a:pt x="0" y="111"/>
                  </a:cubicBezTo>
                  <a:cubicBezTo>
                    <a:pt x="0" y="100"/>
                    <a:pt x="4" y="90"/>
                    <a:pt x="12" y="82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94" y="0"/>
                    <a:pt x="120" y="0"/>
                    <a:pt x="136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453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 sz="1400">
                <a:solidFill>
                  <a:prstClr val="black"/>
                </a:solidFill>
                <a:latin typeface="+mj-ea"/>
                <a:ea typeface="+mj-ea"/>
              </a:endParaRPr>
            </a:p>
          </p:txBody>
        </p:sp>
        <p:sp>
          <p:nvSpPr>
            <p:cNvPr id="54" name="Freeform 460"/>
            <p:cNvSpPr>
              <a:spLocks noEditPoints="1"/>
            </p:cNvSpPr>
            <p:nvPr/>
          </p:nvSpPr>
          <p:spPr bwMode="auto">
            <a:xfrm>
              <a:off x="4170363" y="1525588"/>
              <a:ext cx="3863975" cy="3567113"/>
            </a:xfrm>
            <a:custGeom>
              <a:avLst/>
              <a:gdLst>
                <a:gd name="T0" fmla="*/ 1028 w 1028"/>
                <a:gd name="T1" fmla="*/ 514 h 949"/>
                <a:gd name="T2" fmla="*/ 787 w 1028"/>
                <a:gd name="T3" fmla="*/ 949 h 949"/>
                <a:gd name="T4" fmla="*/ 241 w 1028"/>
                <a:gd name="T5" fmla="*/ 949 h 949"/>
                <a:gd name="T6" fmla="*/ 0 w 1028"/>
                <a:gd name="T7" fmla="*/ 514 h 949"/>
                <a:gd name="T8" fmla="*/ 514 w 1028"/>
                <a:gd name="T9" fmla="*/ 0 h 949"/>
                <a:gd name="T10" fmla="*/ 1028 w 1028"/>
                <a:gd name="T11" fmla="*/ 514 h 949"/>
                <a:gd name="T12" fmla="*/ 714 w 1028"/>
                <a:gd name="T13" fmla="*/ 345 h 949"/>
                <a:gd name="T14" fmla="*/ 714 w 1028"/>
                <a:gd name="T15" fmla="*/ 251 h 949"/>
                <a:gd name="T16" fmla="*/ 632 w 1028"/>
                <a:gd name="T17" fmla="*/ 187 h 949"/>
                <a:gd name="T18" fmla="*/ 563 w 1028"/>
                <a:gd name="T19" fmla="*/ 187 h 949"/>
                <a:gd name="T20" fmla="*/ 563 w 1028"/>
                <a:gd name="T21" fmla="*/ 153 h 949"/>
                <a:gd name="T22" fmla="*/ 466 w 1028"/>
                <a:gd name="T23" fmla="*/ 153 h 949"/>
                <a:gd name="T24" fmla="*/ 466 w 1028"/>
                <a:gd name="T25" fmla="*/ 187 h 949"/>
                <a:gd name="T26" fmla="*/ 397 w 1028"/>
                <a:gd name="T27" fmla="*/ 187 h 949"/>
                <a:gd name="T28" fmla="*/ 316 w 1028"/>
                <a:gd name="T29" fmla="*/ 251 h 949"/>
                <a:gd name="T30" fmla="*/ 316 w 1028"/>
                <a:gd name="T31" fmla="*/ 438 h 949"/>
                <a:gd name="T32" fmla="*/ 397 w 1028"/>
                <a:gd name="T33" fmla="*/ 503 h 949"/>
                <a:gd name="T34" fmla="*/ 466 w 1028"/>
                <a:gd name="T35" fmla="*/ 503 h 949"/>
                <a:gd name="T36" fmla="*/ 466 w 1028"/>
                <a:gd name="T37" fmla="*/ 701 h 949"/>
                <a:gd name="T38" fmla="*/ 440 w 1028"/>
                <a:gd name="T39" fmla="*/ 701 h 949"/>
                <a:gd name="T40" fmla="*/ 389 w 1028"/>
                <a:gd name="T41" fmla="*/ 661 h 949"/>
                <a:gd name="T42" fmla="*/ 389 w 1028"/>
                <a:gd name="T43" fmla="*/ 602 h 949"/>
                <a:gd name="T44" fmla="*/ 315 w 1028"/>
                <a:gd name="T45" fmla="*/ 602 h 949"/>
                <a:gd name="T46" fmla="*/ 315 w 1028"/>
                <a:gd name="T47" fmla="*/ 696 h 949"/>
                <a:gd name="T48" fmla="*/ 396 w 1028"/>
                <a:gd name="T49" fmla="*/ 760 h 949"/>
                <a:gd name="T50" fmla="*/ 466 w 1028"/>
                <a:gd name="T51" fmla="*/ 760 h 949"/>
                <a:gd name="T52" fmla="*/ 466 w 1028"/>
                <a:gd name="T53" fmla="*/ 796 h 949"/>
                <a:gd name="T54" fmla="*/ 563 w 1028"/>
                <a:gd name="T55" fmla="*/ 796 h 949"/>
                <a:gd name="T56" fmla="*/ 563 w 1028"/>
                <a:gd name="T57" fmla="*/ 760 h 949"/>
                <a:gd name="T58" fmla="*/ 632 w 1028"/>
                <a:gd name="T59" fmla="*/ 760 h 949"/>
                <a:gd name="T60" fmla="*/ 713 w 1028"/>
                <a:gd name="T61" fmla="*/ 696 h 949"/>
                <a:gd name="T62" fmla="*/ 713 w 1028"/>
                <a:gd name="T63" fmla="*/ 509 h 949"/>
                <a:gd name="T64" fmla="*/ 632 w 1028"/>
                <a:gd name="T65" fmla="*/ 444 h 949"/>
                <a:gd name="T66" fmla="*/ 563 w 1028"/>
                <a:gd name="T67" fmla="*/ 444 h 949"/>
                <a:gd name="T68" fmla="*/ 563 w 1028"/>
                <a:gd name="T69" fmla="*/ 246 h 949"/>
                <a:gd name="T70" fmla="*/ 588 w 1028"/>
                <a:gd name="T71" fmla="*/ 246 h 949"/>
                <a:gd name="T72" fmla="*/ 639 w 1028"/>
                <a:gd name="T73" fmla="*/ 286 h 949"/>
                <a:gd name="T74" fmla="*/ 639 w 1028"/>
                <a:gd name="T75" fmla="*/ 345 h 949"/>
                <a:gd name="T76" fmla="*/ 714 w 1028"/>
                <a:gd name="T77" fmla="*/ 345 h 9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028" h="949">
                  <a:moveTo>
                    <a:pt x="1028" y="514"/>
                  </a:moveTo>
                  <a:cubicBezTo>
                    <a:pt x="1028" y="697"/>
                    <a:pt x="932" y="858"/>
                    <a:pt x="787" y="949"/>
                  </a:cubicBezTo>
                  <a:cubicBezTo>
                    <a:pt x="241" y="949"/>
                    <a:pt x="241" y="949"/>
                    <a:pt x="241" y="949"/>
                  </a:cubicBezTo>
                  <a:cubicBezTo>
                    <a:pt x="97" y="858"/>
                    <a:pt x="0" y="697"/>
                    <a:pt x="0" y="514"/>
                  </a:cubicBezTo>
                  <a:cubicBezTo>
                    <a:pt x="0" y="230"/>
                    <a:pt x="231" y="0"/>
                    <a:pt x="514" y="0"/>
                  </a:cubicBezTo>
                  <a:cubicBezTo>
                    <a:pt x="798" y="0"/>
                    <a:pt x="1028" y="230"/>
                    <a:pt x="1028" y="514"/>
                  </a:cubicBezTo>
                  <a:close/>
                  <a:moveTo>
                    <a:pt x="714" y="345"/>
                  </a:moveTo>
                  <a:cubicBezTo>
                    <a:pt x="714" y="251"/>
                    <a:pt x="714" y="251"/>
                    <a:pt x="714" y="251"/>
                  </a:cubicBezTo>
                  <a:cubicBezTo>
                    <a:pt x="714" y="216"/>
                    <a:pt x="677" y="187"/>
                    <a:pt x="632" y="187"/>
                  </a:cubicBezTo>
                  <a:cubicBezTo>
                    <a:pt x="563" y="187"/>
                    <a:pt x="563" y="187"/>
                    <a:pt x="563" y="187"/>
                  </a:cubicBezTo>
                  <a:cubicBezTo>
                    <a:pt x="563" y="153"/>
                    <a:pt x="563" y="153"/>
                    <a:pt x="563" y="153"/>
                  </a:cubicBezTo>
                  <a:cubicBezTo>
                    <a:pt x="466" y="153"/>
                    <a:pt x="466" y="153"/>
                    <a:pt x="466" y="153"/>
                  </a:cubicBezTo>
                  <a:cubicBezTo>
                    <a:pt x="466" y="187"/>
                    <a:pt x="466" y="187"/>
                    <a:pt x="466" y="187"/>
                  </a:cubicBezTo>
                  <a:cubicBezTo>
                    <a:pt x="397" y="187"/>
                    <a:pt x="397" y="187"/>
                    <a:pt x="397" y="187"/>
                  </a:cubicBezTo>
                  <a:cubicBezTo>
                    <a:pt x="352" y="187"/>
                    <a:pt x="316" y="216"/>
                    <a:pt x="316" y="251"/>
                  </a:cubicBezTo>
                  <a:cubicBezTo>
                    <a:pt x="316" y="438"/>
                    <a:pt x="316" y="438"/>
                    <a:pt x="316" y="438"/>
                  </a:cubicBezTo>
                  <a:cubicBezTo>
                    <a:pt x="316" y="474"/>
                    <a:pt x="352" y="503"/>
                    <a:pt x="397" y="503"/>
                  </a:cubicBezTo>
                  <a:cubicBezTo>
                    <a:pt x="466" y="503"/>
                    <a:pt x="466" y="503"/>
                    <a:pt x="466" y="503"/>
                  </a:cubicBezTo>
                  <a:cubicBezTo>
                    <a:pt x="466" y="701"/>
                    <a:pt x="466" y="701"/>
                    <a:pt x="466" y="701"/>
                  </a:cubicBezTo>
                  <a:cubicBezTo>
                    <a:pt x="440" y="701"/>
                    <a:pt x="440" y="701"/>
                    <a:pt x="440" y="701"/>
                  </a:cubicBezTo>
                  <a:cubicBezTo>
                    <a:pt x="412" y="701"/>
                    <a:pt x="389" y="683"/>
                    <a:pt x="389" y="661"/>
                  </a:cubicBezTo>
                  <a:cubicBezTo>
                    <a:pt x="389" y="602"/>
                    <a:pt x="389" y="602"/>
                    <a:pt x="389" y="602"/>
                  </a:cubicBezTo>
                  <a:cubicBezTo>
                    <a:pt x="315" y="602"/>
                    <a:pt x="315" y="602"/>
                    <a:pt x="315" y="602"/>
                  </a:cubicBezTo>
                  <a:cubicBezTo>
                    <a:pt x="315" y="696"/>
                    <a:pt x="315" y="696"/>
                    <a:pt x="315" y="696"/>
                  </a:cubicBezTo>
                  <a:cubicBezTo>
                    <a:pt x="315" y="731"/>
                    <a:pt x="351" y="760"/>
                    <a:pt x="396" y="760"/>
                  </a:cubicBezTo>
                  <a:cubicBezTo>
                    <a:pt x="466" y="760"/>
                    <a:pt x="466" y="760"/>
                    <a:pt x="466" y="760"/>
                  </a:cubicBezTo>
                  <a:cubicBezTo>
                    <a:pt x="466" y="796"/>
                    <a:pt x="466" y="796"/>
                    <a:pt x="466" y="796"/>
                  </a:cubicBezTo>
                  <a:cubicBezTo>
                    <a:pt x="563" y="796"/>
                    <a:pt x="563" y="796"/>
                    <a:pt x="563" y="796"/>
                  </a:cubicBezTo>
                  <a:cubicBezTo>
                    <a:pt x="563" y="760"/>
                    <a:pt x="563" y="760"/>
                    <a:pt x="563" y="760"/>
                  </a:cubicBezTo>
                  <a:cubicBezTo>
                    <a:pt x="632" y="760"/>
                    <a:pt x="632" y="760"/>
                    <a:pt x="632" y="760"/>
                  </a:cubicBezTo>
                  <a:cubicBezTo>
                    <a:pt x="677" y="760"/>
                    <a:pt x="713" y="731"/>
                    <a:pt x="713" y="696"/>
                  </a:cubicBezTo>
                  <a:cubicBezTo>
                    <a:pt x="713" y="509"/>
                    <a:pt x="713" y="509"/>
                    <a:pt x="713" y="509"/>
                  </a:cubicBezTo>
                  <a:cubicBezTo>
                    <a:pt x="713" y="473"/>
                    <a:pt x="677" y="444"/>
                    <a:pt x="632" y="444"/>
                  </a:cubicBezTo>
                  <a:cubicBezTo>
                    <a:pt x="563" y="444"/>
                    <a:pt x="563" y="444"/>
                    <a:pt x="563" y="444"/>
                  </a:cubicBezTo>
                  <a:cubicBezTo>
                    <a:pt x="563" y="246"/>
                    <a:pt x="563" y="246"/>
                    <a:pt x="563" y="246"/>
                  </a:cubicBezTo>
                  <a:cubicBezTo>
                    <a:pt x="588" y="246"/>
                    <a:pt x="588" y="246"/>
                    <a:pt x="588" y="246"/>
                  </a:cubicBezTo>
                  <a:cubicBezTo>
                    <a:pt x="617" y="246"/>
                    <a:pt x="639" y="264"/>
                    <a:pt x="639" y="286"/>
                  </a:cubicBezTo>
                  <a:cubicBezTo>
                    <a:pt x="639" y="345"/>
                    <a:pt x="639" y="345"/>
                    <a:pt x="639" y="345"/>
                  </a:cubicBezTo>
                  <a:lnTo>
                    <a:pt x="714" y="3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453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 sz="1400">
                <a:solidFill>
                  <a:prstClr val="black"/>
                </a:solidFill>
                <a:latin typeface="+mj-ea"/>
                <a:ea typeface="+mj-ea"/>
              </a:endParaRPr>
            </a:p>
          </p:txBody>
        </p:sp>
        <p:sp>
          <p:nvSpPr>
            <p:cNvPr id="55" name="Freeform 461"/>
            <p:cNvSpPr/>
            <p:nvPr/>
          </p:nvSpPr>
          <p:spPr bwMode="auto">
            <a:xfrm>
              <a:off x="5187951" y="5254626"/>
              <a:ext cx="1827213" cy="209550"/>
            </a:xfrm>
            <a:custGeom>
              <a:avLst/>
              <a:gdLst>
                <a:gd name="T0" fmla="*/ 436 w 486"/>
                <a:gd name="T1" fmla="*/ 0 h 56"/>
                <a:gd name="T2" fmla="*/ 486 w 486"/>
                <a:gd name="T3" fmla="*/ 28 h 56"/>
                <a:gd name="T4" fmla="*/ 436 w 486"/>
                <a:gd name="T5" fmla="*/ 56 h 56"/>
                <a:gd name="T6" fmla="*/ 51 w 486"/>
                <a:gd name="T7" fmla="*/ 56 h 56"/>
                <a:gd name="T8" fmla="*/ 0 w 486"/>
                <a:gd name="T9" fmla="*/ 28 h 56"/>
                <a:gd name="T10" fmla="*/ 15 w 486"/>
                <a:gd name="T11" fmla="*/ 8 h 56"/>
                <a:gd name="T12" fmla="*/ 51 w 486"/>
                <a:gd name="T13" fmla="*/ 0 h 56"/>
                <a:gd name="T14" fmla="*/ 436 w 486"/>
                <a:gd name="T15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86" h="56">
                  <a:moveTo>
                    <a:pt x="436" y="0"/>
                  </a:moveTo>
                  <a:cubicBezTo>
                    <a:pt x="464" y="0"/>
                    <a:pt x="486" y="13"/>
                    <a:pt x="486" y="28"/>
                  </a:cubicBezTo>
                  <a:cubicBezTo>
                    <a:pt x="486" y="44"/>
                    <a:pt x="464" y="56"/>
                    <a:pt x="436" y="56"/>
                  </a:cubicBezTo>
                  <a:cubicBezTo>
                    <a:pt x="51" y="56"/>
                    <a:pt x="51" y="56"/>
                    <a:pt x="51" y="56"/>
                  </a:cubicBezTo>
                  <a:cubicBezTo>
                    <a:pt x="23" y="56"/>
                    <a:pt x="0" y="44"/>
                    <a:pt x="0" y="28"/>
                  </a:cubicBezTo>
                  <a:cubicBezTo>
                    <a:pt x="0" y="20"/>
                    <a:pt x="6" y="13"/>
                    <a:pt x="15" y="8"/>
                  </a:cubicBezTo>
                  <a:cubicBezTo>
                    <a:pt x="24" y="3"/>
                    <a:pt x="37" y="0"/>
                    <a:pt x="51" y="0"/>
                  </a:cubicBezTo>
                  <a:lnTo>
                    <a:pt x="43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453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 sz="1400">
                <a:solidFill>
                  <a:prstClr val="black"/>
                </a:solidFill>
                <a:latin typeface="+mj-ea"/>
                <a:ea typeface="+mj-ea"/>
              </a:endParaRPr>
            </a:p>
          </p:txBody>
        </p:sp>
        <p:sp>
          <p:nvSpPr>
            <p:cNvPr id="56" name="Freeform 462"/>
            <p:cNvSpPr/>
            <p:nvPr/>
          </p:nvSpPr>
          <p:spPr bwMode="auto">
            <a:xfrm>
              <a:off x="5368926" y="5576888"/>
              <a:ext cx="1470025" cy="211138"/>
            </a:xfrm>
            <a:custGeom>
              <a:avLst/>
              <a:gdLst>
                <a:gd name="T0" fmla="*/ 341 w 391"/>
                <a:gd name="T1" fmla="*/ 0 h 56"/>
                <a:gd name="T2" fmla="*/ 391 w 391"/>
                <a:gd name="T3" fmla="*/ 28 h 56"/>
                <a:gd name="T4" fmla="*/ 341 w 391"/>
                <a:gd name="T5" fmla="*/ 56 h 56"/>
                <a:gd name="T6" fmla="*/ 50 w 391"/>
                <a:gd name="T7" fmla="*/ 56 h 56"/>
                <a:gd name="T8" fmla="*/ 0 w 391"/>
                <a:gd name="T9" fmla="*/ 28 h 56"/>
                <a:gd name="T10" fmla="*/ 14 w 391"/>
                <a:gd name="T11" fmla="*/ 8 h 56"/>
                <a:gd name="T12" fmla="*/ 50 w 391"/>
                <a:gd name="T13" fmla="*/ 0 h 56"/>
                <a:gd name="T14" fmla="*/ 341 w 391"/>
                <a:gd name="T15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91" h="56">
                  <a:moveTo>
                    <a:pt x="341" y="0"/>
                  </a:moveTo>
                  <a:cubicBezTo>
                    <a:pt x="369" y="0"/>
                    <a:pt x="391" y="12"/>
                    <a:pt x="391" y="28"/>
                  </a:cubicBezTo>
                  <a:cubicBezTo>
                    <a:pt x="391" y="43"/>
                    <a:pt x="369" y="56"/>
                    <a:pt x="341" y="56"/>
                  </a:cubicBezTo>
                  <a:cubicBezTo>
                    <a:pt x="50" y="56"/>
                    <a:pt x="50" y="56"/>
                    <a:pt x="50" y="56"/>
                  </a:cubicBezTo>
                  <a:cubicBezTo>
                    <a:pt x="22" y="56"/>
                    <a:pt x="0" y="43"/>
                    <a:pt x="0" y="28"/>
                  </a:cubicBezTo>
                  <a:cubicBezTo>
                    <a:pt x="0" y="20"/>
                    <a:pt x="5" y="13"/>
                    <a:pt x="14" y="8"/>
                  </a:cubicBezTo>
                  <a:cubicBezTo>
                    <a:pt x="24" y="3"/>
                    <a:pt x="36" y="0"/>
                    <a:pt x="50" y="0"/>
                  </a:cubicBezTo>
                  <a:lnTo>
                    <a:pt x="34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453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 sz="1400">
                <a:solidFill>
                  <a:prstClr val="black"/>
                </a:solidFill>
                <a:latin typeface="+mj-ea"/>
                <a:ea typeface="+mj-ea"/>
              </a:endParaRPr>
            </a:p>
          </p:txBody>
        </p:sp>
        <p:sp>
          <p:nvSpPr>
            <p:cNvPr id="57" name="Freeform 463"/>
            <p:cNvSpPr/>
            <p:nvPr/>
          </p:nvSpPr>
          <p:spPr bwMode="auto">
            <a:xfrm>
              <a:off x="5556251" y="5895976"/>
              <a:ext cx="1090613" cy="211138"/>
            </a:xfrm>
            <a:custGeom>
              <a:avLst/>
              <a:gdLst>
                <a:gd name="T0" fmla="*/ 240 w 290"/>
                <a:gd name="T1" fmla="*/ 0 h 56"/>
                <a:gd name="T2" fmla="*/ 290 w 290"/>
                <a:gd name="T3" fmla="*/ 28 h 56"/>
                <a:gd name="T4" fmla="*/ 240 w 290"/>
                <a:gd name="T5" fmla="*/ 56 h 56"/>
                <a:gd name="T6" fmla="*/ 50 w 290"/>
                <a:gd name="T7" fmla="*/ 56 h 56"/>
                <a:gd name="T8" fmla="*/ 0 w 290"/>
                <a:gd name="T9" fmla="*/ 28 h 56"/>
                <a:gd name="T10" fmla="*/ 15 w 290"/>
                <a:gd name="T11" fmla="*/ 8 h 56"/>
                <a:gd name="T12" fmla="*/ 50 w 290"/>
                <a:gd name="T13" fmla="*/ 0 h 56"/>
                <a:gd name="T14" fmla="*/ 240 w 290"/>
                <a:gd name="T15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0" h="56">
                  <a:moveTo>
                    <a:pt x="240" y="0"/>
                  </a:moveTo>
                  <a:cubicBezTo>
                    <a:pt x="268" y="0"/>
                    <a:pt x="290" y="12"/>
                    <a:pt x="290" y="28"/>
                  </a:cubicBezTo>
                  <a:cubicBezTo>
                    <a:pt x="290" y="43"/>
                    <a:pt x="268" y="56"/>
                    <a:pt x="240" y="56"/>
                  </a:cubicBezTo>
                  <a:cubicBezTo>
                    <a:pt x="50" y="56"/>
                    <a:pt x="50" y="56"/>
                    <a:pt x="50" y="56"/>
                  </a:cubicBezTo>
                  <a:cubicBezTo>
                    <a:pt x="23" y="56"/>
                    <a:pt x="0" y="43"/>
                    <a:pt x="0" y="28"/>
                  </a:cubicBezTo>
                  <a:cubicBezTo>
                    <a:pt x="0" y="20"/>
                    <a:pt x="6" y="13"/>
                    <a:pt x="15" y="8"/>
                  </a:cubicBezTo>
                  <a:cubicBezTo>
                    <a:pt x="24" y="3"/>
                    <a:pt x="37" y="0"/>
                    <a:pt x="50" y="0"/>
                  </a:cubicBezTo>
                  <a:lnTo>
                    <a:pt x="24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453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 sz="1400">
                <a:solidFill>
                  <a:prstClr val="black"/>
                </a:solidFill>
                <a:latin typeface="+mj-ea"/>
                <a:ea typeface="+mj-ea"/>
              </a:endParaRPr>
            </a:p>
          </p:txBody>
        </p:sp>
        <p:sp>
          <p:nvSpPr>
            <p:cNvPr id="58" name="Freeform 464"/>
            <p:cNvSpPr/>
            <p:nvPr/>
          </p:nvSpPr>
          <p:spPr bwMode="auto">
            <a:xfrm>
              <a:off x="6286501" y="3416301"/>
              <a:ext cx="285750" cy="744538"/>
            </a:xfrm>
            <a:custGeom>
              <a:avLst/>
              <a:gdLst>
                <a:gd name="T0" fmla="*/ 76 w 76"/>
                <a:gd name="T1" fmla="*/ 41 h 198"/>
                <a:gd name="T2" fmla="*/ 76 w 76"/>
                <a:gd name="T3" fmla="*/ 158 h 198"/>
                <a:gd name="T4" fmla="*/ 25 w 76"/>
                <a:gd name="T5" fmla="*/ 198 h 198"/>
                <a:gd name="T6" fmla="*/ 0 w 76"/>
                <a:gd name="T7" fmla="*/ 198 h 198"/>
                <a:gd name="T8" fmla="*/ 0 w 76"/>
                <a:gd name="T9" fmla="*/ 0 h 198"/>
                <a:gd name="T10" fmla="*/ 25 w 76"/>
                <a:gd name="T11" fmla="*/ 0 h 198"/>
                <a:gd name="T12" fmla="*/ 76 w 76"/>
                <a:gd name="T13" fmla="*/ 41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6" h="198">
                  <a:moveTo>
                    <a:pt x="76" y="41"/>
                  </a:moveTo>
                  <a:cubicBezTo>
                    <a:pt x="76" y="158"/>
                    <a:pt x="76" y="158"/>
                    <a:pt x="76" y="158"/>
                  </a:cubicBezTo>
                  <a:cubicBezTo>
                    <a:pt x="76" y="180"/>
                    <a:pt x="53" y="198"/>
                    <a:pt x="25" y="198"/>
                  </a:cubicBezTo>
                  <a:cubicBezTo>
                    <a:pt x="0" y="198"/>
                    <a:pt x="0" y="198"/>
                    <a:pt x="0" y="19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3" y="0"/>
                    <a:pt x="76" y="18"/>
                    <a:pt x="76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453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 sz="1400">
                <a:solidFill>
                  <a:prstClr val="black"/>
                </a:solidFill>
                <a:latin typeface="+mj-ea"/>
                <a:ea typeface="+mj-ea"/>
              </a:endParaRPr>
            </a:p>
          </p:txBody>
        </p:sp>
        <p:sp>
          <p:nvSpPr>
            <p:cNvPr id="59" name="Freeform 465"/>
            <p:cNvSpPr/>
            <p:nvPr/>
          </p:nvSpPr>
          <p:spPr bwMode="auto">
            <a:xfrm>
              <a:off x="5948363" y="754063"/>
              <a:ext cx="307975" cy="658813"/>
            </a:xfrm>
            <a:custGeom>
              <a:avLst/>
              <a:gdLst>
                <a:gd name="T0" fmla="*/ 82 w 82"/>
                <a:gd name="T1" fmla="*/ 41 h 175"/>
                <a:gd name="T2" fmla="*/ 82 w 82"/>
                <a:gd name="T3" fmla="*/ 134 h 175"/>
                <a:gd name="T4" fmla="*/ 41 w 82"/>
                <a:gd name="T5" fmla="*/ 175 h 175"/>
                <a:gd name="T6" fmla="*/ 12 w 82"/>
                <a:gd name="T7" fmla="*/ 163 h 175"/>
                <a:gd name="T8" fmla="*/ 0 w 82"/>
                <a:gd name="T9" fmla="*/ 134 h 175"/>
                <a:gd name="T10" fmla="*/ 0 w 82"/>
                <a:gd name="T11" fmla="*/ 41 h 175"/>
                <a:gd name="T12" fmla="*/ 41 w 82"/>
                <a:gd name="T13" fmla="*/ 0 h 175"/>
                <a:gd name="T14" fmla="*/ 82 w 82"/>
                <a:gd name="T15" fmla="*/ 41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2" h="175">
                  <a:moveTo>
                    <a:pt x="82" y="41"/>
                  </a:moveTo>
                  <a:cubicBezTo>
                    <a:pt x="82" y="134"/>
                    <a:pt x="82" y="134"/>
                    <a:pt x="82" y="134"/>
                  </a:cubicBezTo>
                  <a:cubicBezTo>
                    <a:pt x="82" y="157"/>
                    <a:pt x="64" y="175"/>
                    <a:pt x="41" y="175"/>
                  </a:cubicBezTo>
                  <a:cubicBezTo>
                    <a:pt x="30" y="175"/>
                    <a:pt x="20" y="171"/>
                    <a:pt x="12" y="163"/>
                  </a:cubicBezTo>
                  <a:cubicBezTo>
                    <a:pt x="5" y="156"/>
                    <a:pt x="0" y="146"/>
                    <a:pt x="0" y="134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0" y="19"/>
                    <a:pt x="19" y="0"/>
                    <a:pt x="41" y="0"/>
                  </a:cubicBezTo>
                  <a:cubicBezTo>
                    <a:pt x="64" y="0"/>
                    <a:pt x="82" y="19"/>
                    <a:pt x="82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453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 sz="1400">
                <a:solidFill>
                  <a:prstClr val="black"/>
                </a:solidFill>
                <a:latin typeface="+mj-ea"/>
                <a:ea typeface="+mj-ea"/>
              </a:endParaRPr>
            </a:p>
          </p:txBody>
        </p:sp>
        <p:sp>
          <p:nvSpPr>
            <p:cNvPr id="60" name="Freeform 466"/>
            <p:cNvSpPr/>
            <p:nvPr/>
          </p:nvSpPr>
          <p:spPr bwMode="auto">
            <a:xfrm>
              <a:off x="5635626" y="2449513"/>
              <a:ext cx="285750" cy="744538"/>
            </a:xfrm>
            <a:custGeom>
              <a:avLst/>
              <a:gdLst>
                <a:gd name="T0" fmla="*/ 76 w 76"/>
                <a:gd name="T1" fmla="*/ 0 h 198"/>
                <a:gd name="T2" fmla="*/ 76 w 76"/>
                <a:gd name="T3" fmla="*/ 198 h 198"/>
                <a:gd name="T4" fmla="*/ 51 w 76"/>
                <a:gd name="T5" fmla="*/ 198 h 198"/>
                <a:gd name="T6" fmla="*/ 0 w 76"/>
                <a:gd name="T7" fmla="*/ 157 h 198"/>
                <a:gd name="T8" fmla="*/ 0 w 76"/>
                <a:gd name="T9" fmla="*/ 40 h 198"/>
                <a:gd name="T10" fmla="*/ 51 w 76"/>
                <a:gd name="T11" fmla="*/ 0 h 198"/>
                <a:gd name="T12" fmla="*/ 76 w 76"/>
                <a:gd name="T13" fmla="*/ 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6" h="198">
                  <a:moveTo>
                    <a:pt x="76" y="0"/>
                  </a:moveTo>
                  <a:cubicBezTo>
                    <a:pt x="76" y="198"/>
                    <a:pt x="76" y="198"/>
                    <a:pt x="76" y="198"/>
                  </a:cubicBezTo>
                  <a:cubicBezTo>
                    <a:pt x="51" y="198"/>
                    <a:pt x="51" y="198"/>
                    <a:pt x="51" y="198"/>
                  </a:cubicBezTo>
                  <a:cubicBezTo>
                    <a:pt x="23" y="198"/>
                    <a:pt x="0" y="180"/>
                    <a:pt x="0" y="157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23" y="0"/>
                    <a:pt x="51" y="0"/>
                  </a:cubicBezTo>
                  <a:lnTo>
                    <a:pt x="7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453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 sz="1400">
                <a:solidFill>
                  <a:prstClr val="black"/>
                </a:solidFill>
                <a:latin typeface="+mj-ea"/>
                <a:ea typeface="+mj-ea"/>
              </a:endParaRPr>
            </a:p>
          </p:txBody>
        </p:sp>
        <p:sp>
          <p:nvSpPr>
            <p:cNvPr id="61" name="Freeform 467"/>
            <p:cNvSpPr/>
            <p:nvPr/>
          </p:nvSpPr>
          <p:spPr bwMode="auto">
            <a:xfrm>
              <a:off x="3951288" y="1539876"/>
              <a:ext cx="571500" cy="587375"/>
            </a:xfrm>
            <a:custGeom>
              <a:avLst/>
              <a:gdLst>
                <a:gd name="T0" fmla="*/ 140 w 152"/>
                <a:gd name="T1" fmla="*/ 82 h 156"/>
                <a:gd name="T2" fmla="*/ 152 w 152"/>
                <a:gd name="T3" fmla="*/ 111 h 156"/>
                <a:gd name="T4" fmla="*/ 140 w 152"/>
                <a:gd name="T5" fmla="*/ 140 h 156"/>
                <a:gd name="T6" fmla="*/ 82 w 152"/>
                <a:gd name="T7" fmla="*/ 140 h 156"/>
                <a:gd name="T8" fmla="*/ 16 w 152"/>
                <a:gd name="T9" fmla="*/ 74 h 156"/>
                <a:gd name="T10" fmla="*/ 16 w 152"/>
                <a:gd name="T11" fmla="*/ 16 h 156"/>
                <a:gd name="T12" fmla="*/ 74 w 152"/>
                <a:gd name="T13" fmla="*/ 16 h 156"/>
                <a:gd name="T14" fmla="*/ 140 w 152"/>
                <a:gd name="T15" fmla="*/ 82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2" h="156">
                  <a:moveTo>
                    <a:pt x="140" y="82"/>
                  </a:moveTo>
                  <a:cubicBezTo>
                    <a:pt x="148" y="90"/>
                    <a:pt x="152" y="100"/>
                    <a:pt x="152" y="111"/>
                  </a:cubicBezTo>
                  <a:cubicBezTo>
                    <a:pt x="152" y="121"/>
                    <a:pt x="148" y="132"/>
                    <a:pt x="140" y="140"/>
                  </a:cubicBezTo>
                  <a:cubicBezTo>
                    <a:pt x="124" y="156"/>
                    <a:pt x="98" y="156"/>
                    <a:pt x="82" y="140"/>
                  </a:cubicBezTo>
                  <a:cubicBezTo>
                    <a:pt x="16" y="74"/>
                    <a:pt x="16" y="74"/>
                    <a:pt x="16" y="74"/>
                  </a:cubicBezTo>
                  <a:cubicBezTo>
                    <a:pt x="0" y="58"/>
                    <a:pt x="0" y="32"/>
                    <a:pt x="16" y="16"/>
                  </a:cubicBezTo>
                  <a:cubicBezTo>
                    <a:pt x="32" y="0"/>
                    <a:pt x="58" y="0"/>
                    <a:pt x="74" y="16"/>
                  </a:cubicBezTo>
                  <a:lnTo>
                    <a:pt x="140" y="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453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 sz="1400">
                <a:solidFill>
                  <a:prstClr val="black"/>
                </a:solidFill>
                <a:latin typeface="+mj-ea"/>
                <a:ea typeface="+mj-ea"/>
              </a:endParaRPr>
            </a:p>
          </p:txBody>
        </p:sp>
        <p:sp>
          <p:nvSpPr>
            <p:cNvPr id="62" name="Freeform 468"/>
            <p:cNvSpPr/>
            <p:nvPr/>
          </p:nvSpPr>
          <p:spPr bwMode="auto">
            <a:xfrm>
              <a:off x="3294063" y="3122613"/>
              <a:ext cx="657225" cy="307975"/>
            </a:xfrm>
            <a:custGeom>
              <a:avLst/>
              <a:gdLst>
                <a:gd name="T0" fmla="*/ 134 w 175"/>
                <a:gd name="T1" fmla="*/ 0 h 82"/>
                <a:gd name="T2" fmla="*/ 175 w 175"/>
                <a:gd name="T3" fmla="*/ 41 h 82"/>
                <a:gd name="T4" fmla="*/ 134 w 175"/>
                <a:gd name="T5" fmla="*/ 82 h 82"/>
                <a:gd name="T6" fmla="*/ 41 w 175"/>
                <a:gd name="T7" fmla="*/ 82 h 82"/>
                <a:gd name="T8" fmla="*/ 0 w 175"/>
                <a:gd name="T9" fmla="*/ 41 h 82"/>
                <a:gd name="T10" fmla="*/ 12 w 175"/>
                <a:gd name="T11" fmla="*/ 12 h 82"/>
                <a:gd name="T12" fmla="*/ 41 w 175"/>
                <a:gd name="T13" fmla="*/ 0 h 82"/>
                <a:gd name="T14" fmla="*/ 134 w 175"/>
                <a:gd name="T15" fmla="*/ 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5" h="82">
                  <a:moveTo>
                    <a:pt x="134" y="0"/>
                  </a:moveTo>
                  <a:cubicBezTo>
                    <a:pt x="156" y="0"/>
                    <a:pt x="175" y="19"/>
                    <a:pt x="175" y="41"/>
                  </a:cubicBezTo>
                  <a:cubicBezTo>
                    <a:pt x="175" y="64"/>
                    <a:pt x="156" y="82"/>
                    <a:pt x="134" y="82"/>
                  </a:cubicBezTo>
                  <a:cubicBezTo>
                    <a:pt x="41" y="82"/>
                    <a:pt x="41" y="82"/>
                    <a:pt x="41" y="82"/>
                  </a:cubicBezTo>
                  <a:cubicBezTo>
                    <a:pt x="18" y="82"/>
                    <a:pt x="0" y="64"/>
                    <a:pt x="0" y="41"/>
                  </a:cubicBezTo>
                  <a:cubicBezTo>
                    <a:pt x="0" y="30"/>
                    <a:pt x="4" y="20"/>
                    <a:pt x="12" y="12"/>
                  </a:cubicBezTo>
                  <a:cubicBezTo>
                    <a:pt x="19" y="5"/>
                    <a:pt x="29" y="0"/>
                    <a:pt x="41" y="0"/>
                  </a:cubicBezTo>
                  <a:lnTo>
                    <a:pt x="13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453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 sz="1400">
                <a:solidFill>
                  <a:prstClr val="black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63" name="矩形 3"/>
          <p:cNvSpPr>
            <a:spLocks noChangeArrowheads="1"/>
          </p:cNvSpPr>
          <p:nvPr/>
        </p:nvSpPr>
        <p:spPr bwMode="auto">
          <a:xfrm>
            <a:off x="2200231" y="3353594"/>
            <a:ext cx="715585" cy="3000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none" lIns="68582" tIns="34292" rIns="68582" bIns="34292">
            <a:spAutoFit/>
          </a:bodyPr>
          <a:lstStyle/>
          <a:p>
            <a:r>
              <a:rPr lang="zh-CN" altLang="en-US" sz="1500" dirty="0" smtClean="0">
                <a:solidFill>
                  <a:schemeClr val="accent1"/>
                </a:solidFill>
                <a:latin typeface="+mj-ea"/>
                <a:ea typeface="+mj-ea"/>
                <a:sym typeface="Arial" panose="020B0604020202020204" pitchFamily="34" charset="0"/>
              </a:rPr>
              <a:t>阶段五</a:t>
            </a:r>
            <a:endParaRPr lang="zh-CN" altLang="en-US" sz="1500" dirty="0">
              <a:solidFill>
                <a:schemeClr val="accent1"/>
              </a:solidFill>
              <a:latin typeface="+mj-ea"/>
              <a:ea typeface="+mj-ea"/>
              <a:sym typeface="Arial" panose="020B0604020202020204" pitchFamily="34" charset="0"/>
            </a:endParaRPr>
          </a:p>
        </p:txBody>
      </p:sp>
      <p:sp>
        <p:nvSpPr>
          <p:cNvPr id="64" name="文本框 13"/>
          <p:cNvSpPr txBox="1"/>
          <p:nvPr/>
        </p:nvSpPr>
        <p:spPr>
          <a:xfrm>
            <a:off x="686593" y="3618956"/>
            <a:ext cx="2333658" cy="565063"/>
          </a:xfrm>
          <a:prstGeom prst="rect">
            <a:avLst/>
          </a:prstGeom>
          <a:noFill/>
        </p:spPr>
        <p:txBody>
          <a:bodyPr wrap="square" lIns="65824" tIns="32911" rIns="65824" bIns="32911" rtlCol="0">
            <a:spAutoFit/>
          </a:bodyPr>
          <a:lstStyle/>
          <a:p>
            <a:pPr algn="r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9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sym typeface="微软雅黑" panose="020B0503020204020204" pitchFamily="34" charset="-122"/>
              </a:rPr>
              <a:t>在此录入上述图表的综合描述说明，在此录入上述图表的综合描述说明，在此录入上述图表的综合描述</a:t>
            </a:r>
            <a:r>
              <a:rPr lang="zh-CN" altLang="en-US" sz="900" b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sym typeface="微软雅黑" panose="020B0503020204020204" pitchFamily="34" charset="-122"/>
              </a:rPr>
              <a:t>说明。</a:t>
            </a:r>
            <a:endParaRPr lang="zh-CN" altLang="en-US" sz="900" b="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  <a:sym typeface="微软雅黑" panose="020B0503020204020204" pitchFamily="34" charset="-122"/>
            </a:endParaRPr>
          </a:p>
        </p:txBody>
      </p:sp>
      <p:grpSp>
        <p:nvGrpSpPr>
          <p:cNvPr id="65" name="Group 23"/>
          <p:cNvGrpSpPr/>
          <p:nvPr/>
        </p:nvGrpSpPr>
        <p:grpSpPr>
          <a:xfrm>
            <a:off x="3477649" y="3563144"/>
            <a:ext cx="256945" cy="224003"/>
            <a:chOff x="7540014" y="4306907"/>
            <a:chExt cx="389342" cy="339426"/>
          </a:xfrm>
          <a:solidFill>
            <a:schemeClr val="bg1"/>
          </a:solidFill>
        </p:grpSpPr>
        <p:sp>
          <p:nvSpPr>
            <p:cNvPr id="66" name="Freeform 110"/>
            <p:cNvSpPr/>
            <p:nvPr/>
          </p:nvSpPr>
          <p:spPr bwMode="auto">
            <a:xfrm>
              <a:off x="7799575" y="4409234"/>
              <a:ext cx="102328" cy="102328"/>
            </a:xfrm>
            <a:custGeom>
              <a:avLst/>
              <a:gdLst>
                <a:gd name="T0" fmla="*/ 0 w 41"/>
                <a:gd name="T1" fmla="*/ 39 h 41"/>
                <a:gd name="T2" fmla="*/ 3 w 41"/>
                <a:gd name="T3" fmla="*/ 41 h 41"/>
                <a:gd name="T4" fmla="*/ 41 w 41"/>
                <a:gd name="T5" fmla="*/ 3 h 41"/>
                <a:gd name="T6" fmla="*/ 39 w 41"/>
                <a:gd name="T7" fmla="*/ 0 h 41"/>
                <a:gd name="T8" fmla="*/ 0 w 41"/>
                <a:gd name="T9" fmla="*/ 3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41">
                  <a:moveTo>
                    <a:pt x="0" y="39"/>
                  </a:moveTo>
                  <a:lnTo>
                    <a:pt x="3" y="41"/>
                  </a:lnTo>
                  <a:lnTo>
                    <a:pt x="41" y="3"/>
                  </a:lnTo>
                  <a:lnTo>
                    <a:pt x="39" y="0"/>
                  </a:lnTo>
                  <a:lnTo>
                    <a:pt x="0" y="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j-ea"/>
                <a:ea typeface="+mj-ea"/>
              </a:endParaRPr>
            </a:p>
          </p:txBody>
        </p:sp>
        <p:sp>
          <p:nvSpPr>
            <p:cNvPr id="67" name="Freeform 111"/>
            <p:cNvSpPr/>
            <p:nvPr/>
          </p:nvSpPr>
          <p:spPr bwMode="auto">
            <a:xfrm>
              <a:off x="7777112" y="4381780"/>
              <a:ext cx="109814" cy="114806"/>
            </a:xfrm>
            <a:custGeom>
              <a:avLst/>
              <a:gdLst>
                <a:gd name="T0" fmla="*/ 37 w 44"/>
                <a:gd name="T1" fmla="*/ 0 h 46"/>
                <a:gd name="T2" fmla="*/ 0 w 44"/>
                <a:gd name="T3" fmla="*/ 39 h 46"/>
                <a:gd name="T4" fmla="*/ 6 w 44"/>
                <a:gd name="T5" fmla="*/ 46 h 46"/>
                <a:gd name="T6" fmla="*/ 44 w 44"/>
                <a:gd name="T7" fmla="*/ 8 h 46"/>
                <a:gd name="T8" fmla="*/ 37 w 44"/>
                <a:gd name="T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46">
                  <a:moveTo>
                    <a:pt x="37" y="0"/>
                  </a:moveTo>
                  <a:lnTo>
                    <a:pt x="0" y="39"/>
                  </a:lnTo>
                  <a:lnTo>
                    <a:pt x="6" y="46"/>
                  </a:lnTo>
                  <a:lnTo>
                    <a:pt x="44" y="8"/>
                  </a:lnTo>
                  <a:lnTo>
                    <a:pt x="3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j-ea"/>
                <a:ea typeface="+mj-ea"/>
              </a:endParaRPr>
            </a:p>
          </p:txBody>
        </p:sp>
        <p:sp>
          <p:nvSpPr>
            <p:cNvPr id="68" name="Freeform 112"/>
            <p:cNvSpPr/>
            <p:nvPr/>
          </p:nvSpPr>
          <p:spPr bwMode="auto">
            <a:xfrm>
              <a:off x="7757146" y="4366805"/>
              <a:ext cx="104823" cy="104823"/>
            </a:xfrm>
            <a:custGeom>
              <a:avLst/>
              <a:gdLst>
                <a:gd name="T0" fmla="*/ 0 w 42"/>
                <a:gd name="T1" fmla="*/ 38 h 42"/>
                <a:gd name="T2" fmla="*/ 4 w 42"/>
                <a:gd name="T3" fmla="*/ 42 h 42"/>
                <a:gd name="T4" fmla="*/ 42 w 42"/>
                <a:gd name="T5" fmla="*/ 4 h 42"/>
                <a:gd name="T6" fmla="*/ 38 w 42"/>
                <a:gd name="T7" fmla="*/ 0 h 42"/>
                <a:gd name="T8" fmla="*/ 0 w 42"/>
                <a:gd name="T9" fmla="*/ 38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42">
                  <a:moveTo>
                    <a:pt x="0" y="38"/>
                  </a:moveTo>
                  <a:lnTo>
                    <a:pt x="4" y="42"/>
                  </a:lnTo>
                  <a:lnTo>
                    <a:pt x="42" y="4"/>
                  </a:lnTo>
                  <a:lnTo>
                    <a:pt x="38" y="0"/>
                  </a:lnTo>
                  <a:lnTo>
                    <a:pt x="0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j-ea"/>
                <a:ea typeface="+mj-ea"/>
              </a:endParaRPr>
            </a:p>
          </p:txBody>
        </p:sp>
        <p:sp>
          <p:nvSpPr>
            <p:cNvPr id="69" name="Freeform 113"/>
            <p:cNvSpPr/>
            <p:nvPr/>
          </p:nvSpPr>
          <p:spPr bwMode="auto">
            <a:xfrm>
              <a:off x="7729693" y="4469133"/>
              <a:ext cx="69882" cy="69882"/>
            </a:xfrm>
            <a:custGeom>
              <a:avLst/>
              <a:gdLst>
                <a:gd name="T0" fmla="*/ 28 w 28"/>
                <a:gd name="T1" fmla="*/ 20 h 28"/>
                <a:gd name="T2" fmla="*/ 8 w 28"/>
                <a:gd name="T3" fmla="*/ 0 h 28"/>
                <a:gd name="T4" fmla="*/ 0 w 28"/>
                <a:gd name="T5" fmla="*/ 20 h 28"/>
                <a:gd name="T6" fmla="*/ 9 w 28"/>
                <a:gd name="T7" fmla="*/ 28 h 28"/>
                <a:gd name="T8" fmla="*/ 28 w 28"/>
                <a:gd name="T9" fmla="*/ 2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28">
                  <a:moveTo>
                    <a:pt x="28" y="20"/>
                  </a:moveTo>
                  <a:lnTo>
                    <a:pt x="8" y="0"/>
                  </a:lnTo>
                  <a:lnTo>
                    <a:pt x="0" y="20"/>
                  </a:lnTo>
                  <a:lnTo>
                    <a:pt x="9" y="28"/>
                  </a:lnTo>
                  <a:lnTo>
                    <a:pt x="28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j-ea"/>
                <a:ea typeface="+mj-ea"/>
              </a:endParaRPr>
            </a:p>
          </p:txBody>
        </p:sp>
        <p:sp>
          <p:nvSpPr>
            <p:cNvPr id="70" name="Freeform 114"/>
            <p:cNvSpPr/>
            <p:nvPr/>
          </p:nvSpPr>
          <p:spPr bwMode="auto">
            <a:xfrm>
              <a:off x="7712222" y="4526535"/>
              <a:ext cx="34941" cy="32446"/>
            </a:xfrm>
            <a:custGeom>
              <a:avLst/>
              <a:gdLst>
                <a:gd name="T0" fmla="*/ 0 w 14"/>
                <a:gd name="T1" fmla="*/ 13 h 13"/>
                <a:gd name="T2" fmla="*/ 14 w 14"/>
                <a:gd name="T3" fmla="*/ 6 h 13"/>
                <a:gd name="T4" fmla="*/ 6 w 14"/>
                <a:gd name="T5" fmla="*/ 0 h 13"/>
                <a:gd name="T6" fmla="*/ 0 w 14"/>
                <a:gd name="T7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3">
                  <a:moveTo>
                    <a:pt x="0" y="13"/>
                  </a:moveTo>
                  <a:lnTo>
                    <a:pt x="14" y="6"/>
                  </a:lnTo>
                  <a:lnTo>
                    <a:pt x="6" y="0"/>
                  </a:ln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j-ea"/>
                <a:ea typeface="+mj-ea"/>
              </a:endParaRPr>
            </a:p>
          </p:txBody>
        </p:sp>
        <p:sp>
          <p:nvSpPr>
            <p:cNvPr id="71" name="Freeform 115"/>
            <p:cNvSpPr/>
            <p:nvPr/>
          </p:nvSpPr>
          <p:spPr bwMode="auto">
            <a:xfrm>
              <a:off x="7859474" y="4341848"/>
              <a:ext cx="69882" cy="69882"/>
            </a:xfrm>
            <a:custGeom>
              <a:avLst/>
              <a:gdLst>
                <a:gd name="T0" fmla="*/ 7 w 28"/>
                <a:gd name="T1" fmla="*/ 0 h 28"/>
                <a:gd name="T2" fmla="*/ 0 w 28"/>
                <a:gd name="T3" fmla="*/ 8 h 28"/>
                <a:gd name="T4" fmla="*/ 20 w 28"/>
                <a:gd name="T5" fmla="*/ 28 h 28"/>
                <a:gd name="T6" fmla="*/ 28 w 28"/>
                <a:gd name="T7" fmla="*/ 20 h 28"/>
                <a:gd name="T8" fmla="*/ 7 w 28"/>
                <a:gd name="T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28">
                  <a:moveTo>
                    <a:pt x="7" y="0"/>
                  </a:moveTo>
                  <a:lnTo>
                    <a:pt x="0" y="8"/>
                  </a:lnTo>
                  <a:lnTo>
                    <a:pt x="20" y="28"/>
                  </a:lnTo>
                  <a:lnTo>
                    <a:pt x="28" y="20"/>
                  </a:lnTo>
                  <a:lnTo>
                    <a:pt x="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j-ea"/>
                <a:ea typeface="+mj-ea"/>
              </a:endParaRPr>
            </a:p>
          </p:txBody>
        </p:sp>
        <p:sp>
          <p:nvSpPr>
            <p:cNvPr id="72" name="Freeform 116"/>
            <p:cNvSpPr/>
            <p:nvPr/>
          </p:nvSpPr>
          <p:spPr bwMode="auto">
            <a:xfrm>
              <a:off x="7540014" y="4306907"/>
              <a:ext cx="279527" cy="339426"/>
            </a:xfrm>
            <a:custGeom>
              <a:avLst/>
              <a:gdLst>
                <a:gd name="T0" fmla="*/ 104 w 112"/>
                <a:gd name="T1" fmla="*/ 101 h 136"/>
                <a:gd name="T2" fmla="*/ 83 w 112"/>
                <a:gd name="T3" fmla="*/ 101 h 136"/>
                <a:gd name="T4" fmla="*/ 83 w 112"/>
                <a:gd name="T5" fmla="*/ 129 h 136"/>
                <a:gd name="T6" fmla="*/ 7 w 112"/>
                <a:gd name="T7" fmla="*/ 129 h 136"/>
                <a:gd name="T8" fmla="*/ 7 w 112"/>
                <a:gd name="T9" fmla="*/ 32 h 136"/>
                <a:gd name="T10" fmla="*/ 104 w 112"/>
                <a:gd name="T11" fmla="*/ 32 h 136"/>
                <a:gd name="T12" fmla="*/ 104 w 112"/>
                <a:gd name="T13" fmla="*/ 40 h 136"/>
                <a:gd name="T14" fmla="*/ 112 w 112"/>
                <a:gd name="T15" fmla="*/ 32 h 136"/>
                <a:gd name="T16" fmla="*/ 112 w 112"/>
                <a:gd name="T17" fmla="*/ 6 h 136"/>
                <a:gd name="T18" fmla="*/ 97 w 112"/>
                <a:gd name="T19" fmla="*/ 6 h 136"/>
                <a:gd name="T20" fmla="*/ 97 w 112"/>
                <a:gd name="T21" fmla="*/ 20 h 136"/>
                <a:gd name="T22" fmla="*/ 95 w 112"/>
                <a:gd name="T23" fmla="*/ 20 h 136"/>
                <a:gd name="T24" fmla="*/ 95 w 112"/>
                <a:gd name="T25" fmla="*/ 0 h 136"/>
                <a:gd name="T26" fmla="*/ 89 w 112"/>
                <a:gd name="T27" fmla="*/ 0 h 136"/>
                <a:gd name="T28" fmla="*/ 89 w 112"/>
                <a:gd name="T29" fmla="*/ 20 h 136"/>
                <a:gd name="T30" fmla="*/ 87 w 112"/>
                <a:gd name="T31" fmla="*/ 20 h 136"/>
                <a:gd name="T32" fmla="*/ 87 w 112"/>
                <a:gd name="T33" fmla="*/ 6 h 136"/>
                <a:gd name="T34" fmla="*/ 79 w 112"/>
                <a:gd name="T35" fmla="*/ 6 h 136"/>
                <a:gd name="T36" fmla="*/ 79 w 112"/>
                <a:gd name="T37" fmla="*/ 20 h 136"/>
                <a:gd name="T38" fmla="*/ 76 w 112"/>
                <a:gd name="T39" fmla="*/ 20 h 136"/>
                <a:gd name="T40" fmla="*/ 76 w 112"/>
                <a:gd name="T41" fmla="*/ 0 h 136"/>
                <a:gd name="T42" fmla="*/ 72 w 112"/>
                <a:gd name="T43" fmla="*/ 0 h 136"/>
                <a:gd name="T44" fmla="*/ 72 w 112"/>
                <a:gd name="T45" fmla="*/ 20 h 136"/>
                <a:gd name="T46" fmla="*/ 68 w 112"/>
                <a:gd name="T47" fmla="*/ 20 h 136"/>
                <a:gd name="T48" fmla="*/ 68 w 112"/>
                <a:gd name="T49" fmla="*/ 6 h 136"/>
                <a:gd name="T50" fmla="*/ 60 w 112"/>
                <a:gd name="T51" fmla="*/ 6 h 136"/>
                <a:gd name="T52" fmla="*/ 60 w 112"/>
                <a:gd name="T53" fmla="*/ 20 h 136"/>
                <a:gd name="T54" fmla="*/ 57 w 112"/>
                <a:gd name="T55" fmla="*/ 20 h 136"/>
                <a:gd name="T56" fmla="*/ 57 w 112"/>
                <a:gd name="T57" fmla="*/ 0 h 136"/>
                <a:gd name="T58" fmla="*/ 53 w 112"/>
                <a:gd name="T59" fmla="*/ 0 h 136"/>
                <a:gd name="T60" fmla="*/ 53 w 112"/>
                <a:gd name="T61" fmla="*/ 20 h 136"/>
                <a:gd name="T62" fmla="*/ 51 w 112"/>
                <a:gd name="T63" fmla="*/ 20 h 136"/>
                <a:gd name="T64" fmla="*/ 51 w 112"/>
                <a:gd name="T65" fmla="*/ 6 h 136"/>
                <a:gd name="T66" fmla="*/ 43 w 112"/>
                <a:gd name="T67" fmla="*/ 6 h 136"/>
                <a:gd name="T68" fmla="*/ 43 w 112"/>
                <a:gd name="T69" fmla="*/ 20 h 136"/>
                <a:gd name="T70" fmla="*/ 40 w 112"/>
                <a:gd name="T71" fmla="*/ 20 h 136"/>
                <a:gd name="T72" fmla="*/ 40 w 112"/>
                <a:gd name="T73" fmla="*/ 0 h 136"/>
                <a:gd name="T74" fmla="*/ 35 w 112"/>
                <a:gd name="T75" fmla="*/ 0 h 136"/>
                <a:gd name="T76" fmla="*/ 35 w 112"/>
                <a:gd name="T77" fmla="*/ 20 h 136"/>
                <a:gd name="T78" fmla="*/ 32 w 112"/>
                <a:gd name="T79" fmla="*/ 20 h 136"/>
                <a:gd name="T80" fmla="*/ 32 w 112"/>
                <a:gd name="T81" fmla="*/ 6 h 136"/>
                <a:gd name="T82" fmla="*/ 25 w 112"/>
                <a:gd name="T83" fmla="*/ 6 h 136"/>
                <a:gd name="T84" fmla="*/ 25 w 112"/>
                <a:gd name="T85" fmla="*/ 20 h 136"/>
                <a:gd name="T86" fmla="*/ 23 w 112"/>
                <a:gd name="T87" fmla="*/ 20 h 136"/>
                <a:gd name="T88" fmla="*/ 23 w 112"/>
                <a:gd name="T89" fmla="*/ 0 h 136"/>
                <a:gd name="T90" fmla="*/ 17 w 112"/>
                <a:gd name="T91" fmla="*/ 0 h 136"/>
                <a:gd name="T92" fmla="*/ 17 w 112"/>
                <a:gd name="T93" fmla="*/ 20 h 136"/>
                <a:gd name="T94" fmla="*/ 15 w 112"/>
                <a:gd name="T95" fmla="*/ 20 h 136"/>
                <a:gd name="T96" fmla="*/ 15 w 112"/>
                <a:gd name="T97" fmla="*/ 6 h 136"/>
                <a:gd name="T98" fmla="*/ 0 w 112"/>
                <a:gd name="T99" fmla="*/ 6 h 136"/>
                <a:gd name="T100" fmla="*/ 0 w 112"/>
                <a:gd name="T101" fmla="*/ 24 h 136"/>
                <a:gd name="T102" fmla="*/ 0 w 112"/>
                <a:gd name="T103" fmla="*/ 28 h 136"/>
                <a:gd name="T104" fmla="*/ 0 w 112"/>
                <a:gd name="T105" fmla="*/ 136 h 136"/>
                <a:gd name="T106" fmla="*/ 89 w 112"/>
                <a:gd name="T107" fmla="*/ 136 h 136"/>
                <a:gd name="T108" fmla="*/ 112 w 112"/>
                <a:gd name="T109" fmla="*/ 110 h 136"/>
                <a:gd name="T110" fmla="*/ 112 w 112"/>
                <a:gd name="T111" fmla="*/ 84 h 136"/>
                <a:gd name="T112" fmla="*/ 104 w 112"/>
                <a:gd name="T113" fmla="*/ 92 h 136"/>
                <a:gd name="T114" fmla="*/ 104 w 112"/>
                <a:gd name="T115" fmla="*/ 101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12" h="136">
                  <a:moveTo>
                    <a:pt x="104" y="101"/>
                  </a:moveTo>
                  <a:lnTo>
                    <a:pt x="83" y="101"/>
                  </a:lnTo>
                  <a:lnTo>
                    <a:pt x="83" y="129"/>
                  </a:lnTo>
                  <a:lnTo>
                    <a:pt x="7" y="129"/>
                  </a:lnTo>
                  <a:lnTo>
                    <a:pt x="7" y="32"/>
                  </a:lnTo>
                  <a:lnTo>
                    <a:pt x="104" y="32"/>
                  </a:lnTo>
                  <a:lnTo>
                    <a:pt x="104" y="40"/>
                  </a:lnTo>
                  <a:lnTo>
                    <a:pt x="112" y="32"/>
                  </a:lnTo>
                  <a:lnTo>
                    <a:pt x="112" y="6"/>
                  </a:lnTo>
                  <a:lnTo>
                    <a:pt x="97" y="6"/>
                  </a:lnTo>
                  <a:lnTo>
                    <a:pt x="97" y="20"/>
                  </a:lnTo>
                  <a:lnTo>
                    <a:pt x="95" y="20"/>
                  </a:lnTo>
                  <a:lnTo>
                    <a:pt x="95" y="0"/>
                  </a:lnTo>
                  <a:lnTo>
                    <a:pt x="89" y="0"/>
                  </a:lnTo>
                  <a:lnTo>
                    <a:pt x="89" y="20"/>
                  </a:lnTo>
                  <a:lnTo>
                    <a:pt x="87" y="20"/>
                  </a:lnTo>
                  <a:lnTo>
                    <a:pt x="87" y="6"/>
                  </a:lnTo>
                  <a:lnTo>
                    <a:pt x="79" y="6"/>
                  </a:lnTo>
                  <a:lnTo>
                    <a:pt x="79" y="20"/>
                  </a:lnTo>
                  <a:lnTo>
                    <a:pt x="76" y="20"/>
                  </a:lnTo>
                  <a:lnTo>
                    <a:pt x="76" y="0"/>
                  </a:lnTo>
                  <a:lnTo>
                    <a:pt x="72" y="0"/>
                  </a:lnTo>
                  <a:lnTo>
                    <a:pt x="72" y="20"/>
                  </a:lnTo>
                  <a:lnTo>
                    <a:pt x="68" y="20"/>
                  </a:lnTo>
                  <a:lnTo>
                    <a:pt x="68" y="6"/>
                  </a:lnTo>
                  <a:lnTo>
                    <a:pt x="60" y="6"/>
                  </a:lnTo>
                  <a:lnTo>
                    <a:pt x="60" y="20"/>
                  </a:lnTo>
                  <a:lnTo>
                    <a:pt x="57" y="20"/>
                  </a:lnTo>
                  <a:lnTo>
                    <a:pt x="57" y="0"/>
                  </a:lnTo>
                  <a:lnTo>
                    <a:pt x="53" y="0"/>
                  </a:lnTo>
                  <a:lnTo>
                    <a:pt x="53" y="20"/>
                  </a:lnTo>
                  <a:lnTo>
                    <a:pt x="51" y="20"/>
                  </a:lnTo>
                  <a:lnTo>
                    <a:pt x="51" y="6"/>
                  </a:lnTo>
                  <a:lnTo>
                    <a:pt x="43" y="6"/>
                  </a:lnTo>
                  <a:lnTo>
                    <a:pt x="43" y="20"/>
                  </a:lnTo>
                  <a:lnTo>
                    <a:pt x="40" y="20"/>
                  </a:lnTo>
                  <a:lnTo>
                    <a:pt x="40" y="0"/>
                  </a:lnTo>
                  <a:lnTo>
                    <a:pt x="35" y="0"/>
                  </a:lnTo>
                  <a:lnTo>
                    <a:pt x="35" y="20"/>
                  </a:lnTo>
                  <a:lnTo>
                    <a:pt x="32" y="20"/>
                  </a:lnTo>
                  <a:lnTo>
                    <a:pt x="32" y="6"/>
                  </a:lnTo>
                  <a:lnTo>
                    <a:pt x="25" y="6"/>
                  </a:lnTo>
                  <a:lnTo>
                    <a:pt x="25" y="20"/>
                  </a:lnTo>
                  <a:lnTo>
                    <a:pt x="23" y="20"/>
                  </a:lnTo>
                  <a:lnTo>
                    <a:pt x="23" y="0"/>
                  </a:lnTo>
                  <a:lnTo>
                    <a:pt x="17" y="0"/>
                  </a:lnTo>
                  <a:lnTo>
                    <a:pt x="17" y="20"/>
                  </a:lnTo>
                  <a:lnTo>
                    <a:pt x="15" y="20"/>
                  </a:lnTo>
                  <a:lnTo>
                    <a:pt x="15" y="6"/>
                  </a:lnTo>
                  <a:lnTo>
                    <a:pt x="0" y="6"/>
                  </a:lnTo>
                  <a:lnTo>
                    <a:pt x="0" y="24"/>
                  </a:lnTo>
                  <a:lnTo>
                    <a:pt x="0" y="28"/>
                  </a:lnTo>
                  <a:lnTo>
                    <a:pt x="0" y="136"/>
                  </a:lnTo>
                  <a:lnTo>
                    <a:pt x="89" y="136"/>
                  </a:lnTo>
                  <a:lnTo>
                    <a:pt x="112" y="110"/>
                  </a:lnTo>
                  <a:lnTo>
                    <a:pt x="112" y="84"/>
                  </a:lnTo>
                  <a:lnTo>
                    <a:pt x="104" y="92"/>
                  </a:lnTo>
                  <a:lnTo>
                    <a:pt x="104" y="1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j-ea"/>
                <a:ea typeface="+mj-ea"/>
              </a:endParaRPr>
            </a:p>
          </p:txBody>
        </p:sp>
        <p:sp>
          <p:nvSpPr>
            <p:cNvPr id="73" name="Rectangle 117"/>
            <p:cNvSpPr>
              <a:spLocks noChangeArrowheads="1"/>
            </p:cNvSpPr>
            <p:nvPr/>
          </p:nvSpPr>
          <p:spPr bwMode="auto">
            <a:xfrm>
              <a:off x="7589930" y="4421713"/>
              <a:ext cx="109814" cy="1747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j-ea"/>
                <a:ea typeface="+mj-ea"/>
              </a:endParaRPr>
            </a:p>
          </p:txBody>
        </p:sp>
        <p:sp>
          <p:nvSpPr>
            <p:cNvPr id="74" name="Rectangle 118"/>
            <p:cNvSpPr>
              <a:spLocks noChangeArrowheads="1"/>
            </p:cNvSpPr>
            <p:nvPr/>
          </p:nvSpPr>
          <p:spPr bwMode="auto">
            <a:xfrm>
              <a:off x="7589930" y="4461645"/>
              <a:ext cx="109814" cy="1747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j-ea"/>
                <a:ea typeface="+mj-ea"/>
              </a:endParaRPr>
            </a:p>
          </p:txBody>
        </p:sp>
        <p:sp>
          <p:nvSpPr>
            <p:cNvPr id="75" name="Rectangle 119"/>
            <p:cNvSpPr>
              <a:spLocks noChangeArrowheads="1"/>
            </p:cNvSpPr>
            <p:nvPr/>
          </p:nvSpPr>
          <p:spPr bwMode="auto">
            <a:xfrm>
              <a:off x="7589930" y="4506569"/>
              <a:ext cx="109814" cy="149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j-ea"/>
                <a:ea typeface="+mj-ea"/>
              </a:endParaRPr>
            </a:p>
          </p:txBody>
        </p:sp>
        <p:sp>
          <p:nvSpPr>
            <p:cNvPr id="76" name="Rectangle 120"/>
            <p:cNvSpPr>
              <a:spLocks noChangeArrowheads="1"/>
            </p:cNvSpPr>
            <p:nvPr/>
          </p:nvSpPr>
          <p:spPr bwMode="auto">
            <a:xfrm>
              <a:off x="7589930" y="4548998"/>
              <a:ext cx="109814" cy="1747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j-ea"/>
                <a:ea typeface="+mj-ea"/>
              </a:endParaRPr>
            </a:p>
          </p:txBody>
        </p:sp>
      </p:grpSp>
      <p:sp>
        <p:nvSpPr>
          <p:cNvPr id="77" name="矩形 3"/>
          <p:cNvSpPr>
            <a:spLocks noChangeArrowheads="1"/>
          </p:cNvSpPr>
          <p:nvPr/>
        </p:nvSpPr>
        <p:spPr bwMode="auto">
          <a:xfrm>
            <a:off x="4864801" y="4322345"/>
            <a:ext cx="715585" cy="3000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none" lIns="68582" tIns="34292" rIns="68582" bIns="34292">
            <a:spAutoFit/>
          </a:bodyPr>
          <a:lstStyle/>
          <a:p>
            <a:r>
              <a:rPr lang="zh-CN" altLang="en-US" sz="1500" b="0" dirty="0" smtClean="0">
                <a:solidFill>
                  <a:schemeClr val="accent1"/>
                </a:solidFill>
                <a:latin typeface="+mj-ea"/>
                <a:ea typeface="+mj-ea"/>
                <a:sym typeface="Arial" panose="020B0604020202020204" pitchFamily="34" charset="0"/>
              </a:rPr>
              <a:t>阶段六</a:t>
            </a:r>
            <a:endParaRPr lang="zh-CN" altLang="en-US" sz="1500" b="0" dirty="0">
              <a:solidFill>
                <a:schemeClr val="accent1"/>
              </a:solidFill>
              <a:latin typeface="+mj-ea"/>
              <a:ea typeface="+mj-ea"/>
              <a:sym typeface="Arial" panose="020B0604020202020204" pitchFamily="34" charset="0"/>
            </a:endParaRPr>
          </a:p>
        </p:txBody>
      </p:sp>
      <p:sp>
        <p:nvSpPr>
          <p:cNvPr id="78" name="文本框 13"/>
          <p:cNvSpPr txBox="1"/>
          <p:nvPr/>
        </p:nvSpPr>
        <p:spPr>
          <a:xfrm>
            <a:off x="5715795" y="4174613"/>
            <a:ext cx="2438400" cy="565063"/>
          </a:xfrm>
          <a:prstGeom prst="rect">
            <a:avLst/>
          </a:prstGeom>
          <a:noFill/>
        </p:spPr>
        <p:txBody>
          <a:bodyPr wrap="square" lIns="65824" tIns="32911" rIns="65824" bIns="32911" rtlCol="0">
            <a:spAutoFit/>
          </a:bodyPr>
          <a:lstStyle/>
          <a:p>
            <a:pPr algn="l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9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sym typeface="微软雅黑" panose="020B0503020204020204" pitchFamily="34" charset="-122"/>
              </a:rPr>
              <a:t>在此录入上述图表的综合描述说明，在此录入上述图表的综合描述说明，在此录入上述图表的综合描述</a:t>
            </a:r>
            <a:r>
              <a:rPr lang="zh-CN" altLang="en-US" sz="900" b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sym typeface="微软雅黑" panose="020B0503020204020204" pitchFamily="34" charset="-122"/>
              </a:rPr>
              <a:t>说明。</a:t>
            </a:r>
            <a:endParaRPr lang="zh-CN" altLang="en-US" sz="900" b="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  <a:sym typeface="微软雅黑" panose="020B0503020204020204" pitchFamily="34" charset="-122"/>
            </a:endParaRPr>
          </a:p>
        </p:txBody>
      </p:sp>
      <p:grpSp>
        <p:nvGrpSpPr>
          <p:cNvPr id="79" name="Group 9"/>
          <p:cNvGrpSpPr/>
          <p:nvPr/>
        </p:nvGrpSpPr>
        <p:grpSpPr>
          <a:xfrm>
            <a:off x="4193937" y="4408421"/>
            <a:ext cx="288608" cy="214010"/>
            <a:chOff x="4572000" y="3414713"/>
            <a:chExt cx="374651" cy="277813"/>
          </a:xfrm>
          <a:solidFill>
            <a:schemeClr val="bg1"/>
          </a:solidFill>
        </p:grpSpPr>
        <p:sp>
          <p:nvSpPr>
            <p:cNvPr id="80" name="Freeform 17"/>
            <p:cNvSpPr/>
            <p:nvPr/>
          </p:nvSpPr>
          <p:spPr bwMode="auto">
            <a:xfrm>
              <a:off x="4713288" y="3481388"/>
              <a:ext cx="233363" cy="211138"/>
            </a:xfrm>
            <a:custGeom>
              <a:avLst/>
              <a:gdLst>
                <a:gd name="T0" fmla="*/ 89 w 89"/>
                <a:gd name="T1" fmla="*/ 33 h 81"/>
                <a:gd name="T2" fmla="*/ 43 w 89"/>
                <a:gd name="T3" fmla="*/ 0 h 81"/>
                <a:gd name="T4" fmla="*/ 40 w 89"/>
                <a:gd name="T5" fmla="*/ 1 h 81"/>
                <a:gd name="T6" fmla="*/ 43 w 89"/>
                <a:gd name="T7" fmla="*/ 11 h 81"/>
                <a:gd name="T8" fmla="*/ 0 w 89"/>
                <a:gd name="T9" fmla="*/ 44 h 81"/>
                <a:gd name="T10" fmla="*/ 0 w 89"/>
                <a:gd name="T11" fmla="*/ 44 h 81"/>
                <a:gd name="T12" fmla="*/ 40 w 89"/>
                <a:gd name="T13" fmla="*/ 65 h 81"/>
                <a:gd name="T14" fmla="*/ 74 w 89"/>
                <a:gd name="T15" fmla="*/ 81 h 81"/>
                <a:gd name="T16" fmla="*/ 64 w 89"/>
                <a:gd name="T17" fmla="*/ 62 h 81"/>
                <a:gd name="T18" fmla="*/ 89 w 89"/>
                <a:gd name="T19" fmla="*/ 33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9" h="81">
                  <a:moveTo>
                    <a:pt x="89" y="33"/>
                  </a:moveTo>
                  <a:cubicBezTo>
                    <a:pt x="89" y="15"/>
                    <a:pt x="68" y="0"/>
                    <a:pt x="43" y="0"/>
                  </a:cubicBezTo>
                  <a:cubicBezTo>
                    <a:pt x="42" y="0"/>
                    <a:pt x="41" y="1"/>
                    <a:pt x="40" y="1"/>
                  </a:cubicBezTo>
                  <a:cubicBezTo>
                    <a:pt x="42" y="4"/>
                    <a:pt x="43" y="8"/>
                    <a:pt x="43" y="11"/>
                  </a:cubicBezTo>
                  <a:cubicBezTo>
                    <a:pt x="43" y="29"/>
                    <a:pt x="24" y="43"/>
                    <a:pt x="0" y="4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6" y="56"/>
                    <a:pt x="21" y="64"/>
                    <a:pt x="40" y="65"/>
                  </a:cubicBezTo>
                  <a:cubicBezTo>
                    <a:pt x="53" y="75"/>
                    <a:pt x="74" y="81"/>
                    <a:pt x="74" y="81"/>
                  </a:cubicBezTo>
                  <a:cubicBezTo>
                    <a:pt x="64" y="72"/>
                    <a:pt x="63" y="65"/>
                    <a:pt x="64" y="62"/>
                  </a:cubicBezTo>
                  <a:cubicBezTo>
                    <a:pt x="79" y="56"/>
                    <a:pt x="89" y="46"/>
                    <a:pt x="89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j-ea"/>
                <a:ea typeface="+mj-ea"/>
              </a:endParaRPr>
            </a:p>
          </p:txBody>
        </p:sp>
        <p:sp>
          <p:nvSpPr>
            <p:cNvPr id="81" name="Freeform 18"/>
            <p:cNvSpPr/>
            <p:nvPr/>
          </p:nvSpPr>
          <p:spPr bwMode="auto">
            <a:xfrm>
              <a:off x="4572000" y="3414713"/>
              <a:ext cx="241300" cy="209550"/>
            </a:xfrm>
            <a:custGeom>
              <a:avLst/>
              <a:gdLst>
                <a:gd name="T0" fmla="*/ 89 w 92"/>
                <a:gd name="T1" fmla="*/ 21 h 80"/>
                <a:gd name="T2" fmla="*/ 46 w 92"/>
                <a:gd name="T3" fmla="*/ 0 h 80"/>
                <a:gd name="T4" fmla="*/ 0 w 92"/>
                <a:gd name="T5" fmla="*/ 32 h 80"/>
                <a:gd name="T6" fmla="*/ 25 w 92"/>
                <a:gd name="T7" fmla="*/ 61 h 80"/>
                <a:gd name="T8" fmla="*/ 14 w 92"/>
                <a:gd name="T9" fmla="*/ 80 h 80"/>
                <a:gd name="T10" fmla="*/ 48 w 92"/>
                <a:gd name="T11" fmla="*/ 65 h 80"/>
                <a:gd name="T12" fmla="*/ 49 w 92"/>
                <a:gd name="T13" fmla="*/ 64 h 80"/>
                <a:gd name="T14" fmla="*/ 92 w 92"/>
                <a:gd name="T15" fmla="*/ 32 h 80"/>
                <a:gd name="T16" fmla="*/ 89 w 92"/>
                <a:gd name="T17" fmla="*/ 21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80">
                  <a:moveTo>
                    <a:pt x="89" y="21"/>
                  </a:moveTo>
                  <a:cubicBezTo>
                    <a:pt x="83" y="9"/>
                    <a:pt x="66" y="0"/>
                    <a:pt x="46" y="0"/>
                  </a:cubicBezTo>
                  <a:cubicBezTo>
                    <a:pt x="20" y="0"/>
                    <a:pt x="0" y="14"/>
                    <a:pt x="0" y="32"/>
                  </a:cubicBezTo>
                  <a:cubicBezTo>
                    <a:pt x="0" y="45"/>
                    <a:pt x="10" y="56"/>
                    <a:pt x="25" y="61"/>
                  </a:cubicBezTo>
                  <a:cubicBezTo>
                    <a:pt x="26" y="65"/>
                    <a:pt x="25" y="71"/>
                    <a:pt x="14" y="80"/>
                  </a:cubicBezTo>
                  <a:cubicBezTo>
                    <a:pt x="14" y="80"/>
                    <a:pt x="36" y="75"/>
                    <a:pt x="48" y="65"/>
                  </a:cubicBezTo>
                  <a:cubicBezTo>
                    <a:pt x="49" y="64"/>
                    <a:pt x="49" y="64"/>
                    <a:pt x="49" y="64"/>
                  </a:cubicBezTo>
                  <a:cubicBezTo>
                    <a:pt x="73" y="63"/>
                    <a:pt x="92" y="49"/>
                    <a:pt x="92" y="32"/>
                  </a:cubicBezTo>
                  <a:cubicBezTo>
                    <a:pt x="92" y="28"/>
                    <a:pt x="91" y="25"/>
                    <a:pt x="89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j-ea"/>
                <a:ea typeface="+mj-ea"/>
              </a:endParaRPr>
            </a:p>
          </p:txBody>
        </p:sp>
      </p:grpSp>
      <p:sp>
        <p:nvSpPr>
          <p:cNvPr id="82" name="矩形 81"/>
          <p:cNvSpPr/>
          <p:nvPr/>
        </p:nvSpPr>
        <p:spPr>
          <a:xfrm>
            <a:off x="0" y="0"/>
            <a:ext cx="9144000" cy="48351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Text Box 18"/>
          <p:cNvSpPr txBox="1">
            <a:spLocks noChangeArrowheads="1"/>
          </p:cNvSpPr>
          <p:nvPr/>
        </p:nvSpPr>
        <p:spPr bwMode="gray">
          <a:xfrm>
            <a:off x="511612" y="63373"/>
            <a:ext cx="355633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经营模式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/04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生产模式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4" name="图片 8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7" t="-1125" r="137" b="77334"/>
          <a:stretch>
            <a:fillRect/>
          </a:stretch>
        </p:blipFill>
        <p:spPr>
          <a:xfrm>
            <a:off x="1" y="10713"/>
            <a:ext cx="611560" cy="472805"/>
          </a:xfrm>
          <a:prstGeom prst="rect">
            <a:avLst/>
          </a:prstGeom>
        </p:spPr>
      </p:pic>
    </p:spTree>
  </p:cSld>
  <p:clrMapOvr>
    <a:masterClrMapping/>
  </p:clrMapOvr>
  <p:transition spd="slow" advClick="0" advTm="10000">
    <p:pull dir="r"/>
  </p:transition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7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2" presetClass="entr" presetSubtype="12" accel="61000" fill="hold" nodeType="afterEffect" p14:presetBounceEnd="5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8000">
                                          <p:cBhvr additive="base">
                                            <p:cTn id="11" dur="14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8000">
                                          <p:cBhvr additive="base">
                                            <p:cTn id="12" dur="14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3" accel="61000" fill="hold" nodeType="withEffect" p14:presetBounceEnd="5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8000">
                                          <p:cBhvr additive="base">
                                            <p:cTn id="15" dur="14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8000">
                                          <p:cBhvr additive="base">
                                            <p:cTn id="16" dur="14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3" accel="61000" fill="hold" nodeType="withEffect" p14:presetBounceEnd="5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8000">
                                          <p:cBhvr additive="base">
                                            <p:cTn id="19" dur="14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8000">
                                          <p:cBhvr additive="base">
                                            <p:cTn id="20" dur="14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12" accel="61000" fill="hold" nodeType="withEffect" p14:presetBounceEnd="5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8000">
                                          <p:cBhvr additive="base">
                                            <p:cTn id="23" dur="14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8000">
                                          <p:cBhvr additive="base">
                                            <p:cTn id="24" dur="14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3" accel="61000" fill="hold" nodeType="withEffect" p14:presetBounceEnd="5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8000">
                                          <p:cBhvr additive="base">
                                            <p:cTn id="27" dur="14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8000">
                                          <p:cBhvr additive="base">
                                            <p:cTn id="28" dur="14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12" accel="61000" fill="hold" nodeType="withEffect" p14:presetBounceEnd="5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8000">
                                          <p:cBhvr additive="base">
                                            <p:cTn id="31" dur="14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8000">
                                          <p:cBhvr additive="base">
                                            <p:cTn id="32" dur="14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34" presetID="3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6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9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0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41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3" dur="5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4" presetID="2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46" dur="75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7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48" presetID="3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0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1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2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3" dur="5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4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55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7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8" presetID="2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60" dur="75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1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62" presetID="3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4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5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6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7" dur="5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8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69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1" dur="5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2" presetID="2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74" dur="75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5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76" presetID="3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8" dur="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9" dur="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0" dur="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1" dur="50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2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83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85" dur="5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6" presetID="2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88" dur="75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9" fill="hold">
                                <p:stCondLst>
                                  <p:cond delay="6000"/>
                                </p:stCondLst>
                                <p:childTnLst>
                                  <p:par>
                                    <p:cTn id="90" presetID="3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2" dur="5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3" dur="5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4" dur="5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5" dur="500"/>
                                            <p:tgtEl>
                                              <p:spTgt spid="6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6" fill="hold">
                                <p:stCondLst>
                                  <p:cond delay="6500"/>
                                </p:stCondLst>
                                <p:childTnLst>
                                  <p:par>
                                    <p:cTn id="97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99" dur="5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0" presetID="2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02" dur="75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3" fill="hold">
                                <p:stCondLst>
                                  <p:cond delay="7000"/>
                                </p:stCondLst>
                                <p:childTnLst>
                                  <p:par>
                                    <p:cTn id="104" presetID="3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6" dur="50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7" dur="50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8" dur="50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9" dur="500"/>
                                            <p:tgtEl>
                                              <p:spTgt spid="7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0" fill="hold">
                                <p:stCondLst>
                                  <p:cond delay="7500"/>
                                </p:stCondLst>
                                <p:childTnLst>
                                  <p:par>
                                    <p:cTn id="111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13" dur="500"/>
                                            <p:tgtEl>
                                              <p:spTgt spid="7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4" presetID="2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16" dur="750"/>
                                            <p:tgtEl>
                                              <p:spTgt spid="7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9" grpId="0"/>
          <p:bldP spid="40" grpId="0"/>
          <p:bldP spid="41" grpId="0"/>
          <p:bldP spid="42" grpId="0"/>
          <p:bldP spid="43" grpId="0" animBg="1"/>
          <p:bldP spid="44" grpId="0"/>
          <p:bldP spid="45" grpId="0"/>
          <p:bldP spid="49" grpId="0"/>
          <p:bldP spid="50" grpId="0"/>
          <p:bldP spid="63" grpId="0"/>
          <p:bldP spid="64" grpId="0"/>
          <p:bldP spid="77" grpId="0"/>
          <p:bldP spid="78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7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2" presetClass="entr" presetSubtype="12" accel="61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4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4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3" accel="61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4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4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3" accel="61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4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4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12" accel="61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4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4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3" accel="61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14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14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12" accel="61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14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14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34" presetID="3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6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9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0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41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3" dur="5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4" presetID="2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46" dur="75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7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48" presetID="3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0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1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2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3" dur="5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4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55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7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8" presetID="2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60" dur="75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1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62" presetID="3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4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5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6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7" dur="5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8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69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1" dur="5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2" presetID="2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74" dur="75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5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76" presetID="3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8" dur="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9" dur="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0" dur="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1" dur="50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2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83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85" dur="5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6" presetID="2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88" dur="75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9" fill="hold">
                                <p:stCondLst>
                                  <p:cond delay="6000"/>
                                </p:stCondLst>
                                <p:childTnLst>
                                  <p:par>
                                    <p:cTn id="90" presetID="3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2" dur="5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3" dur="5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4" dur="5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5" dur="500"/>
                                            <p:tgtEl>
                                              <p:spTgt spid="6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6" fill="hold">
                                <p:stCondLst>
                                  <p:cond delay="6500"/>
                                </p:stCondLst>
                                <p:childTnLst>
                                  <p:par>
                                    <p:cTn id="97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99" dur="5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0" presetID="2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02" dur="75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3" fill="hold">
                                <p:stCondLst>
                                  <p:cond delay="7000"/>
                                </p:stCondLst>
                                <p:childTnLst>
                                  <p:par>
                                    <p:cTn id="104" presetID="3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6" dur="50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7" dur="50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8" dur="50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9" dur="500"/>
                                            <p:tgtEl>
                                              <p:spTgt spid="7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0" fill="hold">
                                <p:stCondLst>
                                  <p:cond delay="7500"/>
                                </p:stCondLst>
                                <p:childTnLst>
                                  <p:par>
                                    <p:cTn id="111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13" dur="500"/>
                                            <p:tgtEl>
                                              <p:spTgt spid="7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4" presetID="2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16" dur="750"/>
                                            <p:tgtEl>
                                              <p:spTgt spid="7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9" grpId="0"/>
          <p:bldP spid="40" grpId="0"/>
          <p:bldP spid="41" grpId="0"/>
          <p:bldP spid="42" grpId="0"/>
          <p:bldP spid="43" grpId="0" animBg="1"/>
          <p:bldP spid="44" grpId="0"/>
          <p:bldP spid="45" grpId="0"/>
          <p:bldP spid="49" grpId="0"/>
          <p:bldP spid="50" grpId="0"/>
          <p:bldP spid="63" grpId="0"/>
          <p:bldP spid="64" grpId="0"/>
          <p:bldP spid="77" grpId="0"/>
          <p:bldP spid="78" grpId="0"/>
        </p:bldLst>
      </p:timing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628568" y="2284289"/>
            <a:ext cx="2448272" cy="2375693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+mj-ea"/>
              <a:ea typeface="+mj-ea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1108334" y="1152407"/>
            <a:ext cx="1447442" cy="1447442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6" name="同心圆 5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black"/>
                </a:solidFill>
                <a:latin typeface="+mj-ea"/>
                <a:ea typeface="+mj-ea"/>
              </a:endParaRPr>
            </a:p>
          </p:txBody>
        </p:sp>
        <p:sp>
          <p:nvSpPr>
            <p:cNvPr id="7" name="椭圆 6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8" name="椭圆 7"/>
          <p:cNvSpPr/>
          <p:nvPr/>
        </p:nvSpPr>
        <p:spPr>
          <a:xfrm>
            <a:off x="2212421" y="2097634"/>
            <a:ext cx="373310" cy="37331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prstClr val="white"/>
                </a:solidFill>
                <a:latin typeface="+mj-ea"/>
                <a:ea typeface="+mj-ea"/>
              </a:rPr>
              <a:t>1</a:t>
            </a:r>
            <a:endParaRPr lang="zh-CN" altLang="en-US" dirty="0">
              <a:solidFill>
                <a:prstClr val="white"/>
              </a:solidFill>
              <a:latin typeface="+mj-ea"/>
              <a:ea typeface="+mj-ea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291080" y="1722821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prstClr val="black"/>
                </a:solidFill>
                <a:latin typeface="+mj-ea"/>
                <a:ea typeface="+mj-ea"/>
              </a:rPr>
              <a:t>标题内容</a:t>
            </a:r>
            <a:endParaRPr lang="zh-CN" altLang="en-US" dirty="0">
              <a:solidFill>
                <a:prstClr val="black"/>
              </a:solidFill>
              <a:latin typeface="+mj-ea"/>
              <a:ea typeface="+mj-ea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3346388" y="2284288"/>
            <a:ext cx="2448272" cy="2375693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+mj-ea"/>
              <a:ea typeface="+mj-ea"/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6080527" y="2284287"/>
            <a:ext cx="2448272" cy="2375693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+mj-ea"/>
              <a:ea typeface="+mj-ea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3846803" y="1196316"/>
            <a:ext cx="1447442" cy="1447442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3" name="同心圆 12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black"/>
                </a:solidFill>
                <a:latin typeface="+mj-ea"/>
                <a:ea typeface="+mj-ea"/>
              </a:endParaRPr>
            </a:p>
          </p:txBody>
        </p:sp>
        <p:sp>
          <p:nvSpPr>
            <p:cNvPr id="14" name="椭圆 13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6580942" y="1152407"/>
            <a:ext cx="1447442" cy="1447442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6" name="同心圆 15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black"/>
                </a:solidFill>
                <a:latin typeface="+mj-ea"/>
                <a:ea typeface="+mj-ea"/>
              </a:endParaRPr>
            </a:p>
          </p:txBody>
        </p:sp>
        <p:sp>
          <p:nvSpPr>
            <p:cNvPr id="17" name="椭圆 16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18" name="椭圆 17"/>
          <p:cNvSpPr/>
          <p:nvPr/>
        </p:nvSpPr>
        <p:spPr>
          <a:xfrm>
            <a:off x="5004048" y="2097634"/>
            <a:ext cx="373310" cy="37331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prstClr val="white"/>
                </a:solidFill>
                <a:latin typeface="+mj-ea"/>
                <a:ea typeface="+mj-ea"/>
              </a:rPr>
              <a:t>2</a:t>
            </a:r>
            <a:endParaRPr lang="zh-CN" altLang="en-US" dirty="0">
              <a:solidFill>
                <a:prstClr val="white"/>
              </a:solidFill>
              <a:latin typeface="+mj-ea"/>
              <a:ea typeface="+mj-ea"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7740352" y="2097634"/>
            <a:ext cx="373310" cy="37331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prstClr val="white"/>
                </a:solidFill>
                <a:latin typeface="+mj-ea"/>
                <a:ea typeface="+mj-ea"/>
              </a:rPr>
              <a:t>3</a:t>
            </a:r>
            <a:endParaRPr lang="zh-CN" altLang="en-US" dirty="0">
              <a:solidFill>
                <a:prstClr val="white"/>
              </a:solidFill>
              <a:latin typeface="+mj-ea"/>
              <a:ea typeface="+mj-ea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4016526" y="1722821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prstClr val="black"/>
                </a:solidFill>
                <a:latin typeface="+mj-ea"/>
                <a:ea typeface="+mj-ea"/>
              </a:rPr>
              <a:t>标题内容</a:t>
            </a:r>
            <a:endParaRPr lang="zh-CN" altLang="en-US" dirty="0">
              <a:solidFill>
                <a:prstClr val="black"/>
              </a:solidFill>
              <a:latin typeface="+mj-ea"/>
              <a:ea typeface="+mj-ea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6750665" y="1722821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prstClr val="black"/>
                </a:solidFill>
                <a:latin typeface="+mj-ea"/>
                <a:ea typeface="+mj-ea"/>
              </a:rPr>
              <a:t>标题内容</a:t>
            </a:r>
            <a:endParaRPr lang="zh-CN" altLang="en-US" dirty="0">
              <a:solidFill>
                <a:prstClr val="black"/>
              </a:solidFill>
              <a:latin typeface="+mj-ea"/>
              <a:ea typeface="+mj-ea"/>
            </a:endParaRPr>
          </a:p>
        </p:txBody>
      </p:sp>
      <p:sp>
        <p:nvSpPr>
          <p:cNvPr id="22" name="TextBox 20"/>
          <p:cNvSpPr txBox="1"/>
          <p:nvPr/>
        </p:nvSpPr>
        <p:spPr>
          <a:xfrm>
            <a:off x="892717" y="2829770"/>
            <a:ext cx="1944216" cy="160043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000" dirty="0" smtClean="0">
                <a:solidFill>
                  <a:prstClr val="black"/>
                </a:solidFill>
                <a:latin typeface="+mj-ea"/>
                <a:ea typeface="+mj-ea"/>
              </a:rPr>
              <a:t>       点击</a:t>
            </a:r>
            <a:r>
              <a:rPr lang="zh-CN" altLang="en-US" sz="1000" dirty="0">
                <a:solidFill>
                  <a:prstClr val="black"/>
                </a:solidFill>
                <a:latin typeface="+mj-ea"/>
                <a:ea typeface="+mj-ea"/>
              </a:rPr>
              <a:t>输入简要文字内容，文字内容需概括精炼，不用多余的文字修饰。点击输入简要文字内容，文字内容需概括精炼，不用多余的文字修饰</a:t>
            </a:r>
            <a:r>
              <a:rPr lang="zh-CN" altLang="en-US" sz="1000" dirty="0" smtClean="0">
                <a:solidFill>
                  <a:prstClr val="black"/>
                </a:solidFill>
                <a:latin typeface="+mj-ea"/>
                <a:ea typeface="+mj-ea"/>
              </a:rPr>
              <a:t>。</a:t>
            </a:r>
            <a:endParaRPr lang="en-US" altLang="zh-CN" sz="1000" dirty="0">
              <a:solidFill>
                <a:prstClr val="black"/>
              </a:solidFill>
              <a:latin typeface="+mj-ea"/>
              <a:ea typeface="+mj-ea"/>
            </a:endParaRPr>
          </a:p>
          <a:p>
            <a:pPr>
              <a:lnSpc>
                <a:spcPct val="130000"/>
              </a:lnSpc>
            </a:pPr>
            <a:r>
              <a:rPr lang="zh-CN" altLang="en-US" sz="1000" dirty="0" smtClean="0">
                <a:solidFill>
                  <a:prstClr val="black"/>
                </a:solidFill>
                <a:latin typeface="+mj-ea"/>
                <a:ea typeface="+mj-ea"/>
              </a:rPr>
              <a:t>       点击</a:t>
            </a:r>
            <a:r>
              <a:rPr lang="zh-CN" altLang="en-US" sz="1000" dirty="0">
                <a:solidFill>
                  <a:prstClr val="black"/>
                </a:solidFill>
                <a:latin typeface="+mj-ea"/>
                <a:ea typeface="+mj-ea"/>
              </a:rPr>
              <a:t>输入简要文字内容，文字内容需概括精炼，不用多余的文字</a:t>
            </a:r>
            <a:r>
              <a:rPr lang="zh-CN" altLang="en-US" sz="1000" dirty="0" smtClean="0">
                <a:solidFill>
                  <a:prstClr val="black"/>
                </a:solidFill>
                <a:latin typeface="+mj-ea"/>
                <a:ea typeface="+mj-ea"/>
              </a:rPr>
              <a:t>修饰。</a:t>
            </a:r>
            <a:endParaRPr lang="zh-CN" altLang="en-US" sz="1600" b="1" dirty="0" smtClean="0">
              <a:solidFill>
                <a:srgbClr val="F87A08"/>
              </a:solidFill>
              <a:latin typeface="+mj-ea"/>
              <a:ea typeface="+mj-ea"/>
            </a:endParaRPr>
          </a:p>
        </p:txBody>
      </p:sp>
      <p:sp>
        <p:nvSpPr>
          <p:cNvPr id="23" name="TextBox 21"/>
          <p:cNvSpPr txBox="1"/>
          <p:nvPr/>
        </p:nvSpPr>
        <p:spPr>
          <a:xfrm>
            <a:off x="3598416" y="2824126"/>
            <a:ext cx="1944216" cy="160043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000" dirty="0" smtClean="0">
                <a:solidFill>
                  <a:prstClr val="black"/>
                </a:solidFill>
                <a:latin typeface="+mj-ea"/>
                <a:ea typeface="+mj-ea"/>
              </a:rPr>
              <a:t>       点击</a:t>
            </a:r>
            <a:r>
              <a:rPr lang="zh-CN" altLang="en-US" sz="1000" dirty="0">
                <a:solidFill>
                  <a:prstClr val="black"/>
                </a:solidFill>
                <a:latin typeface="+mj-ea"/>
                <a:ea typeface="+mj-ea"/>
              </a:rPr>
              <a:t>输入简要文字内容，文字内容需概括精炼，不用多余的文字修饰。点击输入简要文字内容，文字内容需概括精炼，不用多余的文字修饰</a:t>
            </a:r>
            <a:r>
              <a:rPr lang="zh-CN" altLang="en-US" sz="1000" dirty="0" smtClean="0">
                <a:solidFill>
                  <a:prstClr val="black"/>
                </a:solidFill>
                <a:latin typeface="+mj-ea"/>
                <a:ea typeface="+mj-ea"/>
              </a:rPr>
              <a:t>。</a:t>
            </a:r>
            <a:endParaRPr lang="en-US" altLang="zh-CN" sz="1000" dirty="0">
              <a:solidFill>
                <a:prstClr val="black"/>
              </a:solidFill>
              <a:latin typeface="+mj-ea"/>
              <a:ea typeface="+mj-ea"/>
            </a:endParaRPr>
          </a:p>
          <a:p>
            <a:pPr>
              <a:lnSpc>
                <a:spcPct val="130000"/>
              </a:lnSpc>
            </a:pPr>
            <a:r>
              <a:rPr lang="zh-CN" altLang="en-US" sz="1000" dirty="0" smtClean="0">
                <a:solidFill>
                  <a:prstClr val="black"/>
                </a:solidFill>
                <a:latin typeface="+mj-ea"/>
                <a:ea typeface="+mj-ea"/>
              </a:rPr>
              <a:t>       点击</a:t>
            </a:r>
            <a:r>
              <a:rPr lang="zh-CN" altLang="en-US" sz="1000" dirty="0">
                <a:solidFill>
                  <a:prstClr val="black"/>
                </a:solidFill>
                <a:latin typeface="+mj-ea"/>
                <a:ea typeface="+mj-ea"/>
              </a:rPr>
              <a:t>输入简要文字内容，文字内容需概括精炼，不用多余的文字</a:t>
            </a:r>
            <a:r>
              <a:rPr lang="zh-CN" altLang="en-US" sz="1000" dirty="0" smtClean="0">
                <a:solidFill>
                  <a:prstClr val="black"/>
                </a:solidFill>
                <a:latin typeface="+mj-ea"/>
                <a:ea typeface="+mj-ea"/>
              </a:rPr>
              <a:t>修饰。</a:t>
            </a:r>
            <a:endParaRPr lang="zh-CN" altLang="en-US" sz="1600" b="1" dirty="0" smtClean="0">
              <a:solidFill>
                <a:srgbClr val="F87A08"/>
              </a:solidFill>
              <a:latin typeface="+mj-ea"/>
              <a:ea typeface="+mj-ea"/>
            </a:endParaRPr>
          </a:p>
        </p:txBody>
      </p:sp>
      <p:sp>
        <p:nvSpPr>
          <p:cNvPr id="24" name="TextBox 22"/>
          <p:cNvSpPr txBox="1"/>
          <p:nvPr/>
        </p:nvSpPr>
        <p:spPr>
          <a:xfrm>
            <a:off x="6332555" y="2831002"/>
            <a:ext cx="1944216" cy="160043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000" dirty="0" smtClean="0">
                <a:solidFill>
                  <a:prstClr val="black"/>
                </a:solidFill>
                <a:latin typeface="+mj-ea"/>
                <a:ea typeface="+mj-ea"/>
              </a:rPr>
              <a:t>       点击</a:t>
            </a:r>
            <a:r>
              <a:rPr lang="zh-CN" altLang="en-US" sz="1000" dirty="0">
                <a:solidFill>
                  <a:prstClr val="black"/>
                </a:solidFill>
                <a:latin typeface="+mj-ea"/>
                <a:ea typeface="+mj-ea"/>
              </a:rPr>
              <a:t>输入简要文字内容，文字内容需概括精炼，不用多余的文字修饰。点击输入简要文字内容，文字内容需概括精炼，不用多余的文字修饰</a:t>
            </a:r>
            <a:r>
              <a:rPr lang="zh-CN" altLang="en-US" sz="1000" dirty="0" smtClean="0">
                <a:solidFill>
                  <a:prstClr val="black"/>
                </a:solidFill>
                <a:latin typeface="+mj-ea"/>
                <a:ea typeface="+mj-ea"/>
              </a:rPr>
              <a:t>。</a:t>
            </a:r>
            <a:endParaRPr lang="en-US" altLang="zh-CN" sz="1000" dirty="0">
              <a:solidFill>
                <a:prstClr val="black"/>
              </a:solidFill>
              <a:latin typeface="+mj-ea"/>
              <a:ea typeface="+mj-ea"/>
            </a:endParaRPr>
          </a:p>
          <a:p>
            <a:pPr>
              <a:lnSpc>
                <a:spcPct val="130000"/>
              </a:lnSpc>
            </a:pPr>
            <a:r>
              <a:rPr lang="zh-CN" altLang="en-US" sz="1000" dirty="0" smtClean="0">
                <a:solidFill>
                  <a:prstClr val="black"/>
                </a:solidFill>
                <a:latin typeface="+mj-ea"/>
                <a:ea typeface="+mj-ea"/>
              </a:rPr>
              <a:t>       点击</a:t>
            </a:r>
            <a:r>
              <a:rPr lang="zh-CN" altLang="en-US" sz="1000" dirty="0">
                <a:solidFill>
                  <a:prstClr val="black"/>
                </a:solidFill>
                <a:latin typeface="+mj-ea"/>
                <a:ea typeface="+mj-ea"/>
              </a:rPr>
              <a:t>输入简要文字内容，文字内容需概括精炼，不用多余的文字</a:t>
            </a:r>
            <a:r>
              <a:rPr lang="zh-CN" altLang="en-US" sz="1000" dirty="0" smtClean="0">
                <a:solidFill>
                  <a:prstClr val="black"/>
                </a:solidFill>
                <a:latin typeface="+mj-ea"/>
                <a:ea typeface="+mj-ea"/>
              </a:rPr>
              <a:t>修饰。</a:t>
            </a:r>
            <a:endParaRPr lang="zh-CN" altLang="en-US" sz="1600" b="1" dirty="0" smtClean="0">
              <a:solidFill>
                <a:srgbClr val="F87A08"/>
              </a:solidFill>
              <a:latin typeface="+mj-ea"/>
              <a:ea typeface="+mj-ea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0" y="0"/>
            <a:ext cx="9144000" cy="48351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Text Box 18"/>
          <p:cNvSpPr txBox="1">
            <a:spLocks noChangeArrowheads="1"/>
          </p:cNvSpPr>
          <p:nvPr/>
        </p:nvSpPr>
        <p:spPr bwMode="gray">
          <a:xfrm>
            <a:off x="511612" y="63373"/>
            <a:ext cx="355633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经营模式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/04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采购模式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7" t="-1125" r="137" b="77334"/>
          <a:stretch>
            <a:fillRect/>
          </a:stretch>
        </p:blipFill>
        <p:spPr>
          <a:xfrm>
            <a:off x="1" y="10713"/>
            <a:ext cx="611560" cy="472805"/>
          </a:xfrm>
          <a:prstGeom prst="rect">
            <a:avLst/>
          </a:prstGeom>
        </p:spPr>
      </p:pic>
    </p:spTree>
  </p:cSld>
  <p:clrMapOvr>
    <a:masterClrMapping/>
  </p:clrMapOvr>
  <p:transition spd="slow" advClick="0" advTm="10000">
    <p:pull dir="r"/>
  </p:transition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" presetClass="entr" presetSubtype="2" fill="hold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2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3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5" presetID="2" presetClass="entr" presetSubtype="2" fill="hold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7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8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6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8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1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3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35" presetID="16" presetClass="entr" presetSubtype="37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37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16" presetClass="entr" presetSubtype="37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40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16" presetClass="entr" presetSubtype="37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43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4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45" presetID="21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47" dur="8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8" presetID="21" presetClass="entr" presetSubtype="1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50" dur="8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1" presetID="21" presetClass="entr" presetSubtype="1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53" dur="8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4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55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30000"/>
                                      </p:iterate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7" dur="5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8" presetID="36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30000"/>
                                      </p:iterate>
                                      <p:childTnLst>
                                        <p:animScale>
                                          <p:cBhvr>
                                            <p:cTn id="59" dur="25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</p:cBhvr>
                                          <p:to x="80000" y="100000"/>
                                        </p:animScale>
                                        <p:anim by="(#ppt_w*0.10)" calcmode="lin" valueType="num">
                                          <p:cBhvr>
                                            <p:cTn id="60" dur="25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by="(-#ppt_w*0.10)" calcmode="lin" valueType="num">
                                          <p:cBhvr>
                                            <p:cTn id="61" dur="25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-480000">
                                          <p:cBhvr>
                                            <p:cTn id="62" dur="25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63" presetID="2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iterate type="lt">
                                        <p:tmPct val="30000"/>
                                      </p:iterate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5" dur="5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" presetID="36" presetClass="emph" presetSubtype="0" fill="hold" grpId="1" nodeType="withEffect">
                                      <p:stCondLst>
                                        <p:cond delay="500"/>
                                      </p:stCondLst>
                                      <p:iterate type="lt">
                                        <p:tmPct val="30000"/>
                                      </p:iterate>
                                      <p:childTnLst>
                                        <p:animScale>
                                          <p:cBhvr>
                                            <p:cTn id="67" dur="25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</p:cBhvr>
                                          <p:to x="80000" y="100000"/>
                                        </p:animScale>
                                        <p:anim by="(#ppt_w*0.10)" calcmode="lin" valueType="num">
                                          <p:cBhvr>
                                            <p:cTn id="68" dur="25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by="(-#ppt_w*0.10)" calcmode="lin" valueType="num">
                                          <p:cBhvr>
                                            <p:cTn id="69" dur="25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-480000">
                                          <p:cBhvr>
                                            <p:cTn id="70" dur="25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71" presetID="22" presetClass="entr" presetSubtype="8" fill="hold" grpId="0" nodeType="withEffect">
                                      <p:stCondLst>
                                        <p:cond delay="1000"/>
                                      </p:stCondLst>
                                      <p:iterate type="lt">
                                        <p:tmPct val="30000"/>
                                      </p:iterate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3" dur="5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4" presetID="36" presetClass="emph" presetSubtype="0" fill="hold" grpId="1" nodeType="withEffect">
                                      <p:stCondLst>
                                        <p:cond delay="1000"/>
                                      </p:stCondLst>
                                      <p:iterate type="lt">
                                        <p:tmPct val="30000"/>
                                      </p:iterate>
                                      <p:childTnLst>
                                        <p:animScale>
                                          <p:cBhvr>
                                            <p:cTn id="75" dur="25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</p:cBhvr>
                                          <p:to x="80000" y="100000"/>
                                        </p:animScale>
                                        <p:anim by="(#ppt_w*0.10)" calcmode="lin" valueType="num">
                                          <p:cBhvr>
                                            <p:cTn id="76" dur="25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by="(-#ppt_w*0.10)" calcmode="lin" valueType="num">
                                          <p:cBhvr>
                                            <p:cTn id="77" dur="25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-480000">
                                          <p:cBhvr>
                                            <p:cTn id="78" dur="25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8" grpId="0" animBg="1"/>
          <p:bldP spid="9" grpId="0"/>
          <p:bldP spid="10" grpId="0" animBg="1"/>
          <p:bldP spid="11" grpId="0" animBg="1"/>
          <p:bldP spid="18" grpId="0" animBg="1"/>
          <p:bldP spid="19" grpId="0" animBg="1"/>
          <p:bldP spid="20" grpId="0"/>
          <p:bldP spid="21" grpId="0"/>
          <p:bldP spid="22" grpId="0"/>
          <p:bldP spid="22" grpId="1"/>
          <p:bldP spid="23" grpId="0"/>
          <p:bldP spid="23" grpId="1"/>
          <p:bldP spid="24" grpId="0"/>
          <p:bldP spid="24" grpId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5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6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8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1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3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35" presetID="16" presetClass="entr" presetSubtype="37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37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16" presetClass="entr" presetSubtype="37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40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16" presetClass="entr" presetSubtype="37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43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4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45" presetID="21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47" dur="8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8" presetID="21" presetClass="entr" presetSubtype="1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50" dur="8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1" presetID="21" presetClass="entr" presetSubtype="1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53" dur="8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4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55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30000"/>
                                      </p:iterate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7" dur="5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8" presetID="36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30000"/>
                                      </p:iterate>
                                      <p:childTnLst>
                                        <p:animScale>
                                          <p:cBhvr>
                                            <p:cTn id="59" dur="25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</p:cBhvr>
                                          <p:to x="80000" y="100000"/>
                                        </p:animScale>
                                        <p:anim by="(#ppt_w*0.10)" calcmode="lin" valueType="num">
                                          <p:cBhvr>
                                            <p:cTn id="60" dur="25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by="(-#ppt_w*0.10)" calcmode="lin" valueType="num">
                                          <p:cBhvr>
                                            <p:cTn id="61" dur="25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-480000">
                                          <p:cBhvr>
                                            <p:cTn id="62" dur="25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63" presetID="2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iterate type="lt">
                                        <p:tmPct val="30000"/>
                                      </p:iterate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5" dur="5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" presetID="36" presetClass="emph" presetSubtype="0" fill="hold" grpId="1" nodeType="withEffect">
                                      <p:stCondLst>
                                        <p:cond delay="500"/>
                                      </p:stCondLst>
                                      <p:iterate type="lt">
                                        <p:tmPct val="30000"/>
                                      </p:iterate>
                                      <p:childTnLst>
                                        <p:animScale>
                                          <p:cBhvr>
                                            <p:cTn id="67" dur="25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</p:cBhvr>
                                          <p:to x="80000" y="100000"/>
                                        </p:animScale>
                                        <p:anim by="(#ppt_w*0.10)" calcmode="lin" valueType="num">
                                          <p:cBhvr>
                                            <p:cTn id="68" dur="25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by="(-#ppt_w*0.10)" calcmode="lin" valueType="num">
                                          <p:cBhvr>
                                            <p:cTn id="69" dur="25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-480000">
                                          <p:cBhvr>
                                            <p:cTn id="70" dur="25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71" presetID="22" presetClass="entr" presetSubtype="8" fill="hold" grpId="0" nodeType="withEffect">
                                      <p:stCondLst>
                                        <p:cond delay="1000"/>
                                      </p:stCondLst>
                                      <p:iterate type="lt">
                                        <p:tmPct val="30000"/>
                                      </p:iterate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3" dur="5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4" presetID="36" presetClass="emph" presetSubtype="0" fill="hold" grpId="1" nodeType="withEffect">
                                      <p:stCondLst>
                                        <p:cond delay="1000"/>
                                      </p:stCondLst>
                                      <p:iterate type="lt">
                                        <p:tmPct val="30000"/>
                                      </p:iterate>
                                      <p:childTnLst>
                                        <p:animScale>
                                          <p:cBhvr>
                                            <p:cTn id="75" dur="25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</p:cBhvr>
                                          <p:to x="80000" y="100000"/>
                                        </p:animScale>
                                        <p:anim by="(#ppt_w*0.10)" calcmode="lin" valueType="num">
                                          <p:cBhvr>
                                            <p:cTn id="76" dur="25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by="(-#ppt_w*0.10)" calcmode="lin" valueType="num">
                                          <p:cBhvr>
                                            <p:cTn id="77" dur="25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-480000">
                                          <p:cBhvr>
                                            <p:cTn id="78" dur="25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8" grpId="0" animBg="1"/>
          <p:bldP spid="9" grpId="0"/>
          <p:bldP spid="10" grpId="0" animBg="1"/>
          <p:bldP spid="11" grpId="0" animBg="1"/>
          <p:bldP spid="18" grpId="0" animBg="1"/>
          <p:bldP spid="19" grpId="0" animBg="1"/>
          <p:bldP spid="20" grpId="0"/>
          <p:bldP spid="21" grpId="0"/>
          <p:bldP spid="22" grpId="0"/>
          <p:bldP spid="22" grpId="1"/>
          <p:bldP spid="23" grpId="0"/>
          <p:bldP spid="23" grpId="1"/>
          <p:bldP spid="24" grpId="0"/>
          <p:bldP spid="24" grpId="1"/>
        </p:bldLst>
      </p:timing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空心弧 3"/>
          <p:cNvSpPr/>
          <p:nvPr/>
        </p:nvSpPr>
        <p:spPr>
          <a:xfrm rot="5400000">
            <a:off x="386026" y="1406854"/>
            <a:ext cx="3142978" cy="2924714"/>
          </a:xfrm>
          <a:prstGeom prst="blockArc">
            <a:avLst>
              <a:gd name="adj1" fmla="val 10897210"/>
              <a:gd name="adj2" fmla="val 6953"/>
              <a:gd name="adj3" fmla="val 1246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6" rIns="91431" bIns="45716" anchor="ctr"/>
          <a:lstStyle/>
          <a:p>
            <a:pPr algn="ctr" defTabSz="913765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490">
              <a:solidFill>
                <a:prstClr val="black"/>
              </a:solidFill>
              <a:latin typeface="+mj-ea"/>
              <a:ea typeface="+mj-ea"/>
              <a:cs typeface="Arial" panose="020B0604020202020204" pitchFamily="34" charset="0"/>
            </a:endParaRPr>
          </a:p>
        </p:txBody>
      </p:sp>
      <p:cxnSp>
        <p:nvCxnSpPr>
          <p:cNvPr id="5" name="直接连接符 4"/>
          <p:cNvCxnSpPr/>
          <p:nvPr/>
        </p:nvCxnSpPr>
        <p:spPr bwMode="auto">
          <a:xfrm>
            <a:off x="2566927" y="1492084"/>
            <a:ext cx="1441450" cy="0"/>
          </a:xfrm>
          <a:prstGeom prst="line">
            <a:avLst/>
          </a:prstGeom>
          <a:ln w="12700">
            <a:solidFill>
              <a:srgbClr val="9DA8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 bwMode="auto">
          <a:xfrm>
            <a:off x="2616574" y="4282724"/>
            <a:ext cx="1439863" cy="0"/>
          </a:xfrm>
          <a:prstGeom prst="line">
            <a:avLst/>
          </a:prstGeom>
          <a:ln w="12700">
            <a:solidFill>
              <a:srgbClr val="9DA8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 bwMode="auto">
          <a:xfrm>
            <a:off x="3438546" y="2438436"/>
            <a:ext cx="1334133" cy="0"/>
          </a:xfrm>
          <a:prstGeom prst="line">
            <a:avLst/>
          </a:prstGeom>
          <a:ln w="12700">
            <a:solidFill>
              <a:srgbClr val="9DA8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>
            <a:endCxn id="34" idx="2"/>
          </p:cNvCxnSpPr>
          <p:nvPr/>
        </p:nvCxnSpPr>
        <p:spPr bwMode="auto">
          <a:xfrm>
            <a:off x="3294063" y="3423431"/>
            <a:ext cx="1440700" cy="0"/>
          </a:xfrm>
          <a:prstGeom prst="line">
            <a:avLst/>
          </a:prstGeom>
          <a:ln w="12700">
            <a:solidFill>
              <a:srgbClr val="9DA8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4961382" y="1136730"/>
            <a:ext cx="954089" cy="323157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r>
              <a:rPr lang="zh-CN" altLang="en-US" sz="1500" dirty="0" smtClean="0">
                <a:solidFill>
                  <a:schemeClr val="accent1"/>
                </a:solidFill>
                <a:latin typeface="+mj-ea"/>
                <a:ea typeface="+mj-ea"/>
              </a:rPr>
              <a:t>标题内容</a:t>
            </a:r>
            <a:endParaRPr lang="zh-CN" altLang="en-US" sz="15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10" name="矩形 47"/>
          <p:cNvSpPr>
            <a:spLocks noChangeArrowheads="1"/>
          </p:cNvSpPr>
          <p:nvPr/>
        </p:nvSpPr>
        <p:spPr bwMode="auto">
          <a:xfrm>
            <a:off x="4932040" y="1369458"/>
            <a:ext cx="3043238" cy="553990"/>
          </a:xfrm>
          <a:prstGeom prst="rect">
            <a:avLst/>
          </a:prstGeom>
          <a:noFill/>
          <a:ln>
            <a:noFill/>
          </a:ln>
        </p:spPr>
        <p:txBody>
          <a:bodyPr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1000" dirty="0">
                <a:solidFill>
                  <a:prstClr val="black"/>
                </a:solidFill>
                <a:latin typeface="+mj-ea"/>
                <a:ea typeface="+mj-ea"/>
              </a:rPr>
              <a:t>点击输入简要文字内容，文字内容需概括精炼，不用多余的文字修饰，言简意赅的说明该项内容。</a:t>
            </a:r>
            <a:endParaRPr lang="en-US" altLang="zh-CN" sz="1000" dirty="0">
              <a:solidFill>
                <a:prstClr val="black"/>
              </a:solidFill>
              <a:latin typeface="+mj-ea"/>
              <a:ea typeface="+mj-ea"/>
            </a:endParaRPr>
          </a:p>
        </p:txBody>
      </p:sp>
      <p:grpSp>
        <p:nvGrpSpPr>
          <p:cNvPr id="11" name="组合 10"/>
          <p:cNvGrpSpPr/>
          <p:nvPr/>
        </p:nvGrpSpPr>
        <p:grpSpPr bwMode="auto">
          <a:xfrm>
            <a:off x="600323" y="1737476"/>
            <a:ext cx="2259643" cy="2259643"/>
            <a:chOff x="1103084" y="2155824"/>
            <a:chExt cx="3176815" cy="3176815"/>
          </a:xfrm>
        </p:grpSpPr>
        <p:sp>
          <p:nvSpPr>
            <p:cNvPr id="12" name="椭圆 11"/>
            <p:cNvSpPr/>
            <p:nvPr/>
          </p:nvSpPr>
          <p:spPr>
            <a:xfrm>
              <a:off x="1103084" y="2155824"/>
              <a:ext cx="3176815" cy="3176815"/>
            </a:xfrm>
            <a:prstGeom prst="ellipse">
              <a:avLst/>
            </a:prstGeom>
            <a:solidFill>
              <a:srgbClr val="CCD0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3765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  <a:latin typeface="+mj-ea"/>
                <a:ea typeface="+mj-ea"/>
                <a:cs typeface="Arial" panose="020B0604020202020204" pitchFamily="34" charset="0"/>
              </a:endParaRPr>
            </a:p>
          </p:txBody>
        </p:sp>
        <p:sp>
          <p:nvSpPr>
            <p:cNvPr id="13" name="椭圆 12"/>
            <p:cNvSpPr/>
            <p:nvPr/>
          </p:nvSpPr>
          <p:spPr>
            <a:xfrm>
              <a:off x="1281790" y="2334530"/>
              <a:ext cx="2819403" cy="2819403"/>
            </a:xfrm>
            <a:prstGeom prst="ellipse">
              <a:avLst/>
            </a:prstGeom>
            <a:blipFill dpi="0" rotWithShape="1">
              <a:blip r:embed="rId1"/>
              <a:srcRect/>
              <a:stretch>
                <a:fillRect l="-20000" r="-20000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3765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  <a:latin typeface="+mj-ea"/>
                <a:ea typeface="+mj-ea"/>
                <a:cs typeface="Arial" panose="020B0604020202020204" pitchFamily="34" charset="0"/>
              </a:endParaRPr>
            </a:p>
          </p:txBody>
        </p:sp>
      </p:grpSp>
      <p:sp>
        <p:nvSpPr>
          <p:cNvPr id="14" name="椭圆 13"/>
          <p:cNvSpPr/>
          <p:nvPr/>
        </p:nvSpPr>
        <p:spPr>
          <a:xfrm>
            <a:off x="2339752" y="1275606"/>
            <a:ext cx="373310" cy="37331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prstClr val="white"/>
                </a:solidFill>
                <a:latin typeface="+mj-ea"/>
                <a:ea typeface="+mj-ea"/>
              </a:rPr>
              <a:t>1</a:t>
            </a:r>
            <a:endParaRPr lang="zh-CN" altLang="en-US" dirty="0">
              <a:solidFill>
                <a:prstClr val="white"/>
              </a:solidFill>
              <a:latin typeface="+mj-ea"/>
              <a:ea typeface="+mj-ea"/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3131840" y="2236528"/>
            <a:ext cx="373310" cy="37331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prstClr val="white"/>
                </a:solidFill>
                <a:latin typeface="+mj-ea"/>
                <a:ea typeface="+mj-ea"/>
              </a:rPr>
              <a:t>2</a:t>
            </a:r>
            <a:endParaRPr lang="zh-CN" altLang="en-US" dirty="0">
              <a:solidFill>
                <a:prstClr val="white"/>
              </a:solidFill>
              <a:latin typeface="+mj-ea"/>
              <a:ea typeface="+mj-ea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3110900" y="3218921"/>
            <a:ext cx="373310" cy="37331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prstClr val="white"/>
                </a:solidFill>
                <a:latin typeface="+mj-ea"/>
                <a:ea typeface="+mj-ea"/>
              </a:rPr>
              <a:t>3</a:t>
            </a:r>
            <a:endParaRPr lang="zh-CN" altLang="en-US" dirty="0">
              <a:solidFill>
                <a:prstClr val="white"/>
              </a:solidFill>
              <a:latin typeface="+mj-ea"/>
              <a:ea typeface="+mj-ea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2339752" y="4069127"/>
            <a:ext cx="373310" cy="37331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prstClr val="white"/>
                </a:solidFill>
                <a:latin typeface="+mj-ea"/>
                <a:ea typeface="+mj-ea"/>
              </a:rPr>
              <a:t>4</a:t>
            </a:r>
            <a:endParaRPr lang="zh-CN" altLang="en-US" dirty="0">
              <a:solidFill>
                <a:prstClr val="white"/>
              </a:solidFill>
              <a:latin typeface="+mj-ea"/>
              <a:ea typeface="+mj-ea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3989630" y="1064722"/>
            <a:ext cx="858956" cy="858956"/>
            <a:chOff x="3989630" y="984316"/>
            <a:chExt cx="858956" cy="858956"/>
          </a:xfrm>
        </p:grpSpPr>
        <p:grpSp>
          <p:nvGrpSpPr>
            <p:cNvPr id="19" name="组合 18"/>
            <p:cNvGrpSpPr/>
            <p:nvPr/>
          </p:nvGrpSpPr>
          <p:grpSpPr>
            <a:xfrm>
              <a:off x="3989630" y="984316"/>
              <a:ext cx="858956" cy="858956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23" name="同心圆 22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black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24" name="椭圆 23"/>
              <p:cNvSpPr/>
              <p:nvPr/>
            </p:nvSpPr>
            <p:spPr>
              <a:xfrm>
                <a:off x="392112" y="760412"/>
                <a:ext cx="3825876" cy="3825876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+mj-ea"/>
                  <a:ea typeface="+mj-ea"/>
                </a:endParaRPr>
              </a:p>
            </p:txBody>
          </p:sp>
        </p:grpSp>
        <p:grpSp>
          <p:nvGrpSpPr>
            <p:cNvPr id="20" name="组合 54"/>
            <p:cNvGrpSpPr>
              <a:grpSpLocks noChangeAspect="1"/>
            </p:cNvGrpSpPr>
            <p:nvPr/>
          </p:nvGrpSpPr>
          <p:grpSpPr bwMode="auto">
            <a:xfrm>
              <a:off x="4230408" y="1145668"/>
              <a:ext cx="389996" cy="469766"/>
              <a:chOff x="3452849" y="2667439"/>
              <a:chExt cx="239345" cy="288607"/>
            </a:xfrm>
          </p:grpSpPr>
          <p:sp>
            <p:nvSpPr>
              <p:cNvPr id="21" name="Freeform 846"/>
              <p:cNvSpPr/>
              <p:nvPr/>
            </p:nvSpPr>
            <p:spPr bwMode="auto">
              <a:xfrm>
                <a:off x="3452849" y="2721892"/>
                <a:ext cx="239345" cy="234154"/>
              </a:xfrm>
              <a:custGeom>
                <a:avLst/>
                <a:gdLst>
                  <a:gd name="T0" fmla="*/ 29 w 48"/>
                  <a:gd name="T1" fmla="*/ 0 h 47"/>
                  <a:gd name="T2" fmla="*/ 29 w 48"/>
                  <a:gd name="T3" fmla="*/ 7 h 47"/>
                  <a:gd name="T4" fmla="*/ 41 w 48"/>
                  <a:gd name="T5" fmla="*/ 23 h 47"/>
                  <a:gd name="T6" fmla="*/ 24 w 48"/>
                  <a:gd name="T7" fmla="*/ 41 h 47"/>
                  <a:gd name="T8" fmla="*/ 6 w 48"/>
                  <a:gd name="T9" fmla="*/ 23 h 47"/>
                  <a:gd name="T10" fmla="*/ 18 w 48"/>
                  <a:gd name="T11" fmla="*/ 7 h 47"/>
                  <a:gd name="T12" fmla="*/ 18 w 48"/>
                  <a:gd name="T13" fmla="*/ 0 h 47"/>
                  <a:gd name="T14" fmla="*/ 0 w 48"/>
                  <a:gd name="T15" fmla="*/ 23 h 47"/>
                  <a:gd name="T16" fmla="*/ 24 w 48"/>
                  <a:gd name="T17" fmla="*/ 47 h 47"/>
                  <a:gd name="T18" fmla="*/ 48 w 48"/>
                  <a:gd name="T19" fmla="*/ 23 h 47"/>
                  <a:gd name="T20" fmla="*/ 29 w 48"/>
                  <a:gd name="T21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8" h="47">
                    <a:moveTo>
                      <a:pt x="29" y="0"/>
                    </a:moveTo>
                    <a:cubicBezTo>
                      <a:pt x="29" y="7"/>
                      <a:pt x="29" y="7"/>
                      <a:pt x="29" y="7"/>
                    </a:cubicBezTo>
                    <a:cubicBezTo>
                      <a:pt x="36" y="9"/>
                      <a:pt x="41" y="16"/>
                      <a:pt x="41" y="23"/>
                    </a:cubicBezTo>
                    <a:cubicBezTo>
                      <a:pt x="41" y="33"/>
                      <a:pt x="33" y="41"/>
                      <a:pt x="24" y="41"/>
                    </a:cubicBezTo>
                    <a:cubicBezTo>
                      <a:pt x="14" y="41"/>
                      <a:pt x="6" y="33"/>
                      <a:pt x="6" y="23"/>
                    </a:cubicBezTo>
                    <a:cubicBezTo>
                      <a:pt x="6" y="16"/>
                      <a:pt x="11" y="9"/>
                      <a:pt x="18" y="7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7" y="2"/>
                      <a:pt x="0" y="12"/>
                      <a:pt x="0" y="23"/>
                    </a:cubicBezTo>
                    <a:cubicBezTo>
                      <a:pt x="0" y="37"/>
                      <a:pt x="10" y="47"/>
                      <a:pt x="24" y="47"/>
                    </a:cubicBezTo>
                    <a:cubicBezTo>
                      <a:pt x="37" y="47"/>
                      <a:pt x="48" y="37"/>
                      <a:pt x="48" y="23"/>
                    </a:cubicBezTo>
                    <a:cubicBezTo>
                      <a:pt x="48" y="12"/>
                      <a:pt x="40" y="2"/>
                      <a:pt x="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lIns="121920" tIns="60960" rIns="121920" bIns="60960"/>
              <a:lstStyle/>
              <a:p>
                <a:pPr defTabSz="913765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490">
                  <a:solidFill>
                    <a:prstClr val="black"/>
                  </a:solidFill>
                  <a:latin typeface="+mj-ea"/>
                  <a:ea typeface="+mj-ea"/>
                  <a:cs typeface="Arial" panose="020B0604020202020204" pitchFamily="34" charset="0"/>
                </a:endParaRPr>
              </a:p>
            </p:txBody>
          </p:sp>
          <p:sp>
            <p:nvSpPr>
              <p:cNvPr id="22" name="Freeform 847"/>
              <p:cNvSpPr/>
              <p:nvPr/>
            </p:nvSpPr>
            <p:spPr bwMode="auto">
              <a:xfrm>
                <a:off x="3547138" y="2667439"/>
                <a:ext cx="44424" cy="138859"/>
              </a:xfrm>
              <a:custGeom>
                <a:avLst/>
                <a:gdLst>
                  <a:gd name="T0" fmla="*/ 7 w 9"/>
                  <a:gd name="T1" fmla="*/ 0 h 28"/>
                  <a:gd name="T2" fmla="*/ 2 w 9"/>
                  <a:gd name="T3" fmla="*/ 0 h 28"/>
                  <a:gd name="T4" fmla="*/ 0 w 9"/>
                  <a:gd name="T5" fmla="*/ 2 h 28"/>
                  <a:gd name="T6" fmla="*/ 0 w 9"/>
                  <a:gd name="T7" fmla="*/ 10 h 28"/>
                  <a:gd name="T8" fmla="*/ 0 w 9"/>
                  <a:gd name="T9" fmla="*/ 16 h 28"/>
                  <a:gd name="T10" fmla="*/ 0 w 9"/>
                  <a:gd name="T11" fmla="*/ 26 h 28"/>
                  <a:gd name="T12" fmla="*/ 2 w 9"/>
                  <a:gd name="T13" fmla="*/ 28 h 28"/>
                  <a:gd name="T14" fmla="*/ 7 w 9"/>
                  <a:gd name="T15" fmla="*/ 28 h 28"/>
                  <a:gd name="T16" fmla="*/ 9 w 9"/>
                  <a:gd name="T17" fmla="*/ 26 h 28"/>
                  <a:gd name="T18" fmla="*/ 9 w 9"/>
                  <a:gd name="T19" fmla="*/ 16 h 28"/>
                  <a:gd name="T20" fmla="*/ 9 w 9"/>
                  <a:gd name="T21" fmla="*/ 10 h 28"/>
                  <a:gd name="T22" fmla="*/ 9 w 9"/>
                  <a:gd name="T23" fmla="*/ 2 h 28"/>
                  <a:gd name="T24" fmla="*/ 7 w 9"/>
                  <a:gd name="T25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" h="28">
                    <a:moveTo>
                      <a:pt x="7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7"/>
                      <a:pt x="1" y="28"/>
                      <a:pt x="2" y="28"/>
                    </a:cubicBezTo>
                    <a:cubicBezTo>
                      <a:pt x="7" y="28"/>
                      <a:pt x="7" y="28"/>
                      <a:pt x="7" y="28"/>
                    </a:cubicBezTo>
                    <a:cubicBezTo>
                      <a:pt x="8" y="28"/>
                      <a:pt x="9" y="27"/>
                      <a:pt x="9" y="26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1"/>
                      <a:pt x="8" y="0"/>
                      <a:pt x="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lIns="121920" tIns="60960" rIns="121920" bIns="60960"/>
              <a:lstStyle/>
              <a:p>
                <a:pPr defTabSz="913765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490">
                  <a:solidFill>
                    <a:prstClr val="black"/>
                  </a:solidFill>
                  <a:latin typeface="+mj-ea"/>
                  <a:ea typeface="+mj-ea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25" name="组合 24"/>
          <p:cNvGrpSpPr/>
          <p:nvPr/>
        </p:nvGrpSpPr>
        <p:grpSpPr>
          <a:xfrm>
            <a:off x="4684712" y="1948340"/>
            <a:ext cx="858956" cy="858956"/>
            <a:chOff x="4684712" y="1948340"/>
            <a:chExt cx="858956" cy="858956"/>
          </a:xfrm>
        </p:grpSpPr>
        <p:grpSp>
          <p:nvGrpSpPr>
            <p:cNvPr id="26" name="组合 25"/>
            <p:cNvGrpSpPr/>
            <p:nvPr/>
          </p:nvGrpSpPr>
          <p:grpSpPr>
            <a:xfrm>
              <a:off x="4684712" y="1948340"/>
              <a:ext cx="858956" cy="858956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28" name="同心圆 27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black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29" name="椭圆 28"/>
              <p:cNvSpPr/>
              <p:nvPr/>
            </p:nvSpPr>
            <p:spPr>
              <a:xfrm>
                <a:off x="392112" y="760412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+mj-ea"/>
                  <a:ea typeface="+mj-ea"/>
                </a:endParaRPr>
              </a:p>
            </p:txBody>
          </p:sp>
        </p:grpSp>
        <p:sp>
          <p:nvSpPr>
            <p:cNvPr id="27" name="Freeform 168"/>
            <p:cNvSpPr>
              <a:spLocks noChangeAspect="1" noEditPoints="1"/>
            </p:cNvSpPr>
            <p:nvPr/>
          </p:nvSpPr>
          <p:spPr bwMode="auto">
            <a:xfrm>
              <a:off x="4918327" y="2222412"/>
              <a:ext cx="425533" cy="364326"/>
            </a:xfrm>
            <a:custGeom>
              <a:avLst/>
              <a:gdLst>
                <a:gd name="T0" fmla="*/ 4 w 94"/>
                <a:gd name="T1" fmla="*/ 19 h 81"/>
                <a:gd name="T2" fmla="*/ 46 w 94"/>
                <a:gd name="T3" fmla="*/ 19 h 81"/>
                <a:gd name="T4" fmla="*/ 50 w 94"/>
                <a:gd name="T5" fmla="*/ 16 h 81"/>
                <a:gd name="T6" fmla="*/ 73 w 94"/>
                <a:gd name="T7" fmla="*/ 0 h 81"/>
                <a:gd name="T8" fmla="*/ 73 w 94"/>
                <a:gd name="T9" fmla="*/ 33 h 81"/>
                <a:gd name="T10" fmla="*/ 73 w 94"/>
                <a:gd name="T11" fmla="*/ 66 h 81"/>
                <a:gd name="T12" fmla="*/ 50 w 94"/>
                <a:gd name="T13" fmla="*/ 49 h 81"/>
                <a:gd name="T14" fmla="*/ 46 w 94"/>
                <a:gd name="T15" fmla="*/ 47 h 81"/>
                <a:gd name="T16" fmla="*/ 33 w 94"/>
                <a:gd name="T17" fmla="*/ 47 h 81"/>
                <a:gd name="T18" fmla="*/ 40 w 94"/>
                <a:gd name="T19" fmla="*/ 70 h 81"/>
                <a:gd name="T20" fmla="*/ 45 w 94"/>
                <a:gd name="T21" fmla="*/ 70 h 81"/>
                <a:gd name="T22" fmla="*/ 45 w 94"/>
                <a:gd name="T23" fmla="*/ 81 h 81"/>
                <a:gd name="T24" fmla="*/ 43 w 94"/>
                <a:gd name="T25" fmla="*/ 81 h 81"/>
                <a:gd name="T26" fmla="*/ 21 w 94"/>
                <a:gd name="T27" fmla="*/ 81 h 81"/>
                <a:gd name="T28" fmla="*/ 11 w 94"/>
                <a:gd name="T29" fmla="*/ 47 h 81"/>
                <a:gd name="T30" fmla="*/ 4 w 94"/>
                <a:gd name="T31" fmla="*/ 47 h 81"/>
                <a:gd name="T32" fmla="*/ 4 w 94"/>
                <a:gd name="T33" fmla="*/ 19 h 81"/>
                <a:gd name="T34" fmla="*/ 87 w 94"/>
                <a:gd name="T35" fmla="*/ 23 h 81"/>
                <a:gd name="T36" fmla="*/ 94 w 94"/>
                <a:gd name="T37" fmla="*/ 33 h 81"/>
                <a:gd name="T38" fmla="*/ 87 w 94"/>
                <a:gd name="T39" fmla="*/ 43 h 81"/>
                <a:gd name="T40" fmla="*/ 87 w 94"/>
                <a:gd name="T41" fmla="*/ 66 h 81"/>
                <a:gd name="T42" fmla="*/ 78 w 94"/>
                <a:gd name="T43" fmla="*/ 66 h 81"/>
                <a:gd name="T44" fmla="*/ 78 w 94"/>
                <a:gd name="T45" fmla="*/ 0 h 81"/>
                <a:gd name="T46" fmla="*/ 87 w 94"/>
                <a:gd name="T47" fmla="*/ 0 h 81"/>
                <a:gd name="T48" fmla="*/ 87 w 94"/>
                <a:gd name="T49" fmla="*/ 23 h 81"/>
                <a:gd name="T50" fmla="*/ 46 w 94"/>
                <a:gd name="T51" fmla="*/ 49 h 81"/>
                <a:gd name="T52" fmla="*/ 37 w 94"/>
                <a:gd name="T53" fmla="*/ 49 h 81"/>
                <a:gd name="T54" fmla="*/ 40 w 94"/>
                <a:gd name="T55" fmla="*/ 61 h 81"/>
                <a:gd name="T56" fmla="*/ 43 w 94"/>
                <a:gd name="T57" fmla="*/ 61 h 81"/>
                <a:gd name="T58" fmla="*/ 43 w 94"/>
                <a:gd name="T59" fmla="*/ 57 h 81"/>
                <a:gd name="T60" fmla="*/ 46 w 94"/>
                <a:gd name="T61" fmla="*/ 49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94" h="81">
                  <a:moveTo>
                    <a:pt x="4" y="19"/>
                  </a:moveTo>
                  <a:cubicBezTo>
                    <a:pt x="46" y="19"/>
                    <a:pt x="46" y="19"/>
                    <a:pt x="46" y="19"/>
                  </a:cubicBezTo>
                  <a:cubicBezTo>
                    <a:pt x="50" y="16"/>
                    <a:pt x="50" y="16"/>
                    <a:pt x="50" y="16"/>
                  </a:cubicBezTo>
                  <a:cubicBezTo>
                    <a:pt x="73" y="0"/>
                    <a:pt x="73" y="0"/>
                    <a:pt x="73" y="0"/>
                  </a:cubicBezTo>
                  <a:cubicBezTo>
                    <a:pt x="73" y="33"/>
                    <a:pt x="73" y="33"/>
                    <a:pt x="73" y="33"/>
                  </a:cubicBezTo>
                  <a:cubicBezTo>
                    <a:pt x="73" y="66"/>
                    <a:pt x="73" y="66"/>
                    <a:pt x="73" y="66"/>
                  </a:cubicBezTo>
                  <a:cubicBezTo>
                    <a:pt x="50" y="49"/>
                    <a:pt x="50" y="49"/>
                    <a:pt x="50" y="49"/>
                  </a:cubicBezTo>
                  <a:cubicBezTo>
                    <a:pt x="46" y="47"/>
                    <a:pt x="46" y="47"/>
                    <a:pt x="46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40" y="70"/>
                    <a:pt x="40" y="70"/>
                    <a:pt x="40" y="70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5" y="81"/>
                    <a:pt x="45" y="81"/>
                    <a:pt x="45" y="81"/>
                  </a:cubicBezTo>
                  <a:cubicBezTo>
                    <a:pt x="43" y="81"/>
                    <a:pt x="43" y="81"/>
                    <a:pt x="43" y="81"/>
                  </a:cubicBezTo>
                  <a:cubicBezTo>
                    <a:pt x="21" y="81"/>
                    <a:pt x="21" y="81"/>
                    <a:pt x="21" y="81"/>
                  </a:cubicBezTo>
                  <a:cubicBezTo>
                    <a:pt x="11" y="47"/>
                    <a:pt x="11" y="47"/>
                    <a:pt x="11" y="47"/>
                  </a:cubicBezTo>
                  <a:cubicBezTo>
                    <a:pt x="4" y="47"/>
                    <a:pt x="4" y="47"/>
                    <a:pt x="4" y="47"/>
                  </a:cubicBezTo>
                  <a:cubicBezTo>
                    <a:pt x="0" y="37"/>
                    <a:pt x="0" y="28"/>
                    <a:pt x="4" y="19"/>
                  </a:cubicBezTo>
                  <a:close/>
                  <a:moveTo>
                    <a:pt x="87" y="23"/>
                  </a:moveTo>
                  <a:cubicBezTo>
                    <a:pt x="91" y="24"/>
                    <a:pt x="94" y="28"/>
                    <a:pt x="94" y="33"/>
                  </a:cubicBezTo>
                  <a:cubicBezTo>
                    <a:pt x="94" y="38"/>
                    <a:pt x="91" y="42"/>
                    <a:pt x="87" y="43"/>
                  </a:cubicBezTo>
                  <a:cubicBezTo>
                    <a:pt x="87" y="66"/>
                    <a:pt x="87" y="66"/>
                    <a:pt x="87" y="66"/>
                  </a:cubicBezTo>
                  <a:cubicBezTo>
                    <a:pt x="78" y="66"/>
                    <a:pt x="78" y="66"/>
                    <a:pt x="78" y="66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87" y="0"/>
                    <a:pt x="87" y="0"/>
                    <a:pt x="87" y="0"/>
                  </a:cubicBezTo>
                  <a:cubicBezTo>
                    <a:pt x="87" y="23"/>
                    <a:pt x="87" y="23"/>
                    <a:pt x="87" y="23"/>
                  </a:cubicBezTo>
                  <a:close/>
                  <a:moveTo>
                    <a:pt x="46" y="49"/>
                  </a:moveTo>
                  <a:cubicBezTo>
                    <a:pt x="37" y="49"/>
                    <a:pt x="37" y="49"/>
                    <a:pt x="37" y="49"/>
                  </a:cubicBezTo>
                  <a:cubicBezTo>
                    <a:pt x="40" y="61"/>
                    <a:pt x="40" y="61"/>
                    <a:pt x="40" y="61"/>
                  </a:cubicBezTo>
                  <a:cubicBezTo>
                    <a:pt x="43" y="61"/>
                    <a:pt x="43" y="61"/>
                    <a:pt x="43" y="61"/>
                  </a:cubicBezTo>
                  <a:cubicBezTo>
                    <a:pt x="43" y="57"/>
                    <a:pt x="43" y="57"/>
                    <a:pt x="43" y="57"/>
                  </a:cubicBezTo>
                  <a:lnTo>
                    <a:pt x="46" y="4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lIns="121920" tIns="60960" rIns="121920" bIns="60960"/>
            <a:lstStyle/>
            <a:p>
              <a:pPr defTabSz="913765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90">
                <a:solidFill>
                  <a:prstClr val="black"/>
                </a:solidFill>
                <a:latin typeface="+mj-ea"/>
                <a:ea typeface="+mj-ea"/>
                <a:cs typeface="Arial" panose="020B0604020202020204" pitchFamily="34" charset="0"/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4716016" y="2993953"/>
            <a:ext cx="858956" cy="858956"/>
            <a:chOff x="4716016" y="2993953"/>
            <a:chExt cx="858956" cy="858956"/>
          </a:xfrm>
        </p:grpSpPr>
        <p:grpSp>
          <p:nvGrpSpPr>
            <p:cNvPr id="31" name="组合 30"/>
            <p:cNvGrpSpPr/>
            <p:nvPr/>
          </p:nvGrpSpPr>
          <p:grpSpPr>
            <a:xfrm>
              <a:off x="4716016" y="2993953"/>
              <a:ext cx="858956" cy="858956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33" name="同心圆 32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black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34" name="椭圆 33"/>
              <p:cNvSpPr/>
              <p:nvPr/>
            </p:nvSpPr>
            <p:spPr>
              <a:xfrm>
                <a:off x="392112" y="760412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+mj-ea"/>
                  <a:ea typeface="+mj-ea"/>
                </a:endParaRPr>
              </a:p>
            </p:txBody>
          </p:sp>
        </p:grpSp>
        <p:sp>
          <p:nvSpPr>
            <p:cNvPr id="32" name="Freeform 203"/>
            <p:cNvSpPr>
              <a:spLocks noChangeAspect="1" noEditPoints="1"/>
            </p:cNvSpPr>
            <p:nvPr/>
          </p:nvSpPr>
          <p:spPr bwMode="auto">
            <a:xfrm>
              <a:off x="4972990" y="3242045"/>
              <a:ext cx="370870" cy="356606"/>
            </a:xfrm>
            <a:custGeom>
              <a:avLst/>
              <a:gdLst>
                <a:gd name="T0" fmla="*/ 88 w 218"/>
                <a:gd name="T1" fmla="*/ 43 h 209"/>
                <a:gd name="T2" fmla="*/ 36 w 218"/>
                <a:gd name="T3" fmla="*/ 43 h 209"/>
                <a:gd name="T4" fmla="*/ 26 w 218"/>
                <a:gd name="T5" fmla="*/ 57 h 209"/>
                <a:gd name="T6" fmla="*/ 36 w 218"/>
                <a:gd name="T7" fmla="*/ 71 h 209"/>
                <a:gd name="T8" fmla="*/ 88 w 218"/>
                <a:gd name="T9" fmla="*/ 71 h 209"/>
                <a:gd name="T10" fmla="*/ 88 w 218"/>
                <a:gd name="T11" fmla="*/ 43 h 209"/>
                <a:gd name="T12" fmla="*/ 88 w 218"/>
                <a:gd name="T13" fmla="*/ 43 h 209"/>
                <a:gd name="T14" fmla="*/ 126 w 218"/>
                <a:gd name="T15" fmla="*/ 71 h 209"/>
                <a:gd name="T16" fmla="*/ 187 w 218"/>
                <a:gd name="T17" fmla="*/ 71 h 209"/>
                <a:gd name="T18" fmla="*/ 194 w 218"/>
                <a:gd name="T19" fmla="*/ 71 h 209"/>
                <a:gd name="T20" fmla="*/ 197 w 218"/>
                <a:gd name="T21" fmla="*/ 76 h 209"/>
                <a:gd name="T22" fmla="*/ 213 w 218"/>
                <a:gd name="T23" fmla="*/ 102 h 209"/>
                <a:gd name="T24" fmla="*/ 218 w 218"/>
                <a:gd name="T25" fmla="*/ 109 h 209"/>
                <a:gd name="T26" fmla="*/ 213 w 218"/>
                <a:gd name="T27" fmla="*/ 114 h 209"/>
                <a:gd name="T28" fmla="*/ 197 w 218"/>
                <a:gd name="T29" fmla="*/ 140 h 209"/>
                <a:gd name="T30" fmla="*/ 194 w 218"/>
                <a:gd name="T31" fmla="*/ 147 h 209"/>
                <a:gd name="T32" fmla="*/ 187 w 218"/>
                <a:gd name="T33" fmla="*/ 147 h 209"/>
                <a:gd name="T34" fmla="*/ 126 w 218"/>
                <a:gd name="T35" fmla="*/ 147 h 209"/>
                <a:gd name="T36" fmla="*/ 126 w 218"/>
                <a:gd name="T37" fmla="*/ 180 h 209"/>
                <a:gd name="T38" fmla="*/ 180 w 218"/>
                <a:gd name="T39" fmla="*/ 180 h 209"/>
                <a:gd name="T40" fmla="*/ 180 w 218"/>
                <a:gd name="T41" fmla="*/ 209 h 209"/>
                <a:gd name="T42" fmla="*/ 40 w 218"/>
                <a:gd name="T43" fmla="*/ 209 h 209"/>
                <a:gd name="T44" fmla="*/ 40 w 218"/>
                <a:gd name="T45" fmla="*/ 180 h 209"/>
                <a:gd name="T46" fmla="*/ 90 w 218"/>
                <a:gd name="T47" fmla="*/ 180 h 209"/>
                <a:gd name="T48" fmla="*/ 90 w 218"/>
                <a:gd name="T49" fmla="*/ 95 h 209"/>
                <a:gd name="T50" fmla="*/ 29 w 218"/>
                <a:gd name="T51" fmla="*/ 95 h 209"/>
                <a:gd name="T52" fmla="*/ 22 w 218"/>
                <a:gd name="T53" fmla="*/ 95 h 209"/>
                <a:gd name="T54" fmla="*/ 19 w 218"/>
                <a:gd name="T55" fmla="*/ 88 h 209"/>
                <a:gd name="T56" fmla="*/ 3 w 218"/>
                <a:gd name="T57" fmla="*/ 62 h 209"/>
                <a:gd name="T58" fmla="*/ 0 w 218"/>
                <a:gd name="T59" fmla="*/ 57 h 209"/>
                <a:gd name="T60" fmla="*/ 3 w 218"/>
                <a:gd name="T61" fmla="*/ 50 h 209"/>
                <a:gd name="T62" fmla="*/ 19 w 218"/>
                <a:gd name="T63" fmla="*/ 24 h 209"/>
                <a:gd name="T64" fmla="*/ 22 w 218"/>
                <a:gd name="T65" fmla="*/ 19 h 209"/>
                <a:gd name="T66" fmla="*/ 29 w 218"/>
                <a:gd name="T67" fmla="*/ 19 h 209"/>
                <a:gd name="T68" fmla="*/ 90 w 218"/>
                <a:gd name="T69" fmla="*/ 19 h 209"/>
                <a:gd name="T70" fmla="*/ 90 w 218"/>
                <a:gd name="T71" fmla="*/ 15 h 209"/>
                <a:gd name="T72" fmla="*/ 109 w 218"/>
                <a:gd name="T73" fmla="*/ 0 h 209"/>
                <a:gd name="T74" fmla="*/ 126 w 218"/>
                <a:gd name="T75" fmla="*/ 15 h 209"/>
                <a:gd name="T76" fmla="*/ 126 w 218"/>
                <a:gd name="T77" fmla="*/ 71 h 209"/>
                <a:gd name="T78" fmla="*/ 126 w 218"/>
                <a:gd name="T79" fmla="*/ 71 h 209"/>
                <a:gd name="T80" fmla="*/ 182 w 218"/>
                <a:gd name="T81" fmla="*/ 93 h 209"/>
                <a:gd name="T82" fmla="*/ 128 w 218"/>
                <a:gd name="T83" fmla="*/ 93 h 209"/>
                <a:gd name="T84" fmla="*/ 128 w 218"/>
                <a:gd name="T85" fmla="*/ 123 h 209"/>
                <a:gd name="T86" fmla="*/ 182 w 218"/>
                <a:gd name="T87" fmla="*/ 123 h 209"/>
                <a:gd name="T88" fmla="*/ 192 w 218"/>
                <a:gd name="T89" fmla="*/ 109 h 209"/>
                <a:gd name="T90" fmla="*/ 182 w 218"/>
                <a:gd name="T91" fmla="*/ 93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18" h="209">
                  <a:moveTo>
                    <a:pt x="88" y="43"/>
                  </a:moveTo>
                  <a:lnTo>
                    <a:pt x="36" y="43"/>
                  </a:lnTo>
                  <a:lnTo>
                    <a:pt x="26" y="57"/>
                  </a:lnTo>
                  <a:lnTo>
                    <a:pt x="36" y="71"/>
                  </a:lnTo>
                  <a:lnTo>
                    <a:pt x="88" y="71"/>
                  </a:lnTo>
                  <a:lnTo>
                    <a:pt x="88" y="43"/>
                  </a:lnTo>
                  <a:lnTo>
                    <a:pt x="88" y="43"/>
                  </a:lnTo>
                  <a:close/>
                  <a:moveTo>
                    <a:pt x="126" y="71"/>
                  </a:moveTo>
                  <a:lnTo>
                    <a:pt x="187" y="71"/>
                  </a:lnTo>
                  <a:lnTo>
                    <a:pt x="194" y="71"/>
                  </a:lnTo>
                  <a:lnTo>
                    <a:pt x="197" y="76"/>
                  </a:lnTo>
                  <a:lnTo>
                    <a:pt x="213" y="102"/>
                  </a:lnTo>
                  <a:lnTo>
                    <a:pt x="218" y="109"/>
                  </a:lnTo>
                  <a:lnTo>
                    <a:pt x="213" y="114"/>
                  </a:lnTo>
                  <a:lnTo>
                    <a:pt x="197" y="140"/>
                  </a:lnTo>
                  <a:lnTo>
                    <a:pt x="194" y="147"/>
                  </a:lnTo>
                  <a:lnTo>
                    <a:pt x="187" y="147"/>
                  </a:lnTo>
                  <a:lnTo>
                    <a:pt x="126" y="147"/>
                  </a:lnTo>
                  <a:lnTo>
                    <a:pt x="126" y="180"/>
                  </a:lnTo>
                  <a:lnTo>
                    <a:pt x="180" y="180"/>
                  </a:lnTo>
                  <a:lnTo>
                    <a:pt x="180" y="209"/>
                  </a:lnTo>
                  <a:lnTo>
                    <a:pt x="40" y="209"/>
                  </a:lnTo>
                  <a:lnTo>
                    <a:pt x="40" y="180"/>
                  </a:lnTo>
                  <a:lnTo>
                    <a:pt x="90" y="180"/>
                  </a:lnTo>
                  <a:lnTo>
                    <a:pt x="90" y="95"/>
                  </a:lnTo>
                  <a:lnTo>
                    <a:pt x="29" y="95"/>
                  </a:lnTo>
                  <a:lnTo>
                    <a:pt x="22" y="95"/>
                  </a:lnTo>
                  <a:lnTo>
                    <a:pt x="19" y="88"/>
                  </a:lnTo>
                  <a:lnTo>
                    <a:pt x="3" y="62"/>
                  </a:lnTo>
                  <a:lnTo>
                    <a:pt x="0" y="57"/>
                  </a:lnTo>
                  <a:lnTo>
                    <a:pt x="3" y="50"/>
                  </a:lnTo>
                  <a:lnTo>
                    <a:pt x="19" y="24"/>
                  </a:lnTo>
                  <a:lnTo>
                    <a:pt x="22" y="19"/>
                  </a:lnTo>
                  <a:lnTo>
                    <a:pt x="29" y="19"/>
                  </a:lnTo>
                  <a:lnTo>
                    <a:pt x="90" y="19"/>
                  </a:lnTo>
                  <a:lnTo>
                    <a:pt x="90" y="15"/>
                  </a:lnTo>
                  <a:lnTo>
                    <a:pt x="109" y="0"/>
                  </a:lnTo>
                  <a:lnTo>
                    <a:pt x="126" y="15"/>
                  </a:lnTo>
                  <a:lnTo>
                    <a:pt x="126" y="71"/>
                  </a:lnTo>
                  <a:lnTo>
                    <a:pt x="126" y="71"/>
                  </a:lnTo>
                  <a:close/>
                  <a:moveTo>
                    <a:pt x="182" y="93"/>
                  </a:moveTo>
                  <a:lnTo>
                    <a:pt x="128" y="93"/>
                  </a:lnTo>
                  <a:lnTo>
                    <a:pt x="128" y="123"/>
                  </a:lnTo>
                  <a:lnTo>
                    <a:pt x="182" y="123"/>
                  </a:lnTo>
                  <a:lnTo>
                    <a:pt x="192" y="109"/>
                  </a:lnTo>
                  <a:lnTo>
                    <a:pt x="182" y="9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lIns="121920" tIns="60960" rIns="121920" bIns="60960"/>
            <a:lstStyle/>
            <a:p>
              <a:pPr defTabSz="913765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90">
                <a:solidFill>
                  <a:prstClr val="black"/>
                </a:solidFill>
                <a:latin typeface="+mj-ea"/>
                <a:ea typeface="+mj-ea"/>
                <a:cs typeface="Arial" panose="020B0604020202020204" pitchFamily="34" charset="0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3996846" y="3864636"/>
            <a:ext cx="858956" cy="858956"/>
            <a:chOff x="3996846" y="3864636"/>
            <a:chExt cx="858956" cy="858956"/>
          </a:xfrm>
        </p:grpSpPr>
        <p:grpSp>
          <p:nvGrpSpPr>
            <p:cNvPr id="36" name="组合 35"/>
            <p:cNvGrpSpPr/>
            <p:nvPr/>
          </p:nvGrpSpPr>
          <p:grpSpPr>
            <a:xfrm>
              <a:off x="3996846" y="3864636"/>
              <a:ext cx="858956" cy="858956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38" name="同心圆 37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black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39" name="椭圆 38"/>
              <p:cNvSpPr/>
              <p:nvPr/>
            </p:nvSpPr>
            <p:spPr>
              <a:xfrm>
                <a:off x="392112" y="760412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+mj-ea"/>
                  <a:ea typeface="+mj-ea"/>
                </a:endParaRPr>
              </a:p>
            </p:txBody>
          </p:sp>
        </p:grpSp>
        <p:sp>
          <p:nvSpPr>
            <p:cNvPr id="37" name="Freeform 110"/>
            <p:cNvSpPr>
              <a:spLocks noChangeAspect="1" noEditPoints="1"/>
            </p:cNvSpPr>
            <p:nvPr/>
          </p:nvSpPr>
          <p:spPr bwMode="auto">
            <a:xfrm>
              <a:off x="4211960" y="4064356"/>
              <a:ext cx="424516" cy="376344"/>
            </a:xfrm>
            <a:custGeom>
              <a:avLst/>
              <a:gdLst>
                <a:gd name="T0" fmla="*/ 55 w 100"/>
                <a:gd name="T1" fmla="*/ 4 h 88"/>
                <a:gd name="T2" fmla="*/ 76 w 100"/>
                <a:gd name="T3" fmla="*/ 41 h 88"/>
                <a:gd name="T4" fmla="*/ 76 w 100"/>
                <a:gd name="T5" fmla="*/ 41 h 88"/>
                <a:gd name="T6" fmla="*/ 98 w 100"/>
                <a:gd name="T7" fmla="*/ 79 h 88"/>
                <a:gd name="T8" fmla="*/ 96 w 100"/>
                <a:gd name="T9" fmla="*/ 87 h 88"/>
                <a:gd name="T10" fmla="*/ 92 w 100"/>
                <a:gd name="T11" fmla="*/ 88 h 88"/>
                <a:gd name="T12" fmla="*/ 92 w 100"/>
                <a:gd name="T13" fmla="*/ 88 h 88"/>
                <a:gd name="T14" fmla="*/ 49 w 100"/>
                <a:gd name="T15" fmla="*/ 88 h 88"/>
                <a:gd name="T16" fmla="*/ 7 w 100"/>
                <a:gd name="T17" fmla="*/ 88 h 88"/>
                <a:gd name="T18" fmla="*/ 0 w 100"/>
                <a:gd name="T19" fmla="*/ 82 h 88"/>
                <a:gd name="T20" fmla="*/ 1 w 100"/>
                <a:gd name="T21" fmla="*/ 78 h 88"/>
                <a:gd name="T22" fmla="*/ 23 w 100"/>
                <a:gd name="T23" fmla="*/ 41 h 88"/>
                <a:gd name="T24" fmla="*/ 23 w 100"/>
                <a:gd name="T25" fmla="*/ 41 h 88"/>
                <a:gd name="T26" fmla="*/ 44 w 100"/>
                <a:gd name="T27" fmla="*/ 4 h 88"/>
                <a:gd name="T28" fmla="*/ 53 w 100"/>
                <a:gd name="T29" fmla="*/ 2 h 88"/>
                <a:gd name="T30" fmla="*/ 55 w 100"/>
                <a:gd name="T31" fmla="*/ 4 h 88"/>
                <a:gd name="T32" fmla="*/ 44 w 100"/>
                <a:gd name="T33" fmla="*/ 34 h 88"/>
                <a:gd name="T34" fmla="*/ 44 w 100"/>
                <a:gd name="T35" fmla="*/ 37 h 88"/>
                <a:gd name="T36" fmla="*/ 46 w 100"/>
                <a:gd name="T37" fmla="*/ 62 h 88"/>
                <a:gd name="T38" fmla="*/ 52 w 100"/>
                <a:gd name="T39" fmla="*/ 62 h 88"/>
                <a:gd name="T40" fmla="*/ 54 w 100"/>
                <a:gd name="T41" fmla="*/ 37 h 88"/>
                <a:gd name="T42" fmla="*/ 54 w 100"/>
                <a:gd name="T43" fmla="*/ 34 h 88"/>
                <a:gd name="T44" fmla="*/ 44 w 100"/>
                <a:gd name="T45" fmla="*/ 34 h 88"/>
                <a:gd name="T46" fmla="*/ 49 w 100"/>
                <a:gd name="T47" fmla="*/ 72 h 88"/>
                <a:gd name="T48" fmla="*/ 53 w 100"/>
                <a:gd name="T49" fmla="*/ 69 h 88"/>
                <a:gd name="T50" fmla="*/ 49 w 100"/>
                <a:gd name="T51" fmla="*/ 65 h 88"/>
                <a:gd name="T52" fmla="*/ 45 w 100"/>
                <a:gd name="T53" fmla="*/ 69 h 88"/>
                <a:gd name="T54" fmla="*/ 49 w 100"/>
                <a:gd name="T55" fmla="*/ 72 h 88"/>
                <a:gd name="T56" fmla="*/ 65 w 100"/>
                <a:gd name="T57" fmla="*/ 48 h 88"/>
                <a:gd name="T58" fmla="*/ 49 w 100"/>
                <a:gd name="T59" fmla="*/ 20 h 88"/>
                <a:gd name="T60" fmla="*/ 34 w 100"/>
                <a:gd name="T61" fmla="*/ 47 h 88"/>
                <a:gd name="T62" fmla="*/ 33 w 100"/>
                <a:gd name="T63" fmla="*/ 48 h 88"/>
                <a:gd name="T64" fmla="*/ 17 w 100"/>
                <a:gd name="T65" fmla="*/ 75 h 88"/>
                <a:gd name="T66" fmla="*/ 49 w 100"/>
                <a:gd name="T67" fmla="*/ 75 h 88"/>
                <a:gd name="T68" fmla="*/ 81 w 100"/>
                <a:gd name="T69" fmla="*/ 75 h 88"/>
                <a:gd name="T70" fmla="*/ 65 w 100"/>
                <a:gd name="T71" fmla="*/ 48 h 88"/>
                <a:gd name="T72" fmla="*/ 65 w 100"/>
                <a:gd name="T73" fmla="*/ 4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0" h="88">
                  <a:moveTo>
                    <a:pt x="55" y="4"/>
                  </a:moveTo>
                  <a:cubicBezTo>
                    <a:pt x="76" y="41"/>
                    <a:pt x="76" y="41"/>
                    <a:pt x="76" y="41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98" y="79"/>
                    <a:pt x="98" y="79"/>
                    <a:pt x="98" y="79"/>
                  </a:cubicBezTo>
                  <a:cubicBezTo>
                    <a:pt x="100" y="82"/>
                    <a:pt x="99" y="85"/>
                    <a:pt x="96" y="87"/>
                  </a:cubicBezTo>
                  <a:cubicBezTo>
                    <a:pt x="95" y="88"/>
                    <a:pt x="93" y="88"/>
                    <a:pt x="92" y="88"/>
                  </a:cubicBezTo>
                  <a:cubicBezTo>
                    <a:pt x="92" y="88"/>
                    <a:pt x="92" y="88"/>
                    <a:pt x="92" y="88"/>
                  </a:cubicBezTo>
                  <a:cubicBezTo>
                    <a:pt x="49" y="88"/>
                    <a:pt x="49" y="88"/>
                    <a:pt x="49" y="88"/>
                  </a:cubicBezTo>
                  <a:cubicBezTo>
                    <a:pt x="7" y="88"/>
                    <a:pt x="7" y="88"/>
                    <a:pt x="7" y="88"/>
                  </a:cubicBezTo>
                  <a:cubicBezTo>
                    <a:pt x="3" y="88"/>
                    <a:pt x="0" y="85"/>
                    <a:pt x="0" y="82"/>
                  </a:cubicBezTo>
                  <a:cubicBezTo>
                    <a:pt x="0" y="80"/>
                    <a:pt x="1" y="79"/>
                    <a:pt x="1" y="78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44" y="4"/>
                    <a:pt x="44" y="4"/>
                    <a:pt x="44" y="4"/>
                  </a:cubicBezTo>
                  <a:cubicBezTo>
                    <a:pt x="46" y="1"/>
                    <a:pt x="50" y="0"/>
                    <a:pt x="53" y="2"/>
                  </a:cubicBezTo>
                  <a:cubicBezTo>
                    <a:pt x="54" y="3"/>
                    <a:pt x="54" y="3"/>
                    <a:pt x="55" y="4"/>
                  </a:cubicBezTo>
                  <a:close/>
                  <a:moveTo>
                    <a:pt x="44" y="34"/>
                  </a:moveTo>
                  <a:cubicBezTo>
                    <a:pt x="44" y="37"/>
                    <a:pt x="44" y="37"/>
                    <a:pt x="44" y="37"/>
                  </a:cubicBezTo>
                  <a:cubicBezTo>
                    <a:pt x="46" y="62"/>
                    <a:pt x="46" y="62"/>
                    <a:pt x="46" y="62"/>
                  </a:cubicBezTo>
                  <a:cubicBezTo>
                    <a:pt x="52" y="62"/>
                    <a:pt x="52" y="62"/>
                    <a:pt x="52" y="62"/>
                  </a:cubicBezTo>
                  <a:cubicBezTo>
                    <a:pt x="54" y="37"/>
                    <a:pt x="54" y="37"/>
                    <a:pt x="54" y="37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44" y="34"/>
                    <a:pt x="44" y="34"/>
                    <a:pt x="44" y="34"/>
                  </a:cubicBezTo>
                  <a:close/>
                  <a:moveTo>
                    <a:pt x="49" y="72"/>
                  </a:moveTo>
                  <a:cubicBezTo>
                    <a:pt x="52" y="72"/>
                    <a:pt x="53" y="71"/>
                    <a:pt x="53" y="69"/>
                  </a:cubicBezTo>
                  <a:cubicBezTo>
                    <a:pt x="53" y="66"/>
                    <a:pt x="51" y="65"/>
                    <a:pt x="49" y="65"/>
                  </a:cubicBezTo>
                  <a:cubicBezTo>
                    <a:pt x="47" y="65"/>
                    <a:pt x="45" y="66"/>
                    <a:pt x="45" y="69"/>
                  </a:cubicBezTo>
                  <a:cubicBezTo>
                    <a:pt x="45" y="71"/>
                    <a:pt x="47" y="72"/>
                    <a:pt x="49" y="72"/>
                  </a:cubicBezTo>
                  <a:close/>
                  <a:moveTo>
                    <a:pt x="65" y="48"/>
                  </a:moveTo>
                  <a:cubicBezTo>
                    <a:pt x="49" y="20"/>
                    <a:pt x="49" y="20"/>
                    <a:pt x="49" y="20"/>
                  </a:cubicBezTo>
                  <a:cubicBezTo>
                    <a:pt x="34" y="47"/>
                    <a:pt x="34" y="47"/>
                    <a:pt x="34" y="47"/>
                  </a:cubicBezTo>
                  <a:cubicBezTo>
                    <a:pt x="34" y="48"/>
                    <a:pt x="34" y="48"/>
                    <a:pt x="33" y="48"/>
                  </a:cubicBezTo>
                  <a:cubicBezTo>
                    <a:pt x="17" y="75"/>
                    <a:pt x="17" y="75"/>
                    <a:pt x="17" y="75"/>
                  </a:cubicBezTo>
                  <a:cubicBezTo>
                    <a:pt x="49" y="75"/>
                    <a:pt x="49" y="75"/>
                    <a:pt x="49" y="75"/>
                  </a:cubicBezTo>
                  <a:cubicBezTo>
                    <a:pt x="81" y="75"/>
                    <a:pt x="81" y="75"/>
                    <a:pt x="81" y="75"/>
                  </a:cubicBezTo>
                  <a:cubicBezTo>
                    <a:pt x="65" y="48"/>
                    <a:pt x="65" y="48"/>
                    <a:pt x="65" y="48"/>
                  </a:cubicBezTo>
                  <a:cubicBezTo>
                    <a:pt x="65" y="48"/>
                    <a:pt x="65" y="48"/>
                    <a:pt x="65" y="4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lIns="121920" tIns="60960" rIns="121920" bIns="60960"/>
            <a:lstStyle/>
            <a:p>
              <a:pPr defTabSz="913765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90">
                <a:solidFill>
                  <a:prstClr val="black"/>
                </a:solidFill>
                <a:latin typeface="+mj-ea"/>
                <a:ea typeface="+mj-ea"/>
                <a:cs typeface="Arial" panose="020B0604020202020204" pitchFamily="34" charset="0"/>
              </a:endParaRPr>
            </a:p>
          </p:txBody>
        </p:sp>
      </p:grpSp>
      <p:sp>
        <p:nvSpPr>
          <p:cNvPr id="40" name="矩形 39"/>
          <p:cNvSpPr/>
          <p:nvPr/>
        </p:nvSpPr>
        <p:spPr>
          <a:xfrm>
            <a:off x="5609454" y="1997065"/>
            <a:ext cx="954089" cy="323157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r>
              <a:rPr lang="zh-CN" altLang="en-US" sz="1500" dirty="0" smtClean="0">
                <a:solidFill>
                  <a:schemeClr val="accent2"/>
                </a:solidFill>
                <a:latin typeface="+mj-ea"/>
                <a:ea typeface="+mj-ea"/>
              </a:rPr>
              <a:t>标题内容</a:t>
            </a:r>
            <a:endParaRPr lang="zh-CN" altLang="en-US" sz="1500" dirty="0">
              <a:solidFill>
                <a:schemeClr val="accent2"/>
              </a:solidFill>
              <a:latin typeface="+mj-ea"/>
              <a:ea typeface="+mj-ea"/>
            </a:endParaRPr>
          </a:p>
        </p:txBody>
      </p:sp>
      <p:sp>
        <p:nvSpPr>
          <p:cNvPr id="41" name="矩形 47"/>
          <p:cNvSpPr>
            <a:spLocks noChangeArrowheads="1"/>
          </p:cNvSpPr>
          <p:nvPr/>
        </p:nvSpPr>
        <p:spPr bwMode="auto">
          <a:xfrm>
            <a:off x="5580112" y="2229793"/>
            <a:ext cx="3043238" cy="553990"/>
          </a:xfrm>
          <a:prstGeom prst="rect">
            <a:avLst/>
          </a:prstGeom>
          <a:noFill/>
          <a:ln>
            <a:noFill/>
          </a:ln>
        </p:spPr>
        <p:txBody>
          <a:bodyPr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1000" dirty="0">
                <a:solidFill>
                  <a:prstClr val="black"/>
                </a:solidFill>
                <a:latin typeface="+mj-ea"/>
                <a:ea typeface="+mj-ea"/>
              </a:rPr>
              <a:t>点击输入简要文字内容，文字内容需概括精炼，不用多余的文字修饰，言简意赅的说明该项内容。</a:t>
            </a:r>
            <a:endParaRPr lang="en-US" altLang="zh-CN" sz="1000" dirty="0">
              <a:solidFill>
                <a:prstClr val="black"/>
              </a:solidFill>
              <a:latin typeface="+mj-ea"/>
              <a:ea typeface="+mj-ea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5684012" y="3028040"/>
            <a:ext cx="954089" cy="323157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r>
              <a:rPr lang="zh-CN" altLang="en-US" sz="1500" dirty="0" smtClean="0">
                <a:solidFill>
                  <a:schemeClr val="accent3"/>
                </a:solidFill>
                <a:latin typeface="+mj-ea"/>
                <a:ea typeface="+mj-ea"/>
              </a:rPr>
              <a:t>标题内容</a:t>
            </a:r>
            <a:endParaRPr lang="zh-CN" altLang="en-US" sz="1500" dirty="0">
              <a:solidFill>
                <a:schemeClr val="accent3"/>
              </a:solidFill>
              <a:latin typeface="+mj-ea"/>
              <a:ea typeface="+mj-ea"/>
            </a:endParaRPr>
          </a:p>
        </p:txBody>
      </p:sp>
      <p:sp>
        <p:nvSpPr>
          <p:cNvPr id="43" name="矩形 47"/>
          <p:cNvSpPr>
            <a:spLocks noChangeArrowheads="1"/>
          </p:cNvSpPr>
          <p:nvPr/>
        </p:nvSpPr>
        <p:spPr bwMode="auto">
          <a:xfrm>
            <a:off x="5654670" y="3260768"/>
            <a:ext cx="3043238" cy="553990"/>
          </a:xfrm>
          <a:prstGeom prst="rect">
            <a:avLst/>
          </a:prstGeom>
          <a:noFill/>
          <a:ln>
            <a:noFill/>
          </a:ln>
        </p:spPr>
        <p:txBody>
          <a:bodyPr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1000" dirty="0">
                <a:solidFill>
                  <a:prstClr val="black"/>
                </a:solidFill>
                <a:latin typeface="+mj-ea"/>
                <a:ea typeface="+mj-ea"/>
              </a:rPr>
              <a:t>点击输入简要文字内容，文字内容需概括精炼，不用多余的文字修饰，言简意赅的说明该项内容。</a:t>
            </a:r>
            <a:endParaRPr lang="en-US" altLang="zh-CN" sz="1000" dirty="0">
              <a:solidFill>
                <a:prstClr val="black"/>
              </a:solidFill>
              <a:latin typeface="+mj-ea"/>
              <a:ea typeface="+mj-ea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5009017" y="3972459"/>
            <a:ext cx="954089" cy="323157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r>
              <a:rPr lang="zh-CN" altLang="en-US" sz="1500" dirty="0" smtClean="0">
                <a:solidFill>
                  <a:schemeClr val="accent4"/>
                </a:solidFill>
                <a:latin typeface="+mj-ea"/>
                <a:ea typeface="+mj-ea"/>
              </a:rPr>
              <a:t>标题内容</a:t>
            </a:r>
            <a:endParaRPr lang="zh-CN" altLang="en-US" sz="15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45" name="矩形 47"/>
          <p:cNvSpPr>
            <a:spLocks noChangeArrowheads="1"/>
          </p:cNvSpPr>
          <p:nvPr/>
        </p:nvSpPr>
        <p:spPr bwMode="auto">
          <a:xfrm>
            <a:off x="4979675" y="4205187"/>
            <a:ext cx="3043238" cy="553990"/>
          </a:xfrm>
          <a:prstGeom prst="rect">
            <a:avLst/>
          </a:prstGeom>
          <a:noFill/>
          <a:ln>
            <a:noFill/>
          </a:ln>
        </p:spPr>
        <p:txBody>
          <a:bodyPr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1000" dirty="0">
                <a:solidFill>
                  <a:prstClr val="black"/>
                </a:solidFill>
                <a:latin typeface="+mj-ea"/>
                <a:ea typeface="+mj-ea"/>
              </a:rPr>
              <a:t>点击输入简要文字内容，文字内容需概括精炼，不用多余的文字修饰，言简意赅的说明该项内容。</a:t>
            </a:r>
            <a:endParaRPr lang="en-US" altLang="zh-CN" sz="1000" dirty="0">
              <a:solidFill>
                <a:prstClr val="black"/>
              </a:solidFill>
              <a:latin typeface="+mj-ea"/>
              <a:ea typeface="+mj-ea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0" y="0"/>
            <a:ext cx="9144000" cy="48351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Text Box 18"/>
          <p:cNvSpPr txBox="1">
            <a:spLocks noChangeArrowheads="1"/>
          </p:cNvSpPr>
          <p:nvPr/>
        </p:nvSpPr>
        <p:spPr bwMode="gray">
          <a:xfrm>
            <a:off x="511612" y="63373"/>
            <a:ext cx="355633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经营模式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/04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销售模式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8" name="图片 4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7" t="-1125" r="137" b="77334"/>
          <a:stretch>
            <a:fillRect/>
          </a:stretch>
        </p:blipFill>
        <p:spPr>
          <a:xfrm>
            <a:off x="1" y="10713"/>
            <a:ext cx="611560" cy="472805"/>
          </a:xfrm>
          <a:prstGeom prst="rect">
            <a:avLst/>
          </a:prstGeom>
        </p:spPr>
      </p:pic>
    </p:spTree>
  </p:cSld>
  <p:clrMapOvr>
    <a:masterClrMapping/>
  </p:clrMapOvr>
  <p:transition spd="slow" advClick="0" advTm="10000">
    <p:pull dir="r"/>
  </p:transition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nodeType="after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4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4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4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750"/>
                                </p:stCondLst>
                                <p:childTnLst>
                                  <p:par>
                                    <p:cTn id="11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3" dur="35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250"/>
                                </p:stCondLst>
                                <p:childTnLst>
                                  <p:par>
                                    <p:cTn id="15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9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1750"/>
                                </p:stCondLst>
                                <p:childTnLst>
                                  <p:par>
                                    <p:cTn id="21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3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2250"/>
                                </p:stCondLst>
                                <p:childTnLst>
                                  <p:par>
                                    <p:cTn id="25" presetID="2" presetClass="entr" presetSubtype="2" fill="hold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7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8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2750"/>
                                </p:stCondLst>
                                <p:childTnLst>
                                  <p:par>
                                    <p:cTn id="30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2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5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53" presetClass="entr" presetSubtype="16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8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0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1" fill="hold">
                                <p:stCondLst>
                                  <p:cond delay="3250"/>
                                </p:stCondLst>
                                <p:childTnLst>
                                  <p:par>
                                    <p:cTn id="42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4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5" fill="hold">
                                <p:stCondLst>
                                  <p:cond delay="3750"/>
                                </p:stCondLst>
                                <p:childTnLst>
                                  <p:par>
                                    <p:cTn id="46" presetID="2" presetClass="entr" presetSubtype="2" fill="hold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48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49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0" fill="hold">
                                <p:stCondLst>
                                  <p:cond delay="4250"/>
                                </p:stCondLst>
                                <p:childTnLst>
                                  <p:par>
                                    <p:cTn id="51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3" dur="5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4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6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7" presetID="53" presetClass="entr" presetSubtype="16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9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0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1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2" fill="hold">
                                <p:stCondLst>
                                  <p:cond delay="4750"/>
                                </p:stCondLst>
                                <p:childTnLst>
                                  <p:par>
                                    <p:cTn id="63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5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6" fill="hold">
                                <p:stCondLst>
                                  <p:cond delay="5250"/>
                                </p:stCondLst>
                                <p:childTnLst>
                                  <p:par>
                                    <p:cTn id="67" presetID="2" presetClass="entr" presetSubtype="2" fill="hold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69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70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1" fill="hold">
                                <p:stCondLst>
                                  <p:cond delay="5750"/>
                                </p:stCondLst>
                                <p:childTnLst>
                                  <p:par>
                                    <p:cTn id="72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4" dur="5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5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7" dur="5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8" presetID="53" presetClass="entr" presetSubtype="16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0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1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2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3" fill="hold">
                                <p:stCondLst>
                                  <p:cond delay="6250"/>
                                </p:stCondLst>
                                <p:childTnLst>
                                  <p:par>
                                    <p:cTn id="84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86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7" fill="hold">
                                <p:stCondLst>
                                  <p:cond delay="6750"/>
                                </p:stCondLst>
                                <p:childTnLst>
                                  <p:par>
                                    <p:cTn id="88" presetID="2" presetClass="entr" presetSubtype="2" fill="hold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90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91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2" fill="hold">
                                <p:stCondLst>
                                  <p:cond delay="7250"/>
                                </p:stCondLst>
                                <p:childTnLst>
                                  <p:par>
                                    <p:cTn id="93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95" dur="5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6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98" dur="5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" grpId="0"/>
          <p:bldP spid="10" grpId="0"/>
          <p:bldP spid="14" grpId="0" animBg="1"/>
          <p:bldP spid="15" grpId="0" animBg="1"/>
          <p:bldP spid="16" grpId="0" animBg="1"/>
          <p:bldP spid="17" grpId="0" animBg="1"/>
          <p:bldP spid="40" grpId="0"/>
          <p:bldP spid="41" grpId="0"/>
          <p:bldP spid="42" grpId="0"/>
          <p:bldP spid="43" grpId="0"/>
          <p:bldP spid="44" grpId="0"/>
          <p:bldP spid="45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nodeType="after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4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4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4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750"/>
                                </p:stCondLst>
                                <p:childTnLst>
                                  <p:par>
                                    <p:cTn id="11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3" dur="35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250"/>
                                </p:stCondLst>
                                <p:childTnLst>
                                  <p:par>
                                    <p:cTn id="15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9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1750"/>
                                </p:stCondLst>
                                <p:childTnLst>
                                  <p:par>
                                    <p:cTn id="21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3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2250"/>
                                </p:stCondLst>
                                <p:childTnLst>
                                  <p:par>
                                    <p:cTn id="25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2750"/>
                                </p:stCondLst>
                                <p:childTnLst>
                                  <p:par>
                                    <p:cTn id="30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2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5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53" presetClass="entr" presetSubtype="16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8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0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1" fill="hold">
                                <p:stCondLst>
                                  <p:cond delay="3250"/>
                                </p:stCondLst>
                                <p:childTnLst>
                                  <p:par>
                                    <p:cTn id="42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4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5" fill="hold">
                                <p:stCondLst>
                                  <p:cond delay="3750"/>
                                </p:stCondLst>
                                <p:childTnLst>
                                  <p:par>
                                    <p:cTn id="46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8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9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0" fill="hold">
                                <p:stCondLst>
                                  <p:cond delay="4250"/>
                                </p:stCondLst>
                                <p:childTnLst>
                                  <p:par>
                                    <p:cTn id="51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3" dur="5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4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6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7" presetID="53" presetClass="entr" presetSubtype="16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9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0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1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2" fill="hold">
                                <p:stCondLst>
                                  <p:cond delay="4750"/>
                                </p:stCondLst>
                                <p:childTnLst>
                                  <p:par>
                                    <p:cTn id="63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5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6" fill="hold">
                                <p:stCondLst>
                                  <p:cond delay="5250"/>
                                </p:stCondLst>
                                <p:childTnLst>
                                  <p:par>
                                    <p:cTn id="67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9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0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1" fill="hold">
                                <p:stCondLst>
                                  <p:cond delay="5750"/>
                                </p:stCondLst>
                                <p:childTnLst>
                                  <p:par>
                                    <p:cTn id="72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4" dur="5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5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7" dur="5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8" presetID="53" presetClass="entr" presetSubtype="16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0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1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2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3" fill="hold">
                                <p:stCondLst>
                                  <p:cond delay="6250"/>
                                </p:stCondLst>
                                <p:childTnLst>
                                  <p:par>
                                    <p:cTn id="84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86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7" fill="hold">
                                <p:stCondLst>
                                  <p:cond delay="6750"/>
                                </p:stCondLst>
                                <p:childTnLst>
                                  <p:par>
                                    <p:cTn id="88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0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1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2" fill="hold">
                                <p:stCondLst>
                                  <p:cond delay="7250"/>
                                </p:stCondLst>
                                <p:childTnLst>
                                  <p:par>
                                    <p:cTn id="93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95" dur="5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6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98" dur="5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" grpId="0"/>
          <p:bldP spid="10" grpId="0"/>
          <p:bldP spid="14" grpId="0" animBg="1"/>
          <p:bldP spid="15" grpId="0" animBg="1"/>
          <p:bldP spid="16" grpId="0" animBg="1"/>
          <p:bldP spid="17" grpId="0" animBg="1"/>
          <p:bldP spid="40" grpId="0"/>
          <p:bldP spid="41" grpId="0"/>
          <p:bldP spid="42" grpId="0"/>
          <p:bldP spid="43" grpId="0"/>
          <p:bldP spid="44" grpId="0"/>
          <p:bldP spid="45" grpId="0"/>
        </p:bldLst>
      </p:timing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66"/>
          <p:cNvGrpSpPr/>
          <p:nvPr/>
        </p:nvGrpSpPr>
        <p:grpSpPr bwMode="auto">
          <a:xfrm>
            <a:off x="712693" y="929372"/>
            <a:ext cx="3821656" cy="3215431"/>
            <a:chOff x="720" y="839"/>
            <a:chExt cx="3740" cy="3146"/>
          </a:xfrm>
          <a:solidFill>
            <a:schemeClr val="bg1">
              <a:lumMod val="65000"/>
            </a:schemeClr>
          </a:solidFill>
        </p:grpSpPr>
        <p:sp>
          <p:nvSpPr>
            <p:cNvPr id="3" name="Freeform 67"/>
            <p:cNvSpPr/>
            <p:nvPr/>
          </p:nvSpPr>
          <p:spPr bwMode="gray">
            <a:xfrm>
              <a:off x="720" y="1296"/>
              <a:ext cx="1495" cy="1136"/>
            </a:xfrm>
            <a:custGeom>
              <a:avLst/>
              <a:gdLst>
                <a:gd name="T0" fmla="*/ 3 w 2990"/>
                <a:gd name="T1" fmla="*/ 357 h 2273"/>
                <a:gd name="T2" fmla="*/ 23 w 2990"/>
                <a:gd name="T3" fmla="*/ 365 h 2273"/>
                <a:gd name="T4" fmla="*/ 29 w 2990"/>
                <a:gd name="T5" fmla="*/ 390 h 2273"/>
                <a:gd name="T6" fmla="*/ 28 w 2990"/>
                <a:gd name="T7" fmla="*/ 419 h 2273"/>
                <a:gd name="T8" fmla="*/ 18 w 2990"/>
                <a:gd name="T9" fmla="*/ 419 h 2273"/>
                <a:gd name="T10" fmla="*/ 0 w 2990"/>
                <a:gd name="T11" fmla="*/ 429 h 2273"/>
                <a:gd name="T12" fmla="*/ 31 w 2990"/>
                <a:gd name="T13" fmla="*/ 438 h 2273"/>
                <a:gd name="T14" fmla="*/ 47 w 2990"/>
                <a:gd name="T15" fmla="*/ 456 h 2273"/>
                <a:gd name="T16" fmla="*/ 49 w 2990"/>
                <a:gd name="T17" fmla="*/ 490 h 2273"/>
                <a:gd name="T18" fmla="*/ 71 w 2990"/>
                <a:gd name="T19" fmla="*/ 507 h 2273"/>
                <a:gd name="T20" fmla="*/ 109 w 2990"/>
                <a:gd name="T21" fmla="*/ 521 h 2273"/>
                <a:gd name="T22" fmla="*/ 152 w 2990"/>
                <a:gd name="T23" fmla="*/ 516 h 2273"/>
                <a:gd name="T24" fmla="*/ 185 w 2990"/>
                <a:gd name="T25" fmla="*/ 542 h 2273"/>
                <a:gd name="T26" fmla="*/ 259 w 2990"/>
                <a:gd name="T27" fmla="*/ 549 h 2273"/>
                <a:gd name="T28" fmla="*/ 414 w 2990"/>
                <a:gd name="T29" fmla="*/ 546 h 2273"/>
                <a:gd name="T30" fmla="*/ 539 w 2990"/>
                <a:gd name="T31" fmla="*/ 549 h 2273"/>
                <a:gd name="T32" fmla="*/ 585 w 2990"/>
                <a:gd name="T33" fmla="*/ 458 h 2273"/>
                <a:gd name="T34" fmla="*/ 714 w 2990"/>
                <a:gd name="T35" fmla="*/ 339 h 2273"/>
                <a:gd name="T36" fmla="*/ 743 w 2990"/>
                <a:gd name="T37" fmla="*/ 295 h 2273"/>
                <a:gd name="T38" fmla="*/ 727 w 2990"/>
                <a:gd name="T39" fmla="*/ 263 h 2273"/>
                <a:gd name="T40" fmla="*/ 716 w 2990"/>
                <a:gd name="T41" fmla="*/ 233 h 2273"/>
                <a:gd name="T42" fmla="*/ 678 w 2990"/>
                <a:gd name="T43" fmla="*/ 213 h 2273"/>
                <a:gd name="T44" fmla="*/ 631 w 2990"/>
                <a:gd name="T45" fmla="*/ 198 h 2273"/>
                <a:gd name="T46" fmla="*/ 592 w 2990"/>
                <a:gd name="T47" fmla="*/ 185 h 2273"/>
                <a:gd name="T48" fmla="*/ 578 w 2990"/>
                <a:gd name="T49" fmla="*/ 170 h 2273"/>
                <a:gd name="T50" fmla="*/ 594 w 2990"/>
                <a:gd name="T51" fmla="*/ 148 h 2273"/>
                <a:gd name="T52" fmla="*/ 598 w 2990"/>
                <a:gd name="T53" fmla="*/ 114 h 2273"/>
                <a:gd name="T54" fmla="*/ 580 w 2990"/>
                <a:gd name="T55" fmla="*/ 75 h 2273"/>
                <a:gd name="T56" fmla="*/ 562 w 2990"/>
                <a:gd name="T57" fmla="*/ 63 h 2273"/>
                <a:gd name="T58" fmla="*/ 540 w 2990"/>
                <a:gd name="T59" fmla="*/ 55 h 2273"/>
                <a:gd name="T60" fmla="*/ 520 w 2990"/>
                <a:gd name="T61" fmla="*/ 29 h 2273"/>
                <a:gd name="T62" fmla="*/ 517 w 2990"/>
                <a:gd name="T63" fmla="*/ 8 h 2273"/>
                <a:gd name="T64" fmla="*/ 492 w 2990"/>
                <a:gd name="T65" fmla="*/ 0 h 2273"/>
                <a:gd name="T66" fmla="*/ 479 w 2990"/>
                <a:gd name="T67" fmla="*/ 21 h 2273"/>
                <a:gd name="T68" fmla="*/ 449 w 2990"/>
                <a:gd name="T69" fmla="*/ 35 h 2273"/>
                <a:gd name="T70" fmla="*/ 438 w 2990"/>
                <a:gd name="T71" fmla="*/ 79 h 2273"/>
                <a:gd name="T72" fmla="*/ 411 w 2990"/>
                <a:gd name="T73" fmla="*/ 85 h 2273"/>
                <a:gd name="T74" fmla="*/ 384 w 2990"/>
                <a:gd name="T75" fmla="*/ 75 h 2273"/>
                <a:gd name="T76" fmla="*/ 363 w 2990"/>
                <a:gd name="T77" fmla="*/ 71 h 2273"/>
                <a:gd name="T78" fmla="*/ 334 w 2990"/>
                <a:gd name="T79" fmla="*/ 122 h 2273"/>
                <a:gd name="T80" fmla="*/ 344 w 2990"/>
                <a:gd name="T81" fmla="*/ 140 h 2273"/>
                <a:gd name="T82" fmla="*/ 322 w 2990"/>
                <a:gd name="T83" fmla="*/ 144 h 2273"/>
                <a:gd name="T84" fmla="*/ 295 w 2990"/>
                <a:gd name="T85" fmla="*/ 136 h 2273"/>
                <a:gd name="T86" fmla="*/ 257 w 2990"/>
                <a:gd name="T87" fmla="*/ 138 h 2273"/>
                <a:gd name="T88" fmla="*/ 266 w 2990"/>
                <a:gd name="T89" fmla="*/ 148 h 2273"/>
                <a:gd name="T90" fmla="*/ 262 w 2990"/>
                <a:gd name="T91" fmla="*/ 173 h 2273"/>
                <a:gd name="T92" fmla="*/ 263 w 2990"/>
                <a:gd name="T93" fmla="*/ 220 h 2273"/>
                <a:gd name="T94" fmla="*/ 241 w 2990"/>
                <a:gd name="T95" fmla="*/ 242 h 2273"/>
                <a:gd name="T96" fmla="*/ 230 w 2990"/>
                <a:gd name="T97" fmla="*/ 267 h 2273"/>
                <a:gd name="T98" fmla="*/ 177 w 2990"/>
                <a:gd name="T99" fmla="*/ 281 h 2273"/>
                <a:gd name="T100" fmla="*/ 147 w 2990"/>
                <a:gd name="T101" fmla="*/ 286 h 2273"/>
                <a:gd name="T102" fmla="*/ 114 w 2990"/>
                <a:gd name="T103" fmla="*/ 294 h 2273"/>
                <a:gd name="T104" fmla="*/ 80 w 2990"/>
                <a:gd name="T105" fmla="*/ 302 h 2273"/>
                <a:gd name="T106" fmla="*/ 80 w 2990"/>
                <a:gd name="T107" fmla="*/ 289 h 2273"/>
                <a:gd name="T108" fmla="*/ 55 w 2990"/>
                <a:gd name="T109" fmla="*/ 291 h 2273"/>
                <a:gd name="T110" fmla="*/ 29 w 2990"/>
                <a:gd name="T111" fmla="*/ 297 h 2273"/>
                <a:gd name="T112" fmla="*/ 10 w 2990"/>
                <a:gd name="T113" fmla="*/ 318 h 2273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2990"/>
                <a:gd name="T172" fmla="*/ 0 h 2273"/>
                <a:gd name="T173" fmla="*/ 2990 w 2990"/>
                <a:gd name="T174" fmla="*/ 2273 h 2273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2990" h="2273">
                  <a:moveTo>
                    <a:pt x="29" y="1289"/>
                  </a:moveTo>
                  <a:lnTo>
                    <a:pt x="4" y="1329"/>
                  </a:lnTo>
                  <a:lnTo>
                    <a:pt x="12" y="1378"/>
                  </a:lnTo>
                  <a:lnTo>
                    <a:pt x="12" y="1382"/>
                  </a:lnTo>
                  <a:lnTo>
                    <a:pt x="10" y="1395"/>
                  </a:lnTo>
                  <a:lnTo>
                    <a:pt x="10" y="1411"/>
                  </a:lnTo>
                  <a:lnTo>
                    <a:pt x="10" y="1429"/>
                  </a:lnTo>
                  <a:lnTo>
                    <a:pt x="14" y="1443"/>
                  </a:lnTo>
                  <a:lnTo>
                    <a:pt x="20" y="1451"/>
                  </a:lnTo>
                  <a:lnTo>
                    <a:pt x="31" y="1453"/>
                  </a:lnTo>
                  <a:lnTo>
                    <a:pt x="43" y="1451"/>
                  </a:lnTo>
                  <a:lnTo>
                    <a:pt x="55" y="1449"/>
                  </a:lnTo>
                  <a:lnTo>
                    <a:pt x="73" y="1451"/>
                  </a:lnTo>
                  <a:lnTo>
                    <a:pt x="94" y="1462"/>
                  </a:lnTo>
                  <a:lnTo>
                    <a:pt x="116" y="1480"/>
                  </a:lnTo>
                  <a:lnTo>
                    <a:pt x="132" y="1502"/>
                  </a:lnTo>
                  <a:lnTo>
                    <a:pt x="136" y="1514"/>
                  </a:lnTo>
                  <a:lnTo>
                    <a:pt x="132" y="1525"/>
                  </a:lnTo>
                  <a:lnTo>
                    <a:pt x="126" y="1537"/>
                  </a:lnTo>
                  <a:lnTo>
                    <a:pt x="120" y="1549"/>
                  </a:lnTo>
                  <a:lnTo>
                    <a:pt x="116" y="1561"/>
                  </a:lnTo>
                  <a:lnTo>
                    <a:pt x="116" y="1577"/>
                  </a:lnTo>
                  <a:lnTo>
                    <a:pt x="114" y="1596"/>
                  </a:lnTo>
                  <a:lnTo>
                    <a:pt x="110" y="1618"/>
                  </a:lnTo>
                  <a:lnTo>
                    <a:pt x="108" y="1640"/>
                  </a:lnTo>
                  <a:lnTo>
                    <a:pt x="108" y="1657"/>
                  </a:lnTo>
                  <a:lnTo>
                    <a:pt x="112" y="1669"/>
                  </a:lnTo>
                  <a:lnTo>
                    <a:pt x="114" y="1679"/>
                  </a:lnTo>
                  <a:lnTo>
                    <a:pt x="114" y="1691"/>
                  </a:lnTo>
                  <a:lnTo>
                    <a:pt x="106" y="1699"/>
                  </a:lnTo>
                  <a:lnTo>
                    <a:pt x="96" y="1703"/>
                  </a:lnTo>
                  <a:lnTo>
                    <a:pt x="89" y="1701"/>
                  </a:lnTo>
                  <a:lnTo>
                    <a:pt x="83" y="1695"/>
                  </a:lnTo>
                  <a:lnTo>
                    <a:pt x="77" y="1687"/>
                  </a:lnTo>
                  <a:lnTo>
                    <a:pt x="69" y="1679"/>
                  </a:lnTo>
                  <a:lnTo>
                    <a:pt x="63" y="1673"/>
                  </a:lnTo>
                  <a:lnTo>
                    <a:pt x="53" y="1675"/>
                  </a:lnTo>
                  <a:lnTo>
                    <a:pt x="41" y="1685"/>
                  </a:lnTo>
                  <a:lnTo>
                    <a:pt x="26" y="1699"/>
                  </a:lnTo>
                  <a:lnTo>
                    <a:pt x="12" y="1708"/>
                  </a:lnTo>
                  <a:lnTo>
                    <a:pt x="4" y="1712"/>
                  </a:lnTo>
                  <a:lnTo>
                    <a:pt x="0" y="1716"/>
                  </a:lnTo>
                  <a:lnTo>
                    <a:pt x="6" y="1720"/>
                  </a:lnTo>
                  <a:lnTo>
                    <a:pt x="20" y="1724"/>
                  </a:lnTo>
                  <a:lnTo>
                    <a:pt x="41" y="1728"/>
                  </a:lnTo>
                  <a:lnTo>
                    <a:pt x="65" y="1734"/>
                  </a:lnTo>
                  <a:lnTo>
                    <a:pt x="89" y="1740"/>
                  </a:lnTo>
                  <a:lnTo>
                    <a:pt x="110" y="1746"/>
                  </a:lnTo>
                  <a:lnTo>
                    <a:pt x="126" y="1754"/>
                  </a:lnTo>
                  <a:lnTo>
                    <a:pt x="136" y="1764"/>
                  </a:lnTo>
                  <a:lnTo>
                    <a:pt x="140" y="1771"/>
                  </a:lnTo>
                  <a:lnTo>
                    <a:pt x="150" y="1779"/>
                  </a:lnTo>
                  <a:lnTo>
                    <a:pt x="159" y="1785"/>
                  </a:lnTo>
                  <a:lnTo>
                    <a:pt x="169" y="1795"/>
                  </a:lnTo>
                  <a:lnTo>
                    <a:pt x="177" y="1807"/>
                  </a:lnTo>
                  <a:lnTo>
                    <a:pt x="185" y="1825"/>
                  </a:lnTo>
                  <a:lnTo>
                    <a:pt x="187" y="1848"/>
                  </a:lnTo>
                  <a:lnTo>
                    <a:pt x="185" y="1870"/>
                  </a:lnTo>
                  <a:lnTo>
                    <a:pt x="179" y="1888"/>
                  </a:lnTo>
                  <a:lnTo>
                    <a:pt x="175" y="1905"/>
                  </a:lnTo>
                  <a:lnTo>
                    <a:pt x="177" y="1921"/>
                  </a:lnTo>
                  <a:lnTo>
                    <a:pt x="185" y="1941"/>
                  </a:lnTo>
                  <a:lnTo>
                    <a:pt x="195" y="1960"/>
                  </a:lnTo>
                  <a:lnTo>
                    <a:pt x="207" y="1978"/>
                  </a:lnTo>
                  <a:lnTo>
                    <a:pt x="218" y="1986"/>
                  </a:lnTo>
                  <a:lnTo>
                    <a:pt x="232" y="1990"/>
                  </a:lnTo>
                  <a:lnTo>
                    <a:pt x="246" y="1994"/>
                  </a:lnTo>
                  <a:lnTo>
                    <a:pt x="260" y="2002"/>
                  </a:lnTo>
                  <a:lnTo>
                    <a:pt x="270" y="2014"/>
                  </a:lnTo>
                  <a:lnTo>
                    <a:pt x="281" y="2029"/>
                  </a:lnTo>
                  <a:lnTo>
                    <a:pt x="299" y="2045"/>
                  </a:lnTo>
                  <a:lnTo>
                    <a:pt x="327" y="2057"/>
                  </a:lnTo>
                  <a:lnTo>
                    <a:pt x="352" y="2067"/>
                  </a:lnTo>
                  <a:lnTo>
                    <a:pt x="378" y="2076"/>
                  </a:lnTo>
                  <a:lnTo>
                    <a:pt x="402" y="2082"/>
                  </a:lnTo>
                  <a:lnTo>
                    <a:pt x="421" y="2086"/>
                  </a:lnTo>
                  <a:lnTo>
                    <a:pt x="435" y="2084"/>
                  </a:lnTo>
                  <a:lnTo>
                    <a:pt x="457" y="2078"/>
                  </a:lnTo>
                  <a:lnTo>
                    <a:pt x="484" y="2073"/>
                  </a:lnTo>
                  <a:lnTo>
                    <a:pt x="514" y="2065"/>
                  </a:lnTo>
                  <a:lnTo>
                    <a:pt x="543" y="2059"/>
                  </a:lnTo>
                  <a:lnTo>
                    <a:pt x="569" y="2057"/>
                  </a:lnTo>
                  <a:lnTo>
                    <a:pt x="589" y="2057"/>
                  </a:lnTo>
                  <a:lnTo>
                    <a:pt x="608" y="2065"/>
                  </a:lnTo>
                  <a:lnTo>
                    <a:pt x="626" y="2078"/>
                  </a:lnTo>
                  <a:lnTo>
                    <a:pt x="642" y="2096"/>
                  </a:lnTo>
                  <a:lnTo>
                    <a:pt x="661" y="2116"/>
                  </a:lnTo>
                  <a:lnTo>
                    <a:pt x="687" y="2134"/>
                  </a:lnTo>
                  <a:lnTo>
                    <a:pt x="711" y="2149"/>
                  </a:lnTo>
                  <a:lnTo>
                    <a:pt x="726" y="2161"/>
                  </a:lnTo>
                  <a:lnTo>
                    <a:pt x="738" y="2171"/>
                  </a:lnTo>
                  <a:lnTo>
                    <a:pt x="742" y="2177"/>
                  </a:lnTo>
                  <a:lnTo>
                    <a:pt x="744" y="2179"/>
                  </a:lnTo>
                  <a:lnTo>
                    <a:pt x="856" y="2218"/>
                  </a:lnTo>
                  <a:lnTo>
                    <a:pt x="892" y="2242"/>
                  </a:lnTo>
                  <a:lnTo>
                    <a:pt x="949" y="2236"/>
                  </a:lnTo>
                  <a:lnTo>
                    <a:pt x="986" y="2191"/>
                  </a:lnTo>
                  <a:lnTo>
                    <a:pt x="1035" y="2199"/>
                  </a:lnTo>
                  <a:lnTo>
                    <a:pt x="1152" y="2222"/>
                  </a:lnTo>
                  <a:lnTo>
                    <a:pt x="1201" y="2261"/>
                  </a:lnTo>
                  <a:lnTo>
                    <a:pt x="1256" y="2273"/>
                  </a:lnTo>
                  <a:lnTo>
                    <a:pt x="1392" y="2236"/>
                  </a:lnTo>
                  <a:lnTo>
                    <a:pt x="1431" y="2260"/>
                  </a:lnTo>
                  <a:lnTo>
                    <a:pt x="1539" y="2189"/>
                  </a:lnTo>
                  <a:lnTo>
                    <a:pt x="1657" y="2187"/>
                  </a:lnTo>
                  <a:lnTo>
                    <a:pt x="1726" y="2155"/>
                  </a:lnTo>
                  <a:lnTo>
                    <a:pt x="1821" y="2167"/>
                  </a:lnTo>
                  <a:lnTo>
                    <a:pt x="1935" y="2242"/>
                  </a:lnTo>
                  <a:lnTo>
                    <a:pt x="2026" y="2230"/>
                  </a:lnTo>
                  <a:lnTo>
                    <a:pt x="2088" y="2265"/>
                  </a:lnTo>
                  <a:lnTo>
                    <a:pt x="2193" y="2230"/>
                  </a:lnTo>
                  <a:lnTo>
                    <a:pt x="2155" y="2197"/>
                  </a:lnTo>
                  <a:lnTo>
                    <a:pt x="2161" y="2147"/>
                  </a:lnTo>
                  <a:lnTo>
                    <a:pt x="2214" y="2128"/>
                  </a:lnTo>
                  <a:lnTo>
                    <a:pt x="2242" y="2063"/>
                  </a:lnTo>
                  <a:lnTo>
                    <a:pt x="2124" y="1970"/>
                  </a:lnTo>
                  <a:lnTo>
                    <a:pt x="2128" y="1890"/>
                  </a:lnTo>
                  <a:lnTo>
                    <a:pt x="2199" y="1850"/>
                  </a:lnTo>
                  <a:lnTo>
                    <a:pt x="2337" y="1834"/>
                  </a:lnTo>
                  <a:lnTo>
                    <a:pt x="2484" y="1797"/>
                  </a:lnTo>
                  <a:lnTo>
                    <a:pt x="2545" y="1764"/>
                  </a:lnTo>
                  <a:lnTo>
                    <a:pt x="2624" y="1777"/>
                  </a:lnTo>
                  <a:lnTo>
                    <a:pt x="2592" y="1514"/>
                  </a:lnTo>
                  <a:lnTo>
                    <a:pt x="2673" y="1466"/>
                  </a:lnTo>
                  <a:lnTo>
                    <a:pt x="2752" y="1388"/>
                  </a:lnTo>
                  <a:lnTo>
                    <a:pt x="2856" y="1356"/>
                  </a:lnTo>
                  <a:lnTo>
                    <a:pt x="2939" y="1329"/>
                  </a:lnTo>
                  <a:lnTo>
                    <a:pt x="2966" y="1299"/>
                  </a:lnTo>
                  <a:lnTo>
                    <a:pt x="2957" y="1258"/>
                  </a:lnTo>
                  <a:lnTo>
                    <a:pt x="2990" y="1207"/>
                  </a:lnTo>
                  <a:lnTo>
                    <a:pt x="2988" y="1205"/>
                  </a:lnTo>
                  <a:lnTo>
                    <a:pt x="2982" y="1195"/>
                  </a:lnTo>
                  <a:lnTo>
                    <a:pt x="2972" y="1183"/>
                  </a:lnTo>
                  <a:lnTo>
                    <a:pt x="2961" y="1167"/>
                  </a:lnTo>
                  <a:lnTo>
                    <a:pt x="2949" y="1149"/>
                  </a:lnTo>
                  <a:lnTo>
                    <a:pt x="2937" y="1134"/>
                  </a:lnTo>
                  <a:lnTo>
                    <a:pt x="2929" y="1116"/>
                  </a:lnTo>
                  <a:lnTo>
                    <a:pt x="2923" y="1102"/>
                  </a:lnTo>
                  <a:lnTo>
                    <a:pt x="2915" y="1079"/>
                  </a:lnTo>
                  <a:lnTo>
                    <a:pt x="2905" y="1053"/>
                  </a:lnTo>
                  <a:lnTo>
                    <a:pt x="2898" y="1025"/>
                  </a:lnTo>
                  <a:lnTo>
                    <a:pt x="2888" y="1000"/>
                  </a:lnTo>
                  <a:lnTo>
                    <a:pt x="2880" y="982"/>
                  </a:lnTo>
                  <a:lnTo>
                    <a:pt x="2872" y="957"/>
                  </a:lnTo>
                  <a:lnTo>
                    <a:pt x="2870" y="941"/>
                  </a:lnTo>
                  <a:lnTo>
                    <a:pt x="2870" y="935"/>
                  </a:lnTo>
                  <a:lnTo>
                    <a:pt x="2864" y="933"/>
                  </a:lnTo>
                  <a:lnTo>
                    <a:pt x="2850" y="933"/>
                  </a:lnTo>
                  <a:lnTo>
                    <a:pt x="2829" y="929"/>
                  </a:lnTo>
                  <a:lnTo>
                    <a:pt x="2805" y="923"/>
                  </a:lnTo>
                  <a:lnTo>
                    <a:pt x="2781" y="913"/>
                  </a:lnTo>
                  <a:lnTo>
                    <a:pt x="2760" y="898"/>
                  </a:lnTo>
                  <a:lnTo>
                    <a:pt x="2734" y="874"/>
                  </a:lnTo>
                  <a:lnTo>
                    <a:pt x="2709" y="854"/>
                  </a:lnTo>
                  <a:lnTo>
                    <a:pt x="2687" y="837"/>
                  </a:lnTo>
                  <a:lnTo>
                    <a:pt x="2665" y="819"/>
                  </a:lnTo>
                  <a:lnTo>
                    <a:pt x="2648" y="809"/>
                  </a:lnTo>
                  <a:lnTo>
                    <a:pt x="2622" y="803"/>
                  </a:lnTo>
                  <a:lnTo>
                    <a:pt x="2590" y="801"/>
                  </a:lnTo>
                  <a:lnTo>
                    <a:pt x="2557" y="797"/>
                  </a:lnTo>
                  <a:lnTo>
                    <a:pt x="2524" y="795"/>
                  </a:lnTo>
                  <a:lnTo>
                    <a:pt x="2494" y="789"/>
                  </a:lnTo>
                  <a:lnTo>
                    <a:pt x="2468" y="781"/>
                  </a:lnTo>
                  <a:lnTo>
                    <a:pt x="2443" y="770"/>
                  </a:lnTo>
                  <a:lnTo>
                    <a:pt x="2417" y="760"/>
                  </a:lnTo>
                  <a:lnTo>
                    <a:pt x="2396" y="752"/>
                  </a:lnTo>
                  <a:lnTo>
                    <a:pt x="2378" y="746"/>
                  </a:lnTo>
                  <a:lnTo>
                    <a:pt x="2366" y="742"/>
                  </a:lnTo>
                  <a:lnTo>
                    <a:pt x="2360" y="740"/>
                  </a:lnTo>
                  <a:lnTo>
                    <a:pt x="2356" y="738"/>
                  </a:lnTo>
                  <a:lnTo>
                    <a:pt x="2348" y="730"/>
                  </a:lnTo>
                  <a:lnTo>
                    <a:pt x="2337" y="720"/>
                  </a:lnTo>
                  <a:lnTo>
                    <a:pt x="2325" y="709"/>
                  </a:lnTo>
                  <a:lnTo>
                    <a:pt x="2315" y="695"/>
                  </a:lnTo>
                  <a:lnTo>
                    <a:pt x="2309" y="683"/>
                  </a:lnTo>
                  <a:lnTo>
                    <a:pt x="2311" y="669"/>
                  </a:lnTo>
                  <a:lnTo>
                    <a:pt x="2321" y="655"/>
                  </a:lnTo>
                  <a:lnTo>
                    <a:pt x="2333" y="646"/>
                  </a:lnTo>
                  <a:lnTo>
                    <a:pt x="2348" y="634"/>
                  </a:lnTo>
                  <a:lnTo>
                    <a:pt x="2360" y="622"/>
                  </a:lnTo>
                  <a:lnTo>
                    <a:pt x="2372" y="610"/>
                  </a:lnTo>
                  <a:lnTo>
                    <a:pt x="2376" y="592"/>
                  </a:lnTo>
                  <a:lnTo>
                    <a:pt x="2378" y="569"/>
                  </a:lnTo>
                  <a:lnTo>
                    <a:pt x="2378" y="547"/>
                  </a:lnTo>
                  <a:lnTo>
                    <a:pt x="2380" y="528"/>
                  </a:lnTo>
                  <a:lnTo>
                    <a:pt x="2390" y="506"/>
                  </a:lnTo>
                  <a:lnTo>
                    <a:pt x="2396" y="490"/>
                  </a:lnTo>
                  <a:lnTo>
                    <a:pt x="2396" y="474"/>
                  </a:lnTo>
                  <a:lnTo>
                    <a:pt x="2390" y="459"/>
                  </a:lnTo>
                  <a:lnTo>
                    <a:pt x="2382" y="445"/>
                  </a:lnTo>
                  <a:lnTo>
                    <a:pt x="2374" y="433"/>
                  </a:lnTo>
                  <a:lnTo>
                    <a:pt x="2358" y="407"/>
                  </a:lnTo>
                  <a:lnTo>
                    <a:pt x="2342" y="378"/>
                  </a:lnTo>
                  <a:lnTo>
                    <a:pt x="2335" y="344"/>
                  </a:lnTo>
                  <a:lnTo>
                    <a:pt x="2329" y="321"/>
                  </a:lnTo>
                  <a:lnTo>
                    <a:pt x="2319" y="303"/>
                  </a:lnTo>
                  <a:lnTo>
                    <a:pt x="2307" y="287"/>
                  </a:lnTo>
                  <a:lnTo>
                    <a:pt x="2295" y="276"/>
                  </a:lnTo>
                  <a:lnTo>
                    <a:pt x="2285" y="270"/>
                  </a:lnTo>
                  <a:lnTo>
                    <a:pt x="2276" y="266"/>
                  </a:lnTo>
                  <a:lnTo>
                    <a:pt x="2264" y="266"/>
                  </a:lnTo>
                  <a:lnTo>
                    <a:pt x="2256" y="262"/>
                  </a:lnTo>
                  <a:lnTo>
                    <a:pt x="2248" y="254"/>
                  </a:lnTo>
                  <a:lnTo>
                    <a:pt x="2238" y="248"/>
                  </a:lnTo>
                  <a:lnTo>
                    <a:pt x="2224" y="246"/>
                  </a:lnTo>
                  <a:lnTo>
                    <a:pt x="2209" y="248"/>
                  </a:lnTo>
                  <a:lnTo>
                    <a:pt x="2191" y="248"/>
                  </a:lnTo>
                  <a:lnTo>
                    <a:pt x="2177" y="246"/>
                  </a:lnTo>
                  <a:lnTo>
                    <a:pt x="2169" y="238"/>
                  </a:lnTo>
                  <a:lnTo>
                    <a:pt x="2159" y="221"/>
                  </a:lnTo>
                  <a:lnTo>
                    <a:pt x="2150" y="197"/>
                  </a:lnTo>
                  <a:lnTo>
                    <a:pt x="2136" y="173"/>
                  </a:lnTo>
                  <a:lnTo>
                    <a:pt x="2120" y="156"/>
                  </a:lnTo>
                  <a:lnTo>
                    <a:pt x="2106" y="144"/>
                  </a:lnTo>
                  <a:lnTo>
                    <a:pt x="2092" y="136"/>
                  </a:lnTo>
                  <a:lnTo>
                    <a:pt x="2083" y="128"/>
                  </a:lnTo>
                  <a:lnTo>
                    <a:pt x="2077" y="118"/>
                  </a:lnTo>
                  <a:lnTo>
                    <a:pt x="2075" y="104"/>
                  </a:lnTo>
                  <a:lnTo>
                    <a:pt x="2071" y="87"/>
                  </a:lnTo>
                  <a:lnTo>
                    <a:pt x="2061" y="73"/>
                  </a:lnTo>
                  <a:lnTo>
                    <a:pt x="2053" y="63"/>
                  </a:lnTo>
                  <a:lnTo>
                    <a:pt x="2051" y="53"/>
                  </a:lnTo>
                  <a:lnTo>
                    <a:pt x="2057" y="41"/>
                  </a:lnTo>
                  <a:lnTo>
                    <a:pt x="2065" y="32"/>
                  </a:lnTo>
                  <a:lnTo>
                    <a:pt x="2071" y="20"/>
                  </a:lnTo>
                  <a:lnTo>
                    <a:pt x="2073" y="14"/>
                  </a:lnTo>
                  <a:lnTo>
                    <a:pt x="2063" y="8"/>
                  </a:lnTo>
                  <a:lnTo>
                    <a:pt x="2045" y="4"/>
                  </a:lnTo>
                  <a:lnTo>
                    <a:pt x="2020" y="2"/>
                  </a:lnTo>
                  <a:lnTo>
                    <a:pt x="1994" y="0"/>
                  </a:lnTo>
                  <a:lnTo>
                    <a:pt x="1970" y="0"/>
                  </a:lnTo>
                  <a:lnTo>
                    <a:pt x="1955" y="6"/>
                  </a:lnTo>
                  <a:lnTo>
                    <a:pt x="1945" y="14"/>
                  </a:lnTo>
                  <a:lnTo>
                    <a:pt x="1941" y="30"/>
                  </a:lnTo>
                  <a:lnTo>
                    <a:pt x="1937" y="45"/>
                  </a:lnTo>
                  <a:lnTo>
                    <a:pt x="1933" y="61"/>
                  </a:lnTo>
                  <a:lnTo>
                    <a:pt x="1927" y="75"/>
                  </a:lnTo>
                  <a:lnTo>
                    <a:pt x="1915" y="85"/>
                  </a:lnTo>
                  <a:lnTo>
                    <a:pt x="1898" y="87"/>
                  </a:lnTo>
                  <a:lnTo>
                    <a:pt x="1878" y="91"/>
                  </a:lnTo>
                  <a:lnTo>
                    <a:pt x="1858" y="93"/>
                  </a:lnTo>
                  <a:lnTo>
                    <a:pt x="1840" y="95"/>
                  </a:lnTo>
                  <a:lnTo>
                    <a:pt x="1823" y="102"/>
                  </a:lnTo>
                  <a:lnTo>
                    <a:pt x="1809" y="116"/>
                  </a:lnTo>
                  <a:lnTo>
                    <a:pt x="1797" y="140"/>
                  </a:lnTo>
                  <a:lnTo>
                    <a:pt x="1785" y="169"/>
                  </a:lnTo>
                  <a:lnTo>
                    <a:pt x="1777" y="203"/>
                  </a:lnTo>
                  <a:lnTo>
                    <a:pt x="1774" y="236"/>
                  </a:lnTo>
                  <a:lnTo>
                    <a:pt x="1770" y="262"/>
                  </a:lnTo>
                  <a:lnTo>
                    <a:pt x="1768" y="283"/>
                  </a:lnTo>
                  <a:lnTo>
                    <a:pt x="1762" y="303"/>
                  </a:lnTo>
                  <a:lnTo>
                    <a:pt x="1754" y="319"/>
                  </a:lnTo>
                  <a:lnTo>
                    <a:pt x="1740" y="329"/>
                  </a:lnTo>
                  <a:lnTo>
                    <a:pt x="1722" y="337"/>
                  </a:lnTo>
                  <a:lnTo>
                    <a:pt x="1703" y="341"/>
                  </a:lnTo>
                  <a:lnTo>
                    <a:pt x="1685" y="346"/>
                  </a:lnTo>
                  <a:lnTo>
                    <a:pt x="1669" y="350"/>
                  </a:lnTo>
                  <a:lnTo>
                    <a:pt x="1655" y="348"/>
                  </a:lnTo>
                  <a:lnTo>
                    <a:pt x="1644" y="341"/>
                  </a:lnTo>
                  <a:lnTo>
                    <a:pt x="1634" y="333"/>
                  </a:lnTo>
                  <a:lnTo>
                    <a:pt x="1618" y="331"/>
                  </a:lnTo>
                  <a:lnTo>
                    <a:pt x="1600" y="331"/>
                  </a:lnTo>
                  <a:lnTo>
                    <a:pt x="1581" y="329"/>
                  </a:lnTo>
                  <a:lnTo>
                    <a:pt x="1563" y="325"/>
                  </a:lnTo>
                  <a:lnTo>
                    <a:pt x="1549" y="315"/>
                  </a:lnTo>
                  <a:lnTo>
                    <a:pt x="1537" y="303"/>
                  </a:lnTo>
                  <a:lnTo>
                    <a:pt x="1524" y="289"/>
                  </a:lnTo>
                  <a:lnTo>
                    <a:pt x="1508" y="276"/>
                  </a:lnTo>
                  <a:lnTo>
                    <a:pt x="1494" y="266"/>
                  </a:lnTo>
                  <a:lnTo>
                    <a:pt x="1480" y="260"/>
                  </a:lnTo>
                  <a:lnTo>
                    <a:pt x="1468" y="260"/>
                  </a:lnTo>
                  <a:lnTo>
                    <a:pt x="1461" y="268"/>
                  </a:lnTo>
                  <a:lnTo>
                    <a:pt x="1449" y="287"/>
                  </a:lnTo>
                  <a:lnTo>
                    <a:pt x="1435" y="311"/>
                  </a:lnTo>
                  <a:lnTo>
                    <a:pt x="1417" y="341"/>
                  </a:lnTo>
                  <a:lnTo>
                    <a:pt x="1400" y="372"/>
                  </a:lnTo>
                  <a:lnTo>
                    <a:pt x="1382" y="407"/>
                  </a:lnTo>
                  <a:lnTo>
                    <a:pt x="1366" y="439"/>
                  </a:lnTo>
                  <a:lnTo>
                    <a:pt x="1348" y="467"/>
                  </a:lnTo>
                  <a:lnTo>
                    <a:pt x="1335" y="488"/>
                  </a:lnTo>
                  <a:lnTo>
                    <a:pt x="1327" y="506"/>
                  </a:lnTo>
                  <a:lnTo>
                    <a:pt x="1327" y="522"/>
                  </a:lnTo>
                  <a:lnTo>
                    <a:pt x="1335" y="533"/>
                  </a:lnTo>
                  <a:lnTo>
                    <a:pt x="1344" y="541"/>
                  </a:lnTo>
                  <a:lnTo>
                    <a:pt x="1358" y="549"/>
                  </a:lnTo>
                  <a:lnTo>
                    <a:pt x="1370" y="555"/>
                  </a:lnTo>
                  <a:lnTo>
                    <a:pt x="1376" y="563"/>
                  </a:lnTo>
                  <a:lnTo>
                    <a:pt x="1374" y="569"/>
                  </a:lnTo>
                  <a:lnTo>
                    <a:pt x="1362" y="575"/>
                  </a:lnTo>
                  <a:lnTo>
                    <a:pt x="1348" y="577"/>
                  </a:lnTo>
                  <a:lnTo>
                    <a:pt x="1331" y="577"/>
                  </a:lnTo>
                  <a:lnTo>
                    <a:pt x="1313" y="577"/>
                  </a:lnTo>
                  <a:lnTo>
                    <a:pt x="1297" y="577"/>
                  </a:lnTo>
                  <a:lnTo>
                    <a:pt x="1285" y="577"/>
                  </a:lnTo>
                  <a:lnTo>
                    <a:pt x="1274" y="571"/>
                  </a:lnTo>
                  <a:lnTo>
                    <a:pt x="1264" y="561"/>
                  </a:lnTo>
                  <a:lnTo>
                    <a:pt x="1252" y="551"/>
                  </a:lnTo>
                  <a:lnTo>
                    <a:pt x="1238" y="543"/>
                  </a:lnTo>
                  <a:lnTo>
                    <a:pt x="1222" y="541"/>
                  </a:lnTo>
                  <a:lnTo>
                    <a:pt x="1201" y="543"/>
                  </a:lnTo>
                  <a:lnTo>
                    <a:pt x="1177" y="547"/>
                  </a:lnTo>
                  <a:lnTo>
                    <a:pt x="1153" y="551"/>
                  </a:lnTo>
                  <a:lnTo>
                    <a:pt x="1126" y="553"/>
                  </a:lnTo>
                  <a:lnTo>
                    <a:pt x="1100" y="553"/>
                  </a:lnTo>
                  <a:lnTo>
                    <a:pt x="1079" y="551"/>
                  </a:lnTo>
                  <a:lnTo>
                    <a:pt x="1059" y="551"/>
                  </a:lnTo>
                  <a:lnTo>
                    <a:pt x="1039" y="553"/>
                  </a:lnTo>
                  <a:lnTo>
                    <a:pt x="1026" y="555"/>
                  </a:lnTo>
                  <a:lnTo>
                    <a:pt x="1014" y="561"/>
                  </a:lnTo>
                  <a:lnTo>
                    <a:pt x="1010" y="567"/>
                  </a:lnTo>
                  <a:lnTo>
                    <a:pt x="1014" y="577"/>
                  </a:lnTo>
                  <a:lnTo>
                    <a:pt x="1024" y="585"/>
                  </a:lnTo>
                  <a:lnTo>
                    <a:pt x="1035" y="589"/>
                  </a:lnTo>
                  <a:lnTo>
                    <a:pt x="1049" y="592"/>
                  </a:lnTo>
                  <a:lnTo>
                    <a:pt x="1061" y="594"/>
                  </a:lnTo>
                  <a:lnTo>
                    <a:pt x="1073" y="598"/>
                  </a:lnTo>
                  <a:lnTo>
                    <a:pt x="1081" y="604"/>
                  </a:lnTo>
                  <a:lnTo>
                    <a:pt x="1085" y="616"/>
                  </a:lnTo>
                  <a:lnTo>
                    <a:pt x="1081" y="632"/>
                  </a:lnTo>
                  <a:lnTo>
                    <a:pt x="1069" y="655"/>
                  </a:lnTo>
                  <a:lnTo>
                    <a:pt x="1057" y="677"/>
                  </a:lnTo>
                  <a:lnTo>
                    <a:pt x="1047" y="695"/>
                  </a:lnTo>
                  <a:lnTo>
                    <a:pt x="1041" y="715"/>
                  </a:lnTo>
                  <a:lnTo>
                    <a:pt x="1039" y="736"/>
                  </a:lnTo>
                  <a:lnTo>
                    <a:pt x="1045" y="762"/>
                  </a:lnTo>
                  <a:lnTo>
                    <a:pt x="1057" y="799"/>
                  </a:lnTo>
                  <a:lnTo>
                    <a:pt x="1061" y="833"/>
                  </a:lnTo>
                  <a:lnTo>
                    <a:pt x="1059" y="860"/>
                  </a:lnTo>
                  <a:lnTo>
                    <a:pt x="1051" y="882"/>
                  </a:lnTo>
                  <a:lnTo>
                    <a:pt x="1039" y="894"/>
                  </a:lnTo>
                  <a:lnTo>
                    <a:pt x="1024" y="905"/>
                  </a:lnTo>
                  <a:lnTo>
                    <a:pt x="1004" y="915"/>
                  </a:lnTo>
                  <a:lnTo>
                    <a:pt x="986" y="927"/>
                  </a:lnTo>
                  <a:lnTo>
                    <a:pt x="972" y="939"/>
                  </a:lnTo>
                  <a:lnTo>
                    <a:pt x="966" y="953"/>
                  </a:lnTo>
                  <a:lnTo>
                    <a:pt x="966" y="968"/>
                  </a:lnTo>
                  <a:lnTo>
                    <a:pt x="966" y="988"/>
                  </a:lnTo>
                  <a:lnTo>
                    <a:pt x="966" y="1010"/>
                  </a:lnTo>
                  <a:lnTo>
                    <a:pt x="965" y="1031"/>
                  </a:lnTo>
                  <a:lnTo>
                    <a:pt x="961" y="1049"/>
                  </a:lnTo>
                  <a:lnTo>
                    <a:pt x="953" y="1063"/>
                  </a:lnTo>
                  <a:lnTo>
                    <a:pt x="941" y="1069"/>
                  </a:lnTo>
                  <a:lnTo>
                    <a:pt x="921" y="1071"/>
                  </a:lnTo>
                  <a:lnTo>
                    <a:pt x="892" y="1075"/>
                  </a:lnTo>
                  <a:lnTo>
                    <a:pt x="858" y="1079"/>
                  </a:lnTo>
                  <a:lnTo>
                    <a:pt x="821" y="1085"/>
                  </a:lnTo>
                  <a:lnTo>
                    <a:pt x="783" y="1092"/>
                  </a:lnTo>
                  <a:lnTo>
                    <a:pt x="752" y="1100"/>
                  </a:lnTo>
                  <a:lnTo>
                    <a:pt x="728" y="1110"/>
                  </a:lnTo>
                  <a:lnTo>
                    <a:pt x="705" y="1124"/>
                  </a:lnTo>
                  <a:lnTo>
                    <a:pt x="685" y="1138"/>
                  </a:lnTo>
                  <a:lnTo>
                    <a:pt x="671" y="1151"/>
                  </a:lnTo>
                  <a:lnTo>
                    <a:pt x="655" y="1159"/>
                  </a:lnTo>
                  <a:lnTo>
                    <a:pt x="642" y="1163"/>
                  </a:lnTo>
                  <a:lnTo>
                    <a:pt x="628" y="1159"/>
                  </a:lnTo>
                  <a:lnTo>
                    <a:pt x="606" y="1153"/>
                  </a:lnTo>
                  <a:lnTo>
                    <a:pt x="585" y="1146"/>
                  </a:lnTo>
                  <a:lnTo>
                    <a:pt x="559" y="1138"/>
                  </a:lnTo>
                  <a:lnTo>
                    <a:pt x="535" y="1132"/>
                  </a:lnTo>
                  <a:lnTo>
                    <a:pt x="516" y="1130"/>
                  </a:lnTo>
                  <a:lnTo>
                    <a:pt x="500" y="1132"/>
                  </a:lnTo>
                  <a:lnTo>
                    <a:pt x="486" y="1142"/>
                  </a:lnTo>
                  <a:lnTo>
                    <a:pt x="470" y="1157"/>
                  </a:lnTo>
                  <a:lnTo>
                    <a:pt x="457" y="1177"/>
                  </a:lnTo>
                  <a:lnTo>
                    <a:pt x="443" y="1197"/>
                  </a:lnTo>
                  <a:lnTo>
                    <a:pt x="427" y="1212"/>
                  </a:lnTo>
                  <a:lnTo>
                    <a:pt x="413" y="1220"/>
                  </a:lnTo>
                  <a:lnTo>
                    <a:pt x="390" y="1220"/>
                  </a:lnTo>
                  <a:lnTo>
                    <a:pt x="362" y="1216"/>
                  </a:lnTo>
                  <a:lnTo>
                    <a:pt x="339" y="1212"/>
                  </a:lnTo>
                  <a:lnTo>
                    <a:pt x="319" y="1210"/>
                  </a:lnTo>
                  <a:lnTo>
                    <a:pt x="313" y="1207"/>
                  </a:lnTo>
                  <a:lnTo>
                    <a:pt x="309" y="1199"/>
                  </a:lnTo>
                  <a:lnTo>
                    <a:pt x="309" y="1189"/>
                  </a:lnTo>
                  <a:lnTo>
                    <a:pt x="313" y="1177"/>
                  </a:lnTo>
                  <a:lnTo>
                    <a:pt x="315" y="1167"/>
                  </a:lnTo>
                  <a:lnTo>
                    <a:pt x="317" y="1159"/>
                  </a:lnTo>
                  <a:lnTo>
                    <a:pt x="319" y="1157"/>
                  </a:lnTo>
                  <a:lnTo>
                    <a:pt x="315" y="1157"/>
                  </a:lnTo>
                  <a:lnTo>
                    <a:pt x="303" y="1159"/>
                  </a:lnTo>
                  <a:lnTo>
                    <a:pt x="287" y="1161"/>
                  </a:lnTo>
                  <a:lnTo>
                    <a:pt x="268" y="1163"/>
                  </a:lnTo>
                  <a:lnTo>
                    <a:pt x="250" y="1165"/>
                  </a:lnTo>
                  <a:lnTo>
                    <a:pt x="234" y="1165"/>
                  </a:lnTo>
                  <a:lnTo>
                    <a:pt x="220" y="1165"/>
                  </a:lnTo>
                  <a:lnTo>
                    <a:pt x="211" y="1171"/>
                  </a:lnTo>
                  <a:lnTo>
                    <a:pt x="201" y="1177"/>
                  </a:lnTo>
                  <a:lnTo>
                    <a:pt x="189" y="1185"/>
                  </a:lnTo>
                  <a:lnTo>
                    <a:pt x="171" y="1191"/>
                  </a:lnTo>
                  <a:lnTo>
                    <a:pt x="154" y="1193"/>
                  </a:lnTo>
                  <a:lnTo>
                    <a:pt x="136" y="1193"/>
                  </a:lnTo>
                  <a:lnTo>
                    <a:pt x="116" y="1191"/>
                  </a:lnTo>
                  <a:lnTo>
                    <a:pt x="100" y="1191"/>
                  </a:lnTo>
                  <a:lnTo>
                    <a:pt x="87" y="1197"/>
                  </a:lnTo>
                  <a:lnTo>
                    <a:pt x="77" y="1210"/>
                  </a:lnTo>
                  <a:lnTo>
                    <a:pt x="69" y="1228"/>
                  </a:lnTo>
                  <a:lnTo>
                    <a:pt x="59" y="1246"/>
                  </a:lnTo>
                  <a:lnTo>
                    <a:pt x="49" y="1262"/>
                  </a:lnTo>
                  <a:lnTo>
                    <a:pt x="39" y="1275"/>
                  </a:lnTo>
                  <a:lnTo>
                    <a:pt x="33" y="1285"/>
                  </a:lnTo>
                  <a:lnTo>
                    <a:pt x="29" y="1289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</a:ln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  <a:latin typeface="+mj-ea"/>
                <a:ea typeface="+mj-ea"/>
              </a:endParaRPr>
            </a:p>
          </p:txBody>
        </p:sp>
        <p:sp>
          <p:nvSpPr>
            <p:cNvPr id="4" name="Freeform 68"/>
            <p:cNvSpPr/>
            <p:nvPr/>
          </p:nvSpPr>
          <p:spPr bwMode="gray">
            <a:xfrm>
              <a:off x="720" y="1296"/>
              <a:ext cx="1495" cy="1136"/>
            </a:xfrm>
            <a:custGeom>
              <a:avLst/>
              <a:gdLst>
                <a:gd name="T0" fmla="*/ 3 w 2990"/>
                <a:gd name="T1" fmla="*/ 357 h 2273"/>
                <a:gd name="T2" fmla="*/ 23 w 2990"/>
                <a:gd name="T3" fmla="*/ 365 h 2273"/>
                <a:gd name="T4" fmla="*/ 29 w 2990"/>
                <a:gd name="T5" fmla="*/ 390 h 2273"/>
                <a:gd name="T6" fmla="*/ 28 w 2990"/>
                <a:gd name="T7" fmla="*/ 419 h 2273"/>
                <a:gd name="T8" fmla="*/ 18 w 2990"/>
                <a:gd name="T9" fmla="*/ 419 h 2273"/>
                <a:gd name="T10" fmla="*/ 0 w 2990"/>
                <a:gd name="T11" fmla="*/ 429 h 2273"/>
                <a:gd name="T12" fmla="*/ 31 w 2990"/>
                <a:gd name="T13" fmla="*/ 438 h 2273"/>
                <a:gd name="T14" fmla="*/ 47 w 2990"/>
                <a:gd name="T15" fmla="*/ 456 h 2273"/>
                <a:gd name="T16" fmla="*/ 49 w 2990"/>
                <a:gd name="T17" fmla="*/ 490 h 2273"/>
                <a:gd name="T18" fmla="*/ 71 w 2990"/>
                <a:gd name="T19" fmla="*/ 507 h 2273"/>
                <a:gd name="T20" fmla="*/ 109 w 2990"/>
                <a:gd name="T21" fmla="*/ 521 h 2273"/>
                <a:gd name="T22" fmla="*/ 152 w 2990"/>
                <a:gd name="T23" fmla="*/ 516 h 2273"/>
                <a:gd name="T24" fmla="*/ 185 w 2990"/>
                <a:gd name="T25" fmla="*/ 542 h 2273"/>
                <a:gd name="T26" fmla="*/ 259 w 2990"/>
                <a:gd name="T27" fmla="*/ 549 h 2273"/>
                <a:gd name="T28" fmla="*/ 414 w 2990"/>
                <a:gd name="T29" fmla="*/ 546 h 2273"/>
                <a:gd name="T30" fmla="*/ 539 w 2990"/>
                <a:gd name="T31" fmla="*/ 549 h 2273"/>
                <a:gd name="T32" fmla="*/ 585 w 2990"/>
                <a:gd name="T33" fmla="*/ 458 h 2273"/>
                <a:gd name="T34" fmla="*/ 714 w 2990"/>
                <a:gd name="T35" fmla="*/ 339 h 2273"/>
                <a:gd name="T36" fmla="*/ 743 w 2990"/>
                <a:gd name="T37" fmla="*/ 295 h 2273"/>
                <a:gd name="T38" fmla="*/ 727 w 2990"/>
                <a:gd name="T39" fmla="*/ 263 h 2273"/>
                <a:gd name="T40" fmla="*/ 716 w 2990"/>
                <a:gd name="T41" fmla="*/ 233 h 2273"/>
                <a:gd name="T42" fmla="*/ 678 w 2990"/>
                <a:gd name="T43" fmla="*/ 213 h 2273"/>
                <a:gd name="T44" fmla="*/ 631 w 2990"/>
                <a:gd name="T45" fmla="*/ 198 h 2273"/>
                <a:gd name="T46" fmla="*/ 592 w 2990"/>
                <a:gd name="T47" fmla="*/ 185 h 2273"/>
                <a:gd name="T48" fmla="*/ 578 w 2990"/>
                <a:gd name="T49" fmla="*/ 170 h 2273"/>
                <a:gd name="T50" fmla="*/ 594 w 2990"/>
                <a:gd name="T51" fmla="*/ 148 h 2273"/>
                <a:gd name="T52" fmla="*/ 598 w 2990"/>
                <a:gd name="T53" fmla="*/ 114 h 2273"/>
                <a:gd name="T54" fmla="*/ 580 w 2990"/>
                <a:gd name="T55" fmla="*/ 75 h 2273"/>
                <a:gd name="T56" fmla="*/ 562 w 2990"/>
                <a:gd name="T57" fmla="*/ 63 h 2273"/>
                <a:gd name="T58" fmla="*/ 540 w 2990"/>
                <a:gd name="T59" fmla="*/ 55 h 2273"/>
                <a:gd name="T60" fmla="*/ 520 w 2990"/>
                <a:gd name="T61" fmla="*/ 29 h 2273"/>
                <a:gd name="T62" fmla="*/ 517 w 2990"/>
                <a:gd name="T63" fmla="*/ 8 h 2273"/>
                <a:gd name="T64" fmla="*/ 492 w 2990"/>
                <a:gd name="T65" fmla="*/ 0 h 2273"/>
                <a:gd name="T66" fmla="*/ 479 w 2990"/>
                <a:gd name="T67" fmla="*/ 21 h 2273"/>
                <a:gd name="T68" fmla="*/ 449 w 2990"/>
                <a:gd name="T69" fmla="*/ 35 h 2273"/>
                <a:gd name="T70" fmla="*/ 438 w 2990"/>
                <a:gd name="T71" fmla="*/ 79 h 2273"/>
                <a:gd name="T72" fmla="*/ 411 w 2990"/>
                <a:gd name="T73" fmla="*/ 85 h 2273"/>
                <a:gd name="T74" fmla="*/ 384 w 2990"/>
                <a:gd name="T75" fmla="*/ 75 h 2273"/>
                <a:gd name="T76" fmla="*/ 363 w 2990"/>
                <a:gd name="T77" fmla="*/ 71 h 2273"/>
                <a:gd name="T78" fmla="*/ 334 w 2990"/>
                <a:gd name="T79" fmla="*/ 122 h 2273"/>
                <a:gd name="T80" fmla="*/ 344 w 2990"/>
                <a:gd name="T81" fmla="*/ 140 h 2273"/>
                <a:gd name="T82" fmla="*/ 322 w 2990"/>
                <a:gd name="T83" fmla="*/ 144 h 2273"/>
                <a:gd name="T84" fmla="*/ 295 w 2990"/>
                <a:gd name="T85" fmla="*/ 136 h 2273"/>
                <a:gd name="T86" fmla="*/ 257 w 2990"/>
                <a:gd name="T87" fmla="*/ 138 h 2273"/>
                <a:gd name="T88" fmla="*/ 266 w 2990"/>
                <a:gd name="T89" fmla="*/ 148 h 2273"/>
                <a:gd name="T90" fmla="*/ 262 w 2990"/>
                <a:gd name="T91" fmla="*/ 173 h 2273"/>
                <a:gd name="T92" fmla="*/ 263 w 2990"/>
                <a:gd name="T93" fmla="*/ 220 h 2273"/>
                <a:gd name="T94" fmla="*/ 241 w 2990"/>
                <a:gd name="T95" fmla="*/ 242 h 2273"/>
                <a:gd name="T96" fmla="*/ 230 w 2990"/>
                <a:gd name="T97" fmla="*/ 267 h 2273"/>
                <a:gd name="T98" fmla="*/ 177 w 2990"/>
                <a:gd name="T99" fmla="*/ 281 h 2273"/>
                <a:gd name="T100" fmla="*/ 147 w 2990"/>
                <a:gd name="T101" fmla="*/ 286 h 2273"/>
                <a:gd name="T102" fmla="*/ 114 w 2990"/>
                <a:gd name="T103" fmla="*/ 294 h 2273"/>
                <a:gd name="T104" fmla="*/ 80 w 2990"/>
                <a:gd name="T105" fmla="*/ 302 h 2273"/>
                <a:gd name="T106" fmla="*/ 80 w 2990"/>
                <a:gd name="T107" fmla="*/ 289 h 2273"/>
                <a:gd name="T108" fmla="*/ 55 w 2990"/>
                <a:gd name="T109" fmla="*/ 291 h 2273"/>
                <a:gd name="T110" fmla="*/ 29 w 2990"/>
                <a:gd name="T111" fmla="*/ 297 h 2273"/>
                <a:gd name="T112" fmla="*/ 10 w 2990"/>
                <a:gd name="T113" fmla="*/ 318 h 2273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2990"/>
                <a:gd name="T172" fmla="*/ 0 h 2273"/>
                <a:gd name="T173" fmla="*/ 2990 w 2990"/>
                <a:gd name="T174" fmla="*/ 2273 h 2273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2990" h="2273">
                  <a:moveTo>
                    <a:pt x="29" y="1289"/>
                  </a:moveTo>
                  <a:lnTo>
                    <a:pt x="4" y="1329"/>
                  </a:lnTo>
                  <a:lnTo>
                    <a:pt x="12" y="1378"/>
                  </a:lnTo>
                  <a:lnTo>
                    <a:pt x="12" y="1382"/>
                  </a:lnTo>
                  <a:lnTo>
                    <a:pt x="10" y="1395"/>
                  </a:lnTo>
                  <a:lnTo>
                    <a:pt x="10" y="1411"/>
                  </a:lnTo>
                  <a:lnTo>
                    <a:pt x="10" y="1429"/>
                  </a:lnTo>
                  <a:lnTo>
                    <a:pt x="14" y="1443"/>
                  </a:lnTo>
                  <a:lnTo>
                    <a:pt x="20" y="1451"/>
                  </a:lnTo>
                  <a:lnTo>
                    <a:pt x="31" y="1453"/>
                  </a:lnTo>
                  <a:lnTo>
                    <a:pt x="43" y="1451"/>
                  </a:lnTo>
                  <a:lnTo>
                    <a:pt x="55" y="1449"/>
                  </a:lnTo>
                  <a:lnTo>
                    <a:pt x="73" y="1451"/>
                  </a:lnTo>
                  <a:lnTo>
                    <a:pt x="94" y="1462"/>
                  </a:lnTo>
                  <a:lnTo>
                    <a:pt x="116" y="1480"/>
                  </a:lnTo>
                  <a:lnTo>
                    <a:pt x="132" y="1502"/>
                  </a:lnTo>
                  <a:lnTo>
                    <a:pt x="136" y="1514"/>
                  </a:lnTo>
                  <a:lnTo>
                    <a:pt x="132" y="1525"/>
                  </a:lnTo>
                  <a:lnTo>
                    <a:pt x="126" y="1537"/>
                  </a:lnTo>
                  <a:lnTo>
                    <a:pt x="120" y="1549"/>
                  </a:lnTo>
                  <a:lnTo>
                    <a:pt x="116" y="1561"/>
                  </a:lnTo>
                  <a:lnTo>
                    <a:pt x="116" y="1577"/>
                  </a:lnTo>
                  <a:lnTo>
                    <a:pt x="114" y="1596"/>
                  </a:lnTo>
                  <a:lnTo>
                    <a:pt x="110" y="1618"/>
                  </a:lnTo>
                  <a:lnTo>
                    <a:pt x="108" y="1640"/>
                  </a:lnTo>
                  <a:lnTo>
                    <a:pt x="108" y="1657"/>
                  </a:lnTo>
                  <a:lnTo>
                    <a:pt x="112" y="1669"/>
                  </a:lnTo>
                  <a:lnTo>
                    <a:pt x="114" y="1679"/>
                  </a:lnTo>
                  <a:lnTo>
                    <a:pt x="114" y="1691"/>
                  </a:lnTo>
                  <a:lnTo>
                    <a:pt x="106" y="1699"/>
                  </a:lnTo>
                  <a:lnTo>
                    <a:pt x="96" y="1703"/>
                  </a:lnTo>
                  <a:lnTo>
                    <a:pt x="89" y="1701"/>
                  </a:lnTo>
                  <a:lnTo>
                    <a:pt x="83" y="1695"/>
                  </a:lnTo>
                  <a:lnTo>
                    <a:pt x="77" y="1687"/>
                  </a:lnTo>
                  <a:lnTo>
                    <a:pt x="69" y="1679"/>
                  </a:lnTo>
                  <a:lnTo>
                    <a:pt x="63" y="1673"/>
                  </a:lnTo>
                  <a:lnTo>
                    <a:pt x="53" y="1675"/>
                  </a:lnTo>
                  <a:lnTo>
                    <a:pt x="41" y="1685"/>
                  </a:lnTo>
                  <a:lnTo>
                    <a:pt x="26" y="1699"/>
                  </a:lnTo>
                  <a:lnTo>
                    <a:pt x="12" y="1708"/>
                  </a:lnTo>
                  <a:lnTo>
                    <a:pt x="4" y="1712"/>
                  </a:lnTo>
                  <a:lnTo>
                    <a:pt x="0" y="1716"/>
                  </a:lnTo>
                  <a:lnTo>
                    <a:pt x="6" y="1720"/>
                  </a:lnTo>
                  <a:lnTo>
                    <a:pt x="20" y="1724"/>
                  </a:lnTo>
                  <a:lnTo>
                    <a:pt x="41" y="1728"/>
                  </a:lnTo>
                  <a:lnTo>
                    <a:pt x="65" y="1734"/>
                  </a:lnTo>
                  <a:lnTo>
                    <a:pt x="89" y="1740"/>
                  </a:lnTo>
                  <a:lnTo>
                    <a:pt x="110" y="1746"/>
                  </a:lnTo>
                  <a:lnTo>
                    <a:pt x="126" y="1754"/>
                  </a:lnTo>
                  <a:lnTo>
                    <a:pt x="136" y="1764"/>
                  </a:lnTo>
                  <a:lnTo>
                    <a:pt x="140" y="1771"/>
                  </a:lnTo>
                  <a:lnTo>
                    <a:pt x="150" y="1779"/>
                  </a:lnTo>
                  <a:lnTo>
                    <a:pt x="159" y="1785"/>
                  </a:lnTo>
                  <a:lnTo>
                    <a:pt x="169" y="1795"/>
                  </a:lnTo>
                  <a:lnTo>
                    <a:pt x="177" y="1807"/>
                  </a:lnTo>
                  <a:lnTo>
                    <a:pt x="185" y="1825"/>
                  </a:lnTo>
                  <a:lnTo>
                    <a:pt x="187" y="1848"/>
                  </a:lnTo>
                  <a:lnTo>
                    <a:pt x="185" y="1870"/>
                  </a:lnTo>
                  <a:lnTo>
                    <a:pt x="179" y="1888"/>
                  </a:lnTo>
                  <a:lnTo>
                    <a:pt x="175" y="1905"/>
                  </a:lnTo>
                  <a:lnTo>
                    <a:pt x="177" y="1921"/>
                  </a:lnTo>
                  <a:lnTo>
                    <a:pt x="185" y="1941"/>
                  </a:lnTo>
                  <a:lnTo>
                    <a:pt x="195" y="1960"/>
                  </a:lnTo>
                  <a:lnTo>
                    <a:pt x="207" y="1978"/>
                  </a:lnTo>
                  <a:lnTo>
                    <a:pt x="218" y="1986"/>
                  </a:lnTo>
                  <a:lnTo>
                    <a:pt x="232" y="1990"/>
                  </a:lnTo>
                  <a:lnTo>
                    <a:pt x="246" y="1994"/>
                  </a:lnTo>
                  <a:lnTo>
                    <a:pt x="260" y="2002"/>
                  </a:lnTo>
                  <a:lnTo>
                    <a:pt x="270" y="2014"/>
                  </a:lnTo>
                  <a:lnTo>
                    <a:pt x="281" y="2029"/>
                  </a:lnTo>
                  <a:lnTo>
                    <a:pt x="299" y="2045"/>
                  </a:lnTo>
                  <a:lnTo>
                    <a:pt x="327" y="2057"/>
                  </a:lnTo>
                  <a:lnTo>
                    <a:pt x="352" y="2067"/>
                  </a:lnTo>
                  <a:lnTo>
                    <a:pt x="378" y="2076"/>
                  </a:lnTo>
                  <a:lnTo>
                    <a:pt x="402" y="2082"/>
                  </a:lnTo>
                  <a:lnTo>
                    <a:pt x="421" y="2086"/>
                  </a:lnTo>
                  <a:lnTo>
                    <a:pt x="435" y="2084"/>
                  </a:lnTo>
                  <a:lnTo>
                    <a:pt x="457" y="2078"/>
                  </a:lnTo>
                  <a:lnTo>
                    <a:pt x="484" y="2073"/>
                  </a:lnTo>
                  <a:lnTo>
                    <a:pt x="514" y="2065"/>
                  </a:lnTo>
                  <a:lnTo>
                    <a:pt x="543" y="2059"/>
                  </a:lnTo>
                  <a:lnTo>
                    <a:pt x="569" y="2057"/>
                  </a:lnTo>
                  <a:lnTo>
                    <a:pt x="589" y="2057"/>
                  </a:lnTo>
                  <a:lnTo>
                    <a:pt x="608" y="2065"/>
                  </a:lnTo>
                  <a:lnTo>
                    <a:pt x="626" y="2078"/>
                  </a:lnTo>
                  <a:lnTo>
                    <a:pt x="642" y="2096"/>
                  </a:lnTo>
                  <a:lnTo>
                    <a:pt x="661" y="2116"/>
                  </a:lnTo>
                  <a:lnTo>
                    <a:pt x="687" y="2134"/>
                  </a:lnTo>
                  <a:lnTo>
                    <a:pt x="711" y="2149"/>
                  </a:lnTo>
                  <a:lnTo>
                    <a:pt x="726" y="2161"/>
                  </a:lnTo>
                  <a:lnTo>
                    <a:pt x="738" y="2171"/>
                  </a:lnTo>
                  <a:lnTo>
                    <a:pt x="742" y="2177"/>
                  </a:lnTo>
                  <a:lnTo>
                    <a:pt x="744" y="2179"/>
                  </a:lnTo>
                  <a:lnTo>
                    <a:pt x="856" y="2218"/>
                  </a:lnTo>
                  <a:lnTo>
                    <a:pt x="892" y="2242"/>
                  </a:lnTo>
                  <a:lnTo>
                    <a:pt x="949" y="2236"/>
                  </a:lnTo>
                  <a:lnTo>
                    <a:pt x="986" y="2191"/>
                  </a:lnTo>
                  <a:lnTo>
                    <a:pt x="1035" y="2199"/>
                  </a:lnTo>
                  <a:lnTo>
                    <a:pt x="1152" y="2222"/>
                  </a:lnTo>
                  <a:lnTo>
                    <a:pt x="1201" y="2261"/>
                  </a:lnTo>
                  <a:lnTo>
                    <a:pt x="1256" y="2273"/>
                  </a:lnTo>
                  <a:lnTo>
                    <a:pt x="1392" y="2236"/>
                  </a:lnTo>
                  <a:lnTo>
                    <a:pt x="1431" y="2260"/>
                  </a:lnTo>
                  <a:lnTo>
                    <a:pt x="1539" y="2189"/>
                  </a:lnTo>
                  <a:lnTo>
                    <a:pt x="1657" y="2187"/>
                  </a:lnTo>
                  <a:lnTo>
                    <a:pt x="1726" y="2155"/>
                  </a:lnTo>
                  <a:lnTo>
                    <a:pt x="1821" y="2167"/>
                  </a:lnTo>
                  <a:lnTo>
                    <a:pt x="1935" y="2242"/>
                  </a:lnTo>
                  <a:lnTo>
                    <a:pt x="2026" y="2230"/>
                  </a:lnTo>
                  <a:lnTo>
                    <a:pt x="2088" y="2265"/>
                  </a:lnTo>
                  <a:lnTo>
                    <a:pt x="2193" y="2230"/>
                  </a:lnTo>
                  <a:lnTo>
                    <a:pt x="2155" y="2197"/>
                  </a:lnTo>
                  <a:lnTo>
                    <a:pt x="2161" y="2147"/>
                  </a:lnTo>
                  <a:lnTo>
                    <a:pt x="2214" y="2128"/>
                  </a:lnTo>
                  <a:lnTo>
                    <a:pt x="2242" y="2063"/>
                  </a:lnTo>
                  <a:lnTo>
                    <a:pt x="2124" y="1970"/>
                  </a:lnTo>
                  <a:lnTo>
                    <a:pt x="2128" y="1890"/>
                  </a:lnTo>
                  <a:lnTo>
                    <a:pt x="2199" y="1850"/>
                  </a:lnTo>
                  <a:lnTo>
                    <a:pt x="2337" y="1834"/>
                  </a:lnTo>
                  <a:lnTo>
                    <a:pt x="2484" y="1797"/>
                  </a:lnTo>
                  <a:lnTo>
                    <a:pt x="2545" y="1764"/>
                  </a:lnTo>
                  <a:lnTo>
                    <a:pt x="2624" y="1777"/>
                  </a:lnTo>
                  <a:lnTo>
                    <a:pt x="2592" y="1514"/>
                  </a:lnTo>
                  <a:lnTo>
                    <a:pt x="2673" y="1466"/>
                  </a:lnTo>
                  <a:lnTo>
                    <a:pt x="2752" y="1388"/>
                  </a:lnTo>
                  <a:lnTo>
                    <a:pt x="2856" y="1356"/>
                  </a:lnTo>
                  <a:lnTo>
                    <a:pt x="2939" y="1329"/>
                  </a:lnTo>
                  <a:lnTo>
                    <a:pt x="2966" y="1299"/>
                  </a:lnTo>
                  <a:lnTo>
                    <a:pt x="2957" y="1258"/>
                  </a:lnTo>
                  <a:lnTo>
                    <a:pt x="2990" y="1207"/>
                  </a:lnTo>
                  <a:lnTo>
                    <a:pt x="2988" y="1205"/>
                  </a:lnTo>
                  <a:lnTo>
                    <a:pt x="2982" y="1195"/>
                  </a:lnTo>
                  <a:lnTo>
                    <a:pt x="2972" y="1183"/>
                  </a:lnTo>
                  <a:lnTo>
                    <a:pt x="2961" y="1167"/>
                  </a:lnTo>
                  <a:lnTo>
                    <a:pt x="2949" y="1149"/>
                  </a:lnTo>
                  <a:lnTo>
                    <a:pt x="2937" y="1134"/>
                  </a:lnTo>
                  <a:lnTo>
                    <a:pt x="2929" y="1116"/>
                  </a:lnTo>
                  <a:lnTo>
                    <a:pt x="2923" y="1102"/>
                  </a:lnTo>
                  <a:lnTo>
                    <a:pt x="2915" y="1079"/>
                  </a:lnTo>
                  <a:lnTo>
                    <a:pt x="2905" y="1053"/>
                  </a:lnTo>
                  <a:lnTo>
                    <a:pt x="2898" y="1025"/>
                  </a:lnTo>
                  <a:lnTo>
                    <a:pt x="2888" y="1000"/>
                  </a:lnTo>
                  <a:lnTo>
                    <a:pt x="2880" y="982"/>
                  </a:lnTo>
                  <a:lnTo>
                    <a:pt x="2872" y="957"/>
                  </a:lnTo>
                  <a:lnTo>
                    <a:pt x="2870" y="941"/>
                  </a:lnTo>
                  <a:lnTo>
                    <a:pt x="2870" y="935"/>
                  </a:lnTo>
                  <a:lnTo>
                    <a:pt x="2864" y="933"/>
                  </a:lnTo>
                  <a:lnTo>
                    <a:pt x="2850" y="933"/>
                  </a:lnTo>
                  <a:lnTo>
                    <a:pt x="2829" y="929"/>
                  </a:lnTo>
                  <a:lnTo>
                    <a:pt x="2805" y="923"/>
                  </a:lnTo>
                  <a:lnTo>
                    <a:pt x="2781" y="913"/>
                  </a:lnTo>
                  <a:lnTo>
                    <a:pt x="2760" y="898"/>
                  </a:lnTo>
                  <a:lnTo>
                    <a:pt x="2734" y="874"/>
                  </a:lnTo>
                  <a:lnTo>
                    <a:pt x="2709" y="854"/>
                  </a:lnTo>
                  <a:lnTo>
                    <a:pt x="2687" y="837"/>
                  </a:lnTo>
                  <a:lnTo>
                    <a:pt x="2665" y="819"/>
                  </a:lnTo>
                  <a:lnTo>
                    <a:pt x="2648" y="809"/>
                  </a:lnTo>
                  <a:lnTo>
                    <a:pt x="2622" y="803"/>
                  </a:lnTo>
                  <a:lnTo>
                    <a:pt x="2590" y="801"/>
                  </a:lnTo>
                  <a:lnTo>
                    <a:pt x="2557" y="797"/>
                  </a:lnTo>
                  <a:lnTo>
                    <a:pt x="2524" y="795"/>
                  </a:lnTo>
                  <a:lnTo>
                    <a:pt x="2494" y="789"/>
                  </a:lnTo>
                  <a:lnTo>
                    <a:pt x="2468" y="781"/>
                  </a:lnTo>
                  <a:lnTo>
                    <a:pt x="2443" y="770"/>
                  </a:lnTo>
                  <a:lnTo>
                    <a:pt x="2417" y="760"/>
                  </a:lnTo>
                  <a:lnTo>
                    <a:pt x="2396" y="752"/>
                  </a:lnTo>
                  <a:lnTo>
                    <a:pt x="2378" y="746"/>
                  </a:lnTo>
                  <a:lnTo>
                    <a:pt x="2366" y="742"/>
                  </a:lnTo>
                  <a:lnTo>
                    <a:pt x="2360" y="740"/>
                  </a:lnTo>
                  <a:lnTo>
                    <a:pt x="2356" y="738"/>
                  </a:lnTo>
                  <a:lnTo>
                    <a:pt x="2348" y="730"/>
                  </a:lnTo>
                  <a:lnTo>
                    <a:pt x="2337" y="720"/>
                  </a:lnTo>
                  <a:lnTo>
                    <a:pt x="2325" y="709"/>
                  </a:lnTo>
                  <a:lnTo>
                    <a:pt x="2315" y="695"/>
                  </a:lnTo>
                  <a:lnTo>
                    <a:pt x="2309" y="683"/>
                  </a:lnTo>
                  <a:lnTo>
                    <a:pt x="2311" y="669"/>
                  </a:lnTo>
                  <a:lnTo>
                    <a:pt x="2321" y="655"/>
                  </a:lnTo>
                  <a:lnTo>
                    <a:pt x="2333" y="646"/>
                  </a:lnTo>
                  <a:lnTo>
                    <a:pt x="2348" y="634"/>
                  </a:lnTo>
                  <a:lnTo>
                    <a:pt x="2360" y="622"/>
                  </a:lnTo>
                  <a:lnTo>
                    <a:pt x="2372" y="610"/>
                  </a:lnTo>
                  <a:lnTo>
                    <a:pt x="2376" y="592"/>
                  </a:lnTo>
                  <a:lnTo>
                    <a:pt x="2378" y="569"/>
                  </a:lnTo>
                  <a:lnTo>
                    <a:pt x="2378" y="547"/>
                  </a:lnTo>
                  <a:lnTo>
                    <a:pt x="2380" y="528"/>
                  </a:lnTo>
                  <a:lnTo>
                    <a:pt x="2390" y="506"/>
                  </a:lnTo>
                  <a:lnTo>
                    <a:pt x="2396" y="490"/>
                  </a:lnTo>
                  <a:lnTo>
                    <a:pt x="2396" y="474"/>
                  </a:lnTo>
                  <a:lnTo>
                    <a:pt x="2390" y="459"/>
                  </a:lnTo>
                  <a:lnTo>
                    <a:pt x="2382" y="445"/>
                  </a:lnTo>
                  <a:lnTo>
                    <a:pt x="2374" y="433"/>
                  </a:lnTo>
                  <a:lnTo>
                    <a:pt x="2358" y="407"/>
                  </a:lnTo>
                  <a:lnTo>
                    <a:pt x="2342" y="378"/>
                  </a:lnTo>
                  <a:lnTo>
                    <a:pt x="2335" y="344"/>
                  </a:lnTo>
                  <a:lnTo>
                    <a:pt x="2329" y="321"/>
                  </a:lnTo>
                  <a:lnTo>
                    <a:pt x="2319" y="303"/>
                  </a:lnTo>
                  <a:lnTo>
                    <a:pt x="2307" y="287"/>
                  </a:lnTo>
                  <a:lnTo>
                    <a:pt x="2295" y="276"/>
                  </a:lnTo>
                  <a:lnTo>
                    <a:pt x="2285" y="270"/>
                  </a:lnTo>
                  <a:lnTo>
                    <a:pt x="2276" y="266"/>
                  </a:lnTo>
                  <a:lnTo>
                    <a:pt x="2264" y="266"/>
                  </a:lnTo>
                  <a:lnTo>
                    <a:pt x="2256" y="262"/>
                  </a:lnTo>
                  <a:lnTo>
                    <a:pt x="2248" y="254"/>
                  </a:lnTo>
                  <a:lnTo>
                    <a:pt x="2238" y="248"/>
                  </a:lnTo>
                  <a:lnTo>
                    <a:pt x="2224" y="246"/>
                  </a:lnTo>
                  <a:lnTo>
                    <a:pt x="2209" y="248"/>
                  </a:lnTo>
                  <a:lnTo>
                    <a:pt x="2191" y="248"/>
                  </a:lnTo>
                  <a:lnTo>
                    <a:pt x="2177" y="246"/>
                  </a:lnTo>
                  <a:lnTo>
                    <a:pt x="2169" y="238"/>
                  </a:lnTo>
                  <a:lnTo>
                    <a:pt x="2159" y="221"/>
                  </a:lnTo>
                  <a:lnTo>
                    <a:pt x="2150" y="197"/>
                  </a:lnTo>
                  <a:lnTo>
                    <a:pt x="2136" y="173"/>
                  </a:lnTo>
                  <a:lnTo>
                    <a:pt x="2120" y="156"/>
                  </a:lnTo>
                  <a:lnTo>
                    <a:pt x="2106" y="144"/>
                  </a:lnTo>
                  <a:lnTo>
                    <a:pt x="2092" y="136"/>
                  </a:lnTo>
                  <a:lnTo>
                    <a:pt x="2083" y="128"/>
                  </a:lnTo>
                  <a:lnTo>
                    <a:pt x="2077" y="118"/>
                  </a:lnTo>
                  <a:lnTo>
                    <a:pt x="2075" y="104"/>
                  </a:lnTo>
                  <a:lnTo>
                    <a:pt x="2071" y="87"/>
                  </a:lnTo>
                  <a:lnTo>
                    <a:pt x="2061" y="73"/>
                  </a:lnTo>
                  <a:lnTo>
                    <a:pt x="2053" y="63"/>
                  </a:lnTo>
                  <a:lnTo>
                    <a:pt x="2051" y="53"/>
                  </a:lnTo>
                  <a:lnTo>
                    <a:pt x="2057" y="41"/>
                  </a:lnTo>
                  <a:lnTo>
                    <a:pt x="2065" y="32"/>
                  </a:lnTo>
                  <a:lnTo>
                    <a:pt x="2071" y="20"/>
                  </a:lnTo>
                  <a:lnTo>
                    <a:pt x="2073" y="14"/>
                  </a:lnTo>
                  <a:lnTo>
                    <a:pt x="2063" y="8"/>
                  </a:lnTo>
                  <a:lnTo>
                    <a:pt x="2045" y="4"/>
                  </a:lnTo>
                  <a:lnTo>
                    <a:pt x="2020" y="2"/>
                  </a:lnTo>
                  <a:lnTo>
                    <a:pt x="1994" y="0"/>
                  </a:lnTo>
                  <a:lnTo>
                    <a:pt x="1970" y="0"/>
                  </a:lnTo>
                  <a:lnTo>
                    <a:pt x="1955" y="6"/>
                  </a:lnTo>
                  <a:lnTo>
                    <a:pt x="1945" y="14"/>
                  </a:lnTo>
                  <a:lnTo>
                    <a:pt x="1941" y="30"/>
                  </a:lnTo>
                  <a:lnTo>
                    <a:pt x="1937" y="45"/>
                  </a:lnTo>
                  <a:lnTo>
                    <a:pt x="1933" y="61"/>
                  </a:lnTo>
                  <a:lnTo>
                    <a:pt x="1927" y="75"/>
                  </a:lnTo>
                  <a:lnTo>
                    <a:pt x="1915" y="85"/>
                  </a:lnTo>
                  <a:lnTo>
                    <a:pt x="1898" y="87"/>
                  </a:lnTo>
                  <a:lnTo>
                    <a:pt x="1878" y="91"/>
                  </a:lnTo>
                  <a:lnTo>
                    <a:pt x="1858" y="93"/>
                  </a:lnTo>
                  <a:lnTo>
                    <a:pt x="1840" y="95"/>
                  </a:lnTo>
                  <a:lnTo>
                    <a:pt x="1823" y="102"/>
                  </a:lnTo>
                  <a:lnTo>
                    <a:pt x="1809" y="116"/>
                  </a:lnTo>
                  <a:lnTo>
                    <a:pt x="1797" y="140"/>
                  </a:lnTo>
                  <a:lnTo>
                    <a:pt x="1785" y="169"/>
                  </a:lnTo>
                  <a:lnTo>
                    <a:pt x="1777" y="203"/>
                  </a:lnTo>
                  <a:lnTo>
                    <a:pt x="1774" y="236"/>
                  </a:lnTo>
                  <a:lnTo>
                    <a:pt x="1770" y="262"/>
                  </a:lnTo>
                  <a:lnTo>
                    <a:pt x="1768" y="283"/>
                  </a:lnTo>
                  <a:lnTo>
                    <a:pt x="1762" y="303"/>
                  </a:lnTo>
                  <a:lnTo>
                    <a:pt x="1754" y="319"/>
                  </a:lnTo>
                  <a:lnTo>
                    <a:pt x="1740" y="329"/>
                  </a:lnTo>
                  <a:lnTo>
                    <a:pt x="1722" y="337"/>
                  </a:lnTo>
                  <a:lnTo>
                    <a:pt x="1703" y="341"/>
                  </a:lnTo>
                  <a:lnTo>
                    <a:pt x="1685" y="346"/>
                  </a:lnTo>
                  <a:lnTo>
                    <a:pt x="1669" y="350"/>
                  </a:lnTo>
                  <a:lnTo>
                    <a:pt x="1655" y="348"/>
                  </a:lnTo>
                  <a:lnTo>
                    <a:pt x="1644" y="341"/>
                  </a:lnTo>
                  <a:lnTo>
                    <a:pt x="1634" y="333"/>
                  </a:lnTo>
                  <a:lnTo>
                    <a:pt x="1618" y="331"/>
                  </a:lnTo>
                  <a:lnTo>
                    <a:pt x="1600" y="331"/>
                  </a:lnTo>
                  <a:lnTo>
                    <a:pt x="1581" y="329"/>
                  </a:lnTo>
                  <a:lnTo>
                    <a:pt x="1563" y="325"/>
                  </a:lnTo>
                  <a:lnTo>
                    <a:pt x="1549" y="315"/>
                  </a:lnTo>
                  <a:lnTo>
                    <a:pt x="1537" y="303"/>
                  </a:lnTo>
                  <a:lnTo>
                    <a:pt x="1524" y="289"/>
                  </a:lnTo>
                  <a:lnTo>
                    <a:pt x="1508" y="276"/>
                  </a:lnTo>
                  <a:lnTo>
                    <a:pt x="1494" y="266"/>
                  </a:lnTo>
                  <a:lnTo>
                    <a:pt x="1480" y="260"/>
                  </a:lnTo>
                  <a:lnTo>
                    <a:pt x="1468" y="260"/>
                  </a:lnTo>
                  <a:lnTo>
                    <a:pt x="1461" y="268"/>
                  </a:lnTo>
                  <a:lnTo>
                    <a:pt x="1449" y="287"/>
                  </a:lnTo>
                  <a:lnTo>
                    <a:pt x="1435" y="311"/>
                  </a:lnTo>
                  <a:lnTo>
                    <a:pt x="1417" y="341"/>
                  </a:lnTo>
                  <a:lnTo>
                    <a:pt x="1400" y="372"/>
                  </a:lnTo>
                  <a:lnTo>
                    <a:pt x="1382" y="407"/>
                  </a:lnTo>
                  <a:lnTo>
                    <a:pt x="1366" y="439"/>
                  </a:lnTo>
                  <a:lnTo>
                    <a:pt x="1348" y="467"/>
                  </a:lnTo>
                  <a:lnTo>
                    <a:pt x="1335" y="488"/>
                  </a:lnTo>
                  <a:lnTo>
                    <a:pt x="1327" y="506"/>
                  </a:lnTo>
                  <a:lnTo>
                    <a:pt x="1327" y="522"/>
                  </a:lnTo>
                  <a:lnTo>
                    <a:pt x="1335" y="533"/>
                  </a:lnTo>
                  <a:lnTo>
                    <a:pt x="1344" y="541"/>
                  </a:lnTo>
                  <a:lnTo>
                    <a:pt x="1358" y="549"/>
                  </a:lnTo>
                  <a:lnTo>
                    <a:pt x="1370" y="555"/>
                  </a:lnTo>
                  <a:lnTo>
                    <a:pt x="1376" y="563"/>
                  </a:lnTo>
                  <a:lnTo>
                    <a:pt x="1374" y="569"/>
                  </a:lnTo>
                  <a:lnTo>
                    <a:pt x="1362" y="575"/>
                  </a:lnTo>
                  <a:lnTo>
                    <a:pt x="1348" y="577"/>
                  </a:lnTo>
                  <a:lnTo>
                    <a:pt x="1331" y="577"/>
                  </a:lnTo>
                  <a:lnTo>
                    <a:pt x="1313" y="577"/>
                  </a:lnTo>
                  <a:lnTo>
                    <a:pt x="1297" y="577"/>
                  </a:lnTo>
                  <a:lnTo>
                    <a:pt x="1285" y="577"/>
                  </a:lnTo>
                  <a:lnTo>
                    <a:pt x="1274" y="571"/>
                  </a:lnTo>
                  <a:lnTo>
                    <a:pt x="1264" y="561"/>
                  </a:lnTo>
                  <a:lnTo>
                    <a:pt x="1252" y="551"/>
                  </a:lnTo>
                  <a:lnTo>
                    <a:pt x="1238" y="543"/>
                  </a:lnTo>
                  <a:lnTo>
                    <a:pt x="1222" y="541"/>
                  </a:lnTo>
                  <a:lnTo>
                    <a:pt x="1201" y="543"/>
                  </a:lnTo>
                  <a:lnTo>
                    <a:pt x="1177" y="547"/>
                  </a:lnTo>
                  <a:lnTo>
                    <a:pt x="1153" y="551"/>
                  </a:lnTo>
                  <a:lnTo>
                    <a:pt x="1126" y="553"/>
                  </a:lnTo>
                  <a:lnTo>
                    <a:pt x="1100" y="553"/>
                  </a:lnTo>
                  <a:lnTo>
                    <a:pt x="1079" y="551"/>
                  </a:lnTo>
                  <a:lnTo>
                    <a:pt x="1059" y="551"/>
                  </a:lnTo>
                  <a:lnTo>
                    <a:pt x="1039" y="553"/>
                  </a:lnTo>
                  <a:lnTo>
                    <a:pt x="1026" y="555"/>
                  </a:lnTo>
                  <a:lnTo>
                    <a:pt x="1014" y="561"/>
                  </a:lnTo>
                  <a:lnTo>
                    <a:pt x="1010" y="567"/>
                  </a:lnTo>
                  <a:lnTo>
                    <a:pt x="1014" y="577"/>
                  </a:lnTo>
                  <a:lnTo>
                    <a:pt x="1024" y="585"/>
                  </a:lnTo>
                  <a:lnTo>
                    <a:pt x="1035" y="589"/>
                  </a:lnTo>
                  <a:lnTo>
                    <a:pt x="1049" y="592"/>
                  </a:lnTo>
                  <a:lnTo>
                    <a:pt x="1061" y="594"/>
                  </a:lnTo>
                  <a:lnTo>
                    <a:pt x="1073" y="598"/>
                  </a:lnTo>
                  <a:lnTo>
                    <a:pt x="1081" y="604"/>
                  </a:lnTo>
                  <a:lnTo>
                    <a:pt x="1085" y="616"/>
                  </a:lnTo>
                  <a:lnTo>
                    <a:pt x="1081" y="632"/>
                  </a:lnTo>
                  <a:lnTo>
                    <a:pt x="1069" y="655"/>
                  </a:lnTo>
                  <a:lnTo>
                    <a:pt x="1057" y="677"/>
                  </a:lnTo>
                  <a:lnTo>
                    <a:pt x="1047" y="695"/>
                  </a:lnTo>
                  <a:lnTo>
                    <a:pt x="1041" y="715"/>
                  </a:lnTo>
                  <a:lnTo>
                    <a:pt x="1039" y="736"/>
                  </a:lnTo>
                  <a:lnTo>
                    <a:pt x="1045" y="762"/>
                  </a:lnTo>
                  <a:lnTo>
                    <a:pt x="1057" y="799"/>
                  </a:lnTo>
                  <a:lnTo>
                    <a:pt x="1061" y="833"/>
                  </a:lnTo>
                  <a:lnTo>
                    <a:pt x="1059" y="860"/>
                  </a:lnTo>
                  <a:lnTo>
                    <a:pt x="1051" y="882"/>
                  </a:lnTo>
                  <a:lnTo>
                    <a:pt x="1039" y="894"/>
                  </a:lnTo>
                  <a:lnTo>
                    <a:pt x="1024" y="905"/>
                  </a:lnTo>
                  <a:lnTo>
                    <a:pt x="1004" y="915"/>
                  </a:lnTo>
                  <a:lnTo>
                    <a:pt x="986" y="927"/>
                  </a:lnTo>
                  <a:lnTo>
                    <a:pt x="972" y="939"/>
                  </a:lnTo>
                  <a:lnTo>
                    <a:pt x="966" y="953"/>
                  </a:lnTo>
                  <a:lnTo>
                    <a:pt x="966" y="968"/>
                  </a:lnTo>
                  <a:lnTo>
                    <a:pt x="966" y="988"/>
                  </a:lnTo>
                  <a:lnTo>
                    <a:pt x="966" y="1010"/>
                  </a:lnTo>
                  <a:lnTo>
                    <a:pt x="965" y="1031"/>
                  </a:lnTo>
                  <a:lnTo>
                    <a:pt x="961" y="1049"/>
                  </a:lnTo>
                  <a:lnTo>
                    <a:pt x="953" y="1063"/>
                  </a:lnTo>
                  <a:lnTo>
                    <a:pt x="941" y="1069"/>
                  </a:lnTo>
                  <a:lnTo>
                    <a:pt x="921" y="1071"/>
                  </a:lnTo>
                  <a:lnTo>
                    <a:pt x="892" y="1075"/>
                  </a:lnTo>
                  <a:lnTo>
                    <a:pt x="858" y="1079"/>
                  </a:lnTo>
                  <a:lnTo>
                    <a:pt x="821" y="1085"/>
                  </a:lnTo>
                  <a:lnTo>
                    <a:pt x="783" y="1092"/>
                  </a:lnTo>
                  <a:lnTo>
                    <a:pt x="752" y="1100"/>
                  </a:lnTo>
                  <a:lnTo>
                    <a:pt x="728" y="1110"/>
                  </a:lnTo>
                  <a:lnTo>
                    <a:pt x="705" y="1124"/>
                  </a:lnTo>
                  <a:lnTo>
                    <a:pt x="685" y="1138"/>
                  </a:lnTo>
                  <a:lnTo>
                    <a:pt x="671" y="1151"/>
                  </a:lnTo>
                  <a:lnTo>
                    <a:pt x="655" y="1159"/>
                  </a:lnTo>
                  <a:lnTo>
                    <a:pt x="642" y="1163"/>
                  </a:lnTo>
                  <a:lnTo>
                    <a:pt x="628" y="1159"/>
                  </a:lnTo>
                  <a:lnTo>
                    <a:pt x="606" y="1153"/>
                  </a:lnTo>
                  <a:lnTo>
                    <a:pt x="585" y="1146"/>
                  </a:lnTo>
                  <a:lnTo>
                    <a:pt x="559" y="1138"/>
                  </a:lnTo>
                  <a:lnTo>
                    <a:pt x="535" y="1132"/>
                  </a:lnTo>
                  <a:lnTo>
                    <a:pt x="516" y="1130"/>
                  </a:lnTo>
                  <a:lnTo>
                    <a:pt x="500" y="1132"/>
                  </a:lnTo>
                  <a:lnTo>
                    <a:pt x="486" y="1142"/>
                  </a:lnTo>
                  <a:lnTo>
                    <a:pt x="470" y="1157"/>
                  </a:lnTo>
                  <a:lnTo>
                    <a:pt x="457" y="1177"/>
                  </a:lnTo>
                  <a:lnTo>
                    <a:pt x="443" y="1197"/>
                  </a:lnTo>
                  <a:lnTo>
                    <a:pt x="427" y="1212"/>
                  </a:lnTo>
                  <a:lnTo>
                    <a:pt x="413" y="1220"/>
                  </a:lnTo>
                  <a:lnTo>
                    <a:pt x="390" y="1220"/>
                  </a:lnTo>
                  <a:lnTo>
                    <a:pt x="362" y="1216"/>
                  </a:lnTo>
                  <a:lnTo>
                    <a:pt x="339" y="1212"/>
                  </a:lnTo>
                  <a:lnTo>
                    <a:pt x="319" y="1210"/>
                  </a:lnTo>
                  <a:lnTo>
                    <a:pt x="313" y="1207"/>
                  </a:lnTo>
                  <a:lnTo>
                    <a:pt x="309" y="1199"/>
                  </a:lnTo>
                  <a:lnTo>
                    <a:pt x="309" y="1189"/>
                  </a:lnTo>
                  <a:lnTo>
                    <a:pt x="313" y="1177"/>
                  </a:lnTo>
                  <a:lnTo>
                    <a:pt x="315" y="1167"/>
                  </a:lnTo>
                  <a:lnTo>
                    <a:pt x="317" y="1159"/>
                  </a:lnTo>
                  <a:lnTo>
                    <a:pt x="319" y="1157"/>
                  </a:lnTo>
                  <a:lnTo>
                    <a:pt x="315" y="1157"/>
                  </a:lnTo>
                  <a:lnTo>
                    <a:pt x="303" y="1159"/>
                  </a:lnTo>
                  <a:lnTo>
                    <a:pt x="287" y="1161"/>
                  </a:lnTo>
                  <a:lnTo>
                    <a:pt x="268" y="1163"/>
                  </a:lnTo>
                  <a:lnTo>
                    <a:pt x="250" y="1165"/>
                  </a:lnTo>
                  <a:lnTo>
                    <a:pt x="234" y="1165"/>
                  </a:lnTo>
                  <a:lnTo>
                    <a:pt x="220" y="1165"/>
                  </a:lnTo>
                  <a:lnTo>
                    <a:pt x="211" y="1171"/>
                  </a:lnTo>
                  <a:lnTo>
                    <a:pt x="201" y="1177"/>
                  </a:lnTo>
                  <a:lnTo>
                    <a:pt x="189" y="1185"/>
                  </a:lnTo>
                  <a:lnTo>
                    <a:pt x="171" y="1191"/>
                  </a:lnTo>
                  <a:lnTo>
                    <a:pt x="154" y="1193"/>
                  </a:lnTo>
                  <a:lnTo>
                    <a:pt x="136" y="1193"/>
                  </a:lnTo>
                  <a:lnTo>
                    <a:pt x="116" y="1191"/>
                  </a:lnTo>
                  <a:lnTo>
                    <a:pt x="100" y="1191"/>
                  </a:lnTo>
                  <a:lnTo>
                    <a:pt x="87" y="1197"/>
                  </a:lnTo>
                  <a:lnTo>
                    <a:pt x="77" y="1210"/>
                  </a:lnTo>
                  <a:lnTo>
                    <a:pt x="69" y="1228"/>
                  </a:lnTo>
                  <a:lnTo>
                    <a:pt x="59" y="1246"/>
                  </a:lnTo>
                  <a:lnTo>
                    <a:pt x="49" y="1262"/>
                  </a:lnTo>
                  <a:lnTo>
                    <a:pt x="39" y="1275"/>
                  </a:lnTo>
                  <a:lnTo>
                    <a:pt x="33" y="1285"/>
                  </a:lnTo>
                  <a:lnTo>
                    <a:pt x="29" y="1289"/>
                  </a:lnTo>
                </a:path>
              </a:pathLst>
            </a:custGeom>
            <a:grpFill/>
            <a:ln w="6350">
              <a:solidFill>
                <a:schemeClr val="bg1"/>
              </a:solidFill>
              <a:prstDash val="solid"/>
              <a:round/>
            </a:ln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  <a:latin typeface="+mj-ea"/>
                <a:ea typeface="+mj-ea"/>
              </a:endParaRPr>
            </a:p>
          </p:txBody>
        </p:sp>
        <p:sp>
          <p:nvSpPr>
            <p:cNvPr id="5" name="Freeform 69"/>
            <p:cNvSpPr/>
            <p:nvPr/>
          </p:nvSpPr>
          <p:spPr bwMode="gray">
            <a:xfrm>
              <a:off x="900" y="2373"/>
              <a:ext cx="1448" cy="781"/>
            </a:xfrm>
            <a:custGeom>
              <a:avLst/>
              <a:gdLst>
                <a:gd name="T0" fmla="*/ 682 w 2896"/>
                <a:gd name="T1" fmla="*/ 376 h 1563"/>
                <a:gd name="T2" fmla="*/ 665 w 2896"/>
                <a:gd name="T3" fmla="*/ 372 h 1563"/>
                <a:gd name="T4" fmla="*/ 658 w 2896"/>
                <a:gd name="T5" fmla="*/ 380 h 1563"/>
                <a:gd name="T6" fmla="*/ 653 w 2896"/>
                <a:gd name="T7" fmla="*/ 378 h 1563"/>
                <a:gd name="T8" fmla="*/ 623 w 2896"/>
                <a:gd name="T9" fmla="*/ 368 h 1563"/>
                <a:gd name="T10" fmla="*/ 626 w 2896"/>
                <a:gd name="T11" fmla="*/ 363 h 1563"/>
                <a:gd name="T12" fmla="*/ 630 w 2896"/>
                <a:gd name="T13" fmla="*/ 349 h 1563"/>
                <a:gd name="T14" fmla="*/ 616 w 2896"/>
                <a:gd name="T15" fmla="*/ 326 h 1563"/>
                <a:gd name="T16" fmla="*/ 604 w 2896"/>
                <a:gd name="T17" fmla="*/ 331 h 1563"/>
                <a:gd name="T18" fmla="*/ 589 w 2896"/>
                <a:gd name="T19" fmla="*/ 341 h 1563"/>
                <a:gd name="T20" fmla="*/ 568 w 2896"/>
                <a:gd name="T21" fmla="*/ 333 h 1563"/>
                <a:gd name="T22" fmla="*/ 557 w 2896"/>
                <a:gd name="T23" fmla="*/ 332 h 1563"/>
                <a:gd name="T24" fmla="*/ 536 w 2896"/>
                <a:gd name="T25" fmla="*/ 348 h 1563"/>
                <a:gd name="T26" fmla="*/ 511 w 2896"/>
                <a:gd name="T27" fmla="*/ 355 h 1563"/>
                <a:gd name="T28" fmla="*/ 491 w 2896"/>
                <a:gd name="T29" fmla="*/ 376 h 1563"/>
                <a:gd name="T30" fmla="*/ 459 w 2896"/>
                <a:gd name="T31" fmla="*/ 388 h 1563"/>
                <a:gd name="T32" fmla="*/ 442 w 2896"/>
                <a:gd name="T33" fmla="*/ 382 h 1563"/>
                <a:gd name="T34" fmla="*/ 431 w 2896"/>
                <a:gd name="T35" fmla="*/ 370 h 1563"/>
                <a:gd name="T36" fmla="*/ 400 w 2896"/>
                <a:gd name="T37" fmla="*/ 364 h 1563"/>
                <a:gd name="T38" fmla="*/ 389 w 2896"/>
                <a:gd name="T39" fmla="*/ 353 h 1563"/>
                <a:gd name="T40" fmla="*/ 364 w 2896"/>
                <a:gd name="T41" fmla="*/ 368 h 1563"/>
                <a:gd name="T42" fmla="*/ 348 w 2896"/>
                <a:gd name="T43" fmla="*/ 384 h 1563"/>
                <a:gd name="T44" fmla="*/ 335 w 2896"/>
                <a:gd name="T45" fmla="*/ 390 h 1563"/>
                <a:gd name="T46" fmla="*/ 339 w 2896"/>
                <a:gd name="T47" fmla="*/ 373 h 1563"/>
                <a:gd name="T48" fmla="*/ 331 w 2896"/>
                <a:gd name="T49" fmla="*/ 359 h 1563"/>
                <a:gd name="T50" fmla="*/ 302 w 2896"/>
                <a:gd name="T51" fmla="*/ 366 h 1563"/>
                <a:gd name="T52" fmla="*/ 264 w 2896"/>
                <a:gd name="T53" fmla="*/ 352 h 1563"/>
                <a:gd name="T54" fmla="*/ 246 w 2896"/>
                <a:gd name="T55" fmla="*/ 351 h 1563"/>
                <a:gd name="T56" fmla="*/ 221 w 2896"/>
                <a:gd name="T57" fmla="*/ 336 h 1563"/>
                <a:gd name="T58" fmla="*/ 200 w 2896"/>
                <a:gd name="T59" fmla="*/ 320 h 1563"/>
                <a:gd name="T60" fmla="*/ 178 w 2896"/>
                <a:gd name="T61" fmla="*/ 301 h 1563"/>
                <a:gd name="T62" fmla="*/ 171 w 2896"/>
                <a:gd name="T63" fmla="*/ 281 h 1563"/>
                <a:gd name="T64" fmla="*/ 158 w 2896"/>
                <a:gd name="T65" fmla="*/ 288 h 1563"/>
                <a:gd name="T66" fmla="*/ 142 w 2896"/>
                <a:gd name="T67" fmla="*/ 265 h 1563"/>
                <a:gd name="T68" fmla="*/ 109 w 2896"/>
                <a:gd name="T69" fmla="*/ 235 h 1563"/>
                <a:gd name="T70" fmla="*/ 89 w 2896"/>
                <a:gd name="T71" fmla="*/ 223 h 1563"/>
                <a:gd name="T72" fmla="*/ 74 w 2896"/>
                <a:gd name="T73" fmla="*/ 228 h 1563"/>
                <a:gd name="T74" fmla="*/ 46 w 2896"/>
                <a:gd name="T75" fmla="*/ 195 h 1563"/>
                <a:gd name="T76" fmla="*/ 19 w 2896"/>
                <a:gd name="T77" fmla="*/ 169 h 1563"/>
                <a:gd name="T78" fmla="*/ 10 w 2896"/>
                <a:gd name="T79" fmla="*/ 162 h 1563"/>
                <a:gd name="T80" fmla="*/ 0 w 2896"/>
                <a:gd name="T81" fmla="*/ 157 h 1563"/>
                <a:gd name="T82" fmla="*/ 3 w 2896"/>
                <a:gd name="T83" fmla="*/ 135 h 1563"/>
                <a:gd name="T84" fmla="*/ 1 w 2896"/>
                <a:gd name="T85" fmla="*/ 112 h 1563"/>
                <a:gd name="T86" fmla="*/ 11 w 2896"/>
                <a:gd name="T87" fmla="*/ 109 h 1563"/>
                <a:gd name="T88" fmla="*/ 22 w 2896"/>
                <a:gd name="T89" fmla="*/ 118 h 1563"/>
                <a:gd name="T90" fmla="*/ 38 w 2896"/>
                <a:gd name="T91" fmla="*/ 112 h 1563"/>
                <a:gd name="T92" fmla="*/ 43 w 2896"/>
                <a:gd name="T93" fmla="*/ 90 h 1563"/>
                <a:gd name="T94" fmla="*/ 25 w 2896"/>
                <a:gd name="T95" fmla="*/ 76 h 1563"/>
                <a:gd name="T96" fmla="*/ 29 w 2896"/>
                <a:gd name="T97" fmla="*/ 51 h 1563"/>
                <a:gd name="T98" fmla="*/ 39 w 2896"/>
                <a:gd name="T99" fmla="*/ 36 h 1563"/>
                <a:gd name="T100" fmla="*/ 71 w 2896"/>
                <a:gd name="T101" fmla="*/ 26 h 1563"/>
                <a:gd name="T102" fmla="*/ 148 w 2896"/>
                <a:gd name="T103" fmla="*/ 20 h 1563"/>
                <a:gd name="T104" fmla="*/ 258 w 2896"/>
                <a:gd name="T105" fmla="*/ 20 h 1563"/>
                <a:gd name="T106" fmla="*/ 365 w 2896"/>
                <a:gd name="T107" fmla="*/ 3 h 1563"/>
                <a:gd name="T108" fmla="*/ 417 w 2896"/>
                <a:gd name="T109" fmla="*/ 39 h 1563"/>
                <a:gd name="T110" fmla="*/ 399 w 2896"/>
                <a:gd name="T111" fmla="*/ 107 h 1563"/>
                <a:gd name="T112" fmla="*/ 467 w 2896"/>
                <a:gd name="T113" fmla="*/ 166 h 1563"/>
                <a:gd name="T114" fmla="*/ 552 w 2896"/>
                <a:gd name="T115" fmla="*/ 189 h 1563"/>
                <a:gd name="T116" fmla="*/ 640 w 2896"/>
                <a:gd name="T117" fmla="*/ 234 h 1563"/>
                <a:gd name="T118" fmla="*/ 685 w 2896"/>
                <a:gd name="T119" fmla="*/ 200 h 1563"/>
                <a:gd name="T120" fmla="*/ 711 w 2896"/>
                <a:gd name="T121" fmla="*/ 258 h 1563"/>
                <a:gd name="T122" fmla="*/ 713 w 2896"/>
                <a:gd name="T123" fmla="*/ 353 h 1563"/>
                <a:gd name="T124" fmla="*/ 689 w 2896"/>
                <a:gd name="T125" fmla="*/ 384 h 1563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2896"/>
                <a:gd name="T190" fmla="*/ 0 h 1563"/>
                <a:gd name="T191" fmla="*/ 2896 w 2896"/>
                <a:gd name="T192" fmla="*/ 1563 h 1563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2896" h="1563">
                  <a:moveTo>
                    <a:pt x="2754" y="1539"/>
                  </a:moveTo>
                  <a:lnTo>
                    <a:pt x="2752" y="1535"/>
                  </a:lnTo>
                  <a:lnTo>
                    <a:pt x="2746" y="1528"/>
                  </a:lnTo>
                  <a:lnTo>
                    <a:pt x="2738" y="1516"/>
                  </a:lnTo>
                  <a:lnTo>
                    <a:pt x="2728" y="1504"/>
                  </a:lnTo>
                  <a:lnTo>
                    <a:pt x="2715" y="1496"/>
                  </a:lnTo>
                  <a:lnTo>
                    <a:pt x="2699" y="1490"/>
                  </a:lnTo>
                  <a:lnTo>
                    <a:pt x="2685" y="1486"/>
                  </a:lnTo>
                  <a:lnTo>
                    <a:pt x="2671" y="1486"/>
                  </a:lnTo>
                  <a:lnTo>
                    <a:pt x="2658" y="1490"/>
                  </a:lnTo>
                  <a:lnTo>
                    <a:pt x="2650" y="1500"/>
                  </a:lnTo>
                  <a:lnTo>
                    <a:pt x="2644" y="1510"/>
                  </a:lnTo>
                  <a:lnTo>
                    <a:pt x="2640" y="1516"/>
                  </a:lnTo>
                  <a:lnTo>
                    <a:pt x="2636" y="1520"/>
                  </a:lnTo>
                  <a:lnTo>
                    <a:pt x="2632" y="1522"/>
                  </a:lnTo>
                  <a:lnTo>
                    <a:pt x="2630" y="1524"/>
                  </a:lnTo>
                  <a:lnTo>
                    <a:pt x="2628" y="1524"/>
                  </a:lnTo>
                  <a:lnTo>
                    <a:pt x="2624" y="1522"/>
                  </a:lnTo>
                  <a:lnTo>
                    <a:pt x="2612" y="1514"/>
                  </a:lnTo>
                  <a:lnTo>
                    <a:pt x="2591" y="1504"/>
                  </a:lnTo>
                  <a:lnTo>
                    <a:pt x="2559" y="1492"/>
                  </a:lnTo>
                  <a:lnTo>
                    <a:pt x="2534" y="1486"/>
                  </a:lnTo>
                  <a:lnTo>
                    <a:pt x="2510" y="1480"/>
                  </a:lnTo>
                  <a:lnTo>
                    <a:pt x="2492" y="1474"/>
                  </a:lnTo>
                  <a:lnTo>
                    <a:pt x="2480" y="1472"/>
                  </a:lnTo>
                  <a:lnTo>
                    <a:pt x="2477" y="1472"/>
                  </a:lnTo>
                  <a:lnTo>
                    <a:pt x="2480" y="1468"/>
                  </a:lnTo>
                  <a:lnTo>
                    <a:pt x="2488" y="1463"/>
                  </a:lnTo>
                  <a:lnTo>
                    <a:pt x="2502" y="1453"/>
                  </a:lnTo>
                  <a:lnTo>
                    <a:pt x="2514" y="1443"/>
                  </a:lnTo>
                  <a:lnTo>
                    <a:pt x="2524" y="1431"/>
                  </a:lnTo>
                  <a:lnTo>
                    <a:pt x="2528" y="1421"/>
                  </a:lnTo>
                  <a:lnTo>
                    <a:pt x="2526" y="1411"/>
                  </a:lnTo>
                  <a:lnTo>
                    <a:pt x="2518" y="1396"/>
                  </a:lnTo>
                  <a:lnTo>
                    <a:pt x="2506" y="1376"/>
                  </a:lnTo>
                  <a:lnTo>
                    <a:pt x="2494" y="1356"/>
                  </a:lnTo>
                  <a:lnTo>
                    <a:pt x="2482" y="1337"/>
                  </a:lnTo>
                  <a:lnTo>
                    <a:pt x="2471" y="1319"/>
                  </a:lnTo>
                  <a:lnTo>
                    <a:pt x="2463" y="1307"/>
                  </a:lnTo>
                  <a:lnTo>
                    <a:pt x="2461" y="1303"/>
                  </a:lnTo>
                  <a:lnTo>
                    <a:pt x="2457" y="1305"/>
                  </a:lnTo>
                  <a:lnTo>
                    <a:pt x="2445" y="1309"/>
                  </a:lnTo>
                  <a:lnTo>
                    <a:pt x="2429" y="1317"/>
                  </a:lnTo>
                  <a:lnTo>
                    <a:pt x="2414" y="1325"/>
                  </a:lnTo>
                  <a:lnTo>
                    <a:pt x="2398" y="1333"/>
                  </a:lnTo>
                  <a:lnTo>
                    <a:pt x="2384" y="1341"/>
                  </a:lnTo>
                  <a:lnTo>
                    <a:pt x="2376" y="1348"/>
                  </a:lnTo>
                  <a:lnTo>
                    <a:pt x="2366" y="1358"/>
                  </a:lnTo>
                  <a:lnTo>
                    <a:pt x="2354" y="1366"/>
                  </a:lnTo>
                  <a:lnTo>
                    <a:pt x="2339" y="1366"/>
                  </a:lnTo>
                  <a:lnTo>
                    <a:pt x="2321" y="1362"/>
                  </a:lnTo>
                  <a:lnTo>
                    <a:pt x="2305" y="1354"/>
                  </a:lnTo>
                  <a:lnTo>
                    <a:pt x="2290" y="1344"/>
                  </a:lnTo>
                  <a:lnTo>
                    <a:pt x="2272" y="1335"/>
                  </a:lnTo>
                  <a:lnTo>
                    <a:pt x="2256" y="1327"/>
                  </a:lnTo>
                  <a:lnTo>
                    <a:pt x="2246" y="1321"/>
                  </a:lnTo>
                  <a:lnTo>
                    <a:pt x="2242" y="1319"/>
                  </a:lnTo>
                  <a:lnTo>
                    <a:pt x="2238" y="1323"/>
                  </a:lnTo>
                  <a:lnTo>
                    <a:pt x="2228" y="1331"/>
                  </a:lnTo>
                  <a:lnTo>
                    <a:pt x="2215" y="1342"/>
                  </a:lnTo>
                  <a:lnTo>
                    <a:pt x="2197" y="1354"/>
                  </a:lnTo>
                  <a:lnTo>
                    <a:pt x="2177" y="1370"/>
                  </a:lnTo>
                  <a:lnTo>
                    <a:pt x="2160" y="1382"/>
                  </a:lnTo>
                  <a:lnTo>
                    <a:pt x="2142" y="1394"/>
                  </a:lnTo>
                  <a:lnTo>
                    <a:pt x="2126" y="1402"/>
                  </a:lnTo>
                  <a:lnTo>
                    <a:pt x="2108" y="1405"/>
                  </a:lnTo>
                  <a:lnTo>
                    <a:pt x="2087" y="1411"/>
                  </a:lnTo>
                  <a:lnTo>
                    <a:pt x="2063" y="1415"/>
                  </a:lnTo>
                  <a:lnTo>
                    <a:pt x="2043" y="1423"/>
                  </a:lnTo>
                  <a:lnTo>
                    <a:pt x="2028" y="1431"/>
                  </a:lnTo>
                  <a:lnTo>
                    <a:pt x="2016" y="1445"/>
                  </a:lnTo>
                  <a:lnTo>
                    <a:pt x="2004" y="1465"/>
                  </a:lnTo>
                  <a:lnTo>
                    <a:pt x="1986" y="1486"/>
                  </a:lnTo>
                  <a:lnTo>
                    <a:pt x="1963" y="1506"/>
                  </a:lnTo>
                  <a:lnTo>
                    <a:pt x="1937" y="1522"/>
                  </a:lnTo>
                  <a:lnTo>
                    <a:pt x="1910" y="1531"/>
                  </a:lnTo>
                  <a:lnTo>
                    <a:pt x="1884" y="1539"/>
                  </a:lnTo>
                  <a:lnTo>
                    <a:pt x="1860" y="1547"/>
                  </a:lnTo>
                  <a:lnTo>
                    <a:pt x="1837" y="1555"/>
                  </a:lnTo>
                  <a:lnTo>
                    <a:pt x="1815" y="1561"/>
                  </a:lnTo>
                  <a:lnTo>
                    <a:pt x="1795" y="1561"/>
                  </a:lnTo>
                  <a:lnTo>
                    <a:pt x="1784" y="1553"/>
                  </a:lnTo>
                  <a:lnTo>
                    <a:pt x="1776" y="1541"/>
                  </a:lnTo>
                  <a:lnTo>
                    <a:pt x="1770" y="1528"/>
                  </a:lnTo>
                  <a:lnTo>
                    <a:pt x="1768" y="1514"/>
                  </a:lnTo>
                  <a:lnTo>
                    <a:pt x="1764" y="1502"/>
                  </a:lnTo>
                  <a:lnTo>
                    <a:pt x="1756" y="1492"/>
                  </a:lnTo>
                  <a:lnTo>
                    <a:pt x="1744" y="1484"/>
                  </a:lnTo>
                  <a:lnTo>
                    <a:pt x="1723" y="1480"/>
                  </a:lnTo>
                  <a:lnTo>
                    <a:pt x="1697" y="1478"/>
                  </a:lnTo>
                  <a:lnTo>
                    <a:pt x="1669" y="1476"/>
                  </a:lnTo>
                  <a:lnTo>
                    <a:pt x="1642" y="1472"/>
                  </a:lnTo>
                  <a:lnTo>
                    <a:pt x="1614" y="1466"/>
                  </a:lnTo>
                  <a:lnTo>
                    <a:pt x="1601" y="1459"/>
                  </a:lnTo>
                  <a:lnTo>
                    <a:pt x="1591" y="1449"/>
                  </a:lnTo>
                  <a:lnTo>
                    <a:pt x="1583" y="1439"/>
                  </a:lnTo>
                  <a:lnTo>
                    <a:pt x="1575" y="1429"/>
                  </a:lnTo>
                  <a:lnTo>
                    <a:pt x="1567" y="1419"/>
                  </a:lnTo>
                  <a:lnTo>
                    <a:pt x="1557" y="1415"/>
                  </a:lnTo>
                  <a:lnTo>
                    <a:pt x="1545" y="1415"/>
                  </a:lnTo>
                  <a:lnTo>
                    <a:pt x="1528" y="1421"/>
                  </a:lnTo>
                  <a:lnTo>
                    <a:pt x="1502" y="1437"/>
                  </a:lnTo>
                  <a:lnTo>
                    <a:pt x="1479" y="1455"/>
                  </a:lnTo>
                  <a:lnTo>
                    <a:pt x="1455" y="1472"/>
                  </a:lnTo>
                  <a:lnTo>
                    <a:pt x="1435" y="1492"/>
                  </a:lnTo>
                  <a:lnTo>
                    <a:pt x="1421" y="1508"/>
                  </a:lnTo>
                  <a:lnTo>
                    <a:pt x="1410" y="1520"/>
                  </a:lnTo>
                  <a:lnTo>
                    <a:pt x="1402" y="1528"/>
                  </a:lnTo>
                  <a:lnTo>
                    <a:pt x="1390" y="1537"/>
                  </a:lnTo>
                  <a:lnTo>
                    <a:pt x="1378" y="1547"/>
                  </a:lnTo>
                  <a:lnTo>
                    <a:pt x="1364" y="1555"/>
                  </a:lnTo>
                  <a:lnTo>
                    <a:pt x="1353" y="1561"/>
                  </a:lnTo>
                  <a:lnTo>
                    <a:pt x="1345" y="1563"/>
                  </a:lnTo>
                  <a:lnTo>
                    <a:pt x="1339" y="1561"/>
                  </a:lnTo>
                  <a:lnTo>
                    <a:pt x="1339" y="1553"/>
                  </a:lnTo>
                  <a:lnTo>
                    <a:pt x="1343" y="1541"/>
                  </a:lnTo>
                  <a:lnTo>
                    <a:pt x="1347" y="1528"/>
                  </a:lnTo>
                  <a:lnTo>
                    <a:pt x="1353" y="1510"/>
                  </a:lnTo>
                  <a:lnTo>
                    <a:pt x="1356" y="1492"/>
                  </a:lnTo>
                  <a:lnTo>
                    <a:pt x="1358" y="1476"/>
                  </a:lnTo>
                  <a:lnTo>
                    <a:pt x="1358" y="1461"/>
                  </a:lnTo>
                  <a:lnTo>
                    <a:pt x="1353" y="1449"/>
                  </a:lnTo>
                  <a:lnTo>
                    <a:pt x="1343" y="1441"/>
                  </a:lnTo>
                  <a:lnTo>
                    <a:pt x="1321" y="1437"/>
                  </a:lnTo>
                  <a:lnTo>
                    <a:pt x="1301" y="1441"/>
                  </a:lnTo>
                  <a:lnTo>
                    <a:pt x="1282" y="1449"/>
                  </a:lnTo>
                  <a:lnTo>
                    <a:pt x="1260" y="1457"/>
                  </a:lnTo>
                  <a:lnTo>
                    <a:pt x="1234" y="1463"/>
                  </a:lnTo>
                  <a:lnTo>
                    <a:pt x="1205" y="1465"/>
                  </a:lnTo>
                  <a:lnTo>
                    <a:pt x="1173" y="1459"/>
                  </a:lnTo>
                  <a:lnTo>
                    <a:pt x="1140" y="1449"/>
                  </a:lnTo>
                  <a:lnTo>
                    <a:pt x="1106" y="1435"/>
                  </a:lnTo>
                  <a:lnTo>
                    <a:pt x="1077" y="1421"/>
                  </a:lnTo>
                  <a:lnTo>
                    <a:pt x="1053" y="1409"/>
                  </a:lnTo>
                  <a:lnTo>
                    <a:pt x="1038" y="1402"/>
                  </a:lnTo>
                  <a:lnTo>
                    <a:pt x="1026" y="1398"/>
                  </a:lnTo>
                  <a:lnTo>
                    <a:pt x="1012" y="1400"/>
                  </a:lnTo>
                  <a:lnTo>
                    <a:pt x="998" y="1404"/>
                  </a:lnTo>
                  <a:lnTo>
                    <a:pt x="984" y="1405"/>
                  </a:lnTo>
                  <a:lnTo>
                    <a:pt x="969" y="1404"/>
                  </a:lnTo>
                  <a:lnTo>
                    <a:pt x="951" y="1396"/>
                  </a:lnTo>
                  <a:lnTo>
                    <a:pt x="931" y="1380"/>
                  </a:lnTo>
                  <a:lnTo>
                    <a:pt x="908" y="1364"/>
                  </a:lnTo>
                  <a:lnTo>
                    <a:pt x="884" y="1346"/>
                  </a:lnTo>
                  <a:lnTo>
                    <a:pt x="860" y="1331"/>
                  </a:lnTo>
                  <a:lnTo>
                    <a:pt x="843" y="1317"/>
                  </a:lnTo>
                  <a:lnTo>
                    <a:pt x="831" y="1307"/>
                  </a:lnTo>
                  <a:lnTo>
                    <a:pt x="817" y="1297"/>
                  </a:lnTo>
                  <a:lnTo>
                    <a:pt x="799" y="1283"/>
                  </a:lnTo>
                  <a:lnTo>
                    <a:pt x="778" y="1268"/>
                  </a:lnTo>
                  <a:lnTo>
                    <a:pt x="754" y="1250"/>
                  </a:lnTo>
                  <a:lnTo>
                    <a:pt x="734" y="1234"/>
                  </a:lnTo>
                  <a:lnTo>
                    <a:pt x="717" y="1219"/>
                  </a:lnTo>
                  <a:lnTo>
                    <a:pt x="709" y="1207"/>
                  </a:lnTo>
                  <a:lnTo>
                    <a:pt x="705" y="1189"/>
                  </a:lnTo>
                  <a:lnTo>
                    <a:pt x="701" y="1169"/>
                  </a:lnTo>
                  <a:lnTo>
                    <a:pt x="697" y="1150"/>
                  </a:lnTo>
                  <a:lnTo>
                    <a:pt x="691" y="1134"/>
                  </a:lnTo>
                  <a:lnTo>
                    <a:pt x="683" y="1126"/>
                  </a:lnTo>
                  <a:lnTo>
                    <a:pt x="675" y="1126"/>
                  </a:lnTo>
                  <a:lnTo>
                    <a:pt x="666" y="1132"/>
                  </a:lnTo>
                  <a:lnTo>
                    <a:pt x="656" y="1140"/>
                  </a:lnTo>
                  <a:lnTo>
                    <a:pt x="644" y="1148"/>
                  </a:lnTo>
                  <a:lnTo>
                    <a:pt x="632" y="1154"/>
                  </a:lnTo>
                  <a:lnTo>
                    <a:pt x="620" y="1156"/>
                  </a:lnTo>
                  <a:lnTo>
                    <a:pt x="612" y="1152"/>
                  </a:lnTo>
                  <a:lnTo>
                    <a:pt x="606" y="1142"/>
                  </a:lnTo>
                  <a:lnTo>
                    <a:pt x="591" y="1100"/>
                  </a:lnTo>
                  <a:lnTo>
                    <a:pt x="565" y="1063"/>
                  </a:lnTo>
                  <a:lnTo>
                    <a:pt x="532" y="1026"/>
                  </a:lnTo>
                  <a:lnTo>
                    <a:pt x="510" y="1006"/>
                  </a:lnTo>
                  <a:lnTo>
                    <a:pt x="484" y="984"/>
                  </a:lnTo>
                  <a:lnTo>
                    <a:pt x="461" y="963"/>
                  </a:lnTo>
                  <a:lnTo>
                    <a:pt x="437" y="943"/>
                  </a:lnTo>
                  <a:lnTo>
                    <a:pt x="419" y="923"/>
                  </a:lnTo>
                  <a:lnTo>
                    <a:pt x="406" y="908"/>
                  </a:lnTo>
                  <a:lnTo>
                    <a:pt x="390" y="894"/>
                  </a:lnTo>
                  <a:lnTo>
                    <a:pt x="374" y="890"/>
                  </a:lnTo>
                  <a:lnTo>
                    <a:pt x="356" y="892"/>
                  </a:lnTo>
                  <a:lnTo>
                    <a:pt x="343" y="900"/>
                  </a:lnTo>
                  <a:lnTo>
                    <a:pt x="331" y="910"/>
                  </a:lnTo>
                  <a:lnTo>
                    <a:pt x="321" y="919"/>
                  </a:lnTo>
                  <a:lnTo>
                    <a:pt x="309" y="921"/>
                  </a:lnTo>
                  <a:lnTo>
                    <a:pt x="295" y="913"/>
                  </a:lnTo>
                  <a:lnTo>
                    <a:pt x="280" y="898"/>
                  </a:lnTo>
                  <a:lnTo>
                    <a:pt x="266" y="870"/>
                  </a:lnTo>
                  <a:lnTo>
                    <a:pt x="246" y="839"/>
                  </a:lnTo>
                  <a:lnTo>
                    <a:pt x="217" y="809"/>
                  </a:lnTo>
                  <a:lnTo>
                    <a:pt x="183" y="782"/>
                  </a:lnTo>
                  <a:lnTo>
                    <a:pt x="152" y="756"/>
                  </a:lnTo>
                  <a:lnTo>
                    <a:pt x="124" y="734"/>
                  </a:lnTo>
                  <a:lnTo>
                    <a:pt x="105" y="717"/>
                  </a:lnTo>
                  <a:lnTo>
                    <a:pt x="87" y="697"/>
                  </a:lnTo>
                  <a:lnTo>
                    <a:pt x="73" y="677"/>
                  </a:lnTo>
                  <a:lnTo>
                    <a:pt x="61" y="662"/>
                  </a:lnTo>
                  <a:lnTo>
                    <a:pt x="53" y="652"/>
                  </a:lnTo>
                  <a:lnTo>
                    <a:pt x="51" y="648"/>
                  </a:lnTo>
                  <a:lnTo>
                    <a:pt x="47" y="648"/>
                  </a:lnTo>
                  <a:lnTo>
                    <a:pt x="40" y="650"/>
                  </a:lnTo>
                  <a:lnTo>
                    <a:pt x="30" y="650"/>
                  </a:lnTo>
                  <a:lnTo>
                    <a:pt x="20" y="648"/>
                  </a:lnTo>
                  <a:lnTo>
                    <a:pt x="8" y="646"/>
                  </a:lnTo>
                  <a:lnTo>
                    <a:pt x="2" y="638"/>
                  </a:lnTo>
                  <a:lnTo>
                    <a:pt x="0" y="628"/>
                  </a:lnTo>
                  <a:lnTo>
                    <a:pt x="4" y="614"/>
                  </a:lnTo>
                  <a:lnTo>
                    <a:pt x="10" y="593"/>
                  </a:lnTo>
                  <a:lnTo>
                    <a:pt x="14" y="575"/>
                  </a:lnTo>
                  <a:lnTo>
                    <a:pt x="14" y="559"/>
                  </a:lnTo>
                  <a:lnTo>
                    <a:pt x="12" y="541"/>
                  </a:lnTo>
                  <a:lnTo>
                    <a:pt x="10" y="524"/>
                  </a:lnTo>
                  <a:lnTo>
                    <a:pt x="12" y="504"/>
                  </a:lnTo>
                  <a:lnTo>
                    <a:pt x="12" y="482"/>
                  </a:lnTo>
                  <a:lnTo>
                    <a:pt x="8" y="463"/>
                  </a:lnTo>
                  <a:lnTo>
                    <a:pt x="6" y="449"/>
                  </a:lnTo>
                  <a:lnTo>
                    <a:pt x="4" y="439"/>
                  </a:lnTo>
                  <a:lnTo>
                    <a:pt x="10" y="431"/>
                  </a:lnTo>
                  <a:lnTo>
                    <a:pt x="22" y="427"/>
                  </a:lnTo>
                  <a:lnTo>
                    <a:pt x="34" y="429"/>
                  </a:lnTo>
                  <a:lnTo>
                    <a:pt x="44" y="437"/>
                  </a:lnTo>
                  <a:lnTo>
                    <a:pt x="51" y="449"/>
                  </a:lnTo>
                  <a:lnTo>
                    <a:pt x="57" y="461"/>
                  </a:lnTo>
                  <a:lnTo>
                    <a:pt x="65" y="471"/>
                  </a:lnTo>
                  <a:lnTo>
                    <a:pt x="75" y="475"/>
                  </a:lnTo>
                  <a:lnTo>
                    <a:pt x="87" y="473"/>
                  </a:lnTo>
                  <a:lnTo>
                    <a:pt x="105" y="465"/>
                  </a:lnTo>
                  <a:lnTo>
                    <a:pt x="118" y="463"/>
                  </a:lnTo>
                  <a:lnTo>
                    <a:pt x="132" y="463"/>
                  </a:lnTo>
                  <a:lnTo>
                    <a:pt x="144" y="459"/>
                  </a:lnTo>
                  <a:lnTo>
                    <a:pt x="152" y="451"/>
                  </a:lnTo>
                  <a:lnTo>
                    <a:pt x="158" y="435"/>
                  </a:lnTo>
                  <a:lnTo>
                    <a:pt x="164" y="412"/>
                  </a:lnTo>
                  <a:lnTo>
                    <a:pt x="169" y="394"/>
                  </a:lnTo>
                  <a:lnTo>
                    <a:pt x="171" y="376"/>
                  </a:lnTo>
                  <a:lnTo>
                    <a:pt x="169" y="360"/>
                  </a:lnTo>
                  <a:lnTo>
                    <a:pt x="156" y="347"/>
                  </a:lnTo>
                  <a:lnTo>
                    <a:pt x="140" y="335"/>
                  </a:lnTo>
                  <a:lnTo>
                    <a:pt x="122" y="325"/>
                  </a:lnTo>
                  <a:lnTo>
                    <a:pt x="108" y="315"/>
                  </a:lnTo>
                  <a:lnTo>
                    <a:pt x="99" y="305"/>
                  </a:lnTo>
                  <a:lnTo>
                    <a:pt x="97" y="293"/>
                  </a:lnTo>
                  <a:lnTo>
                    <a:pt x="101" y="278"/>
                  </a:lnTo>
                  <a:lnTo>
                    <a:pt x="108" y="254"/>
                  </a:lnTo>
                  <a:lnTo>
                    <a:pt x="114" y="229"/>
                  </a:lnTo>
                  <a:lnTo>
                    <a:pt x="118" y="205"/>
                  </a:lnTo>
                  <a:lnTo>
                    <a:pt x="124" y="183"/>
                  </a:lnTo>
                  <a:lnTo>
                    <a:pt x="132" y="168"/>
                  </a:lnTo>
                  <a:lnTo>
                    <a:pt x="140" y="158"/>
                  </a:lnTo>
                  <a:lnTo>
                    <a:pt x="148" y="150"/>
                  </a:lnTo>
                  <a:lnTo>
                    <a:pt x="154" y="146"/>
                  </a:lnTo>
                  <a:lnTo>
                    <a:pt x="158" y="142"/>
                  </a:lnTo>
                  <a:lnTo>
                    <a:pt x="160" y="140"/>
                  </a:lnTo>
                  <a:lnTo>
                    <a:pt x="162" y="138"/>
                  </a:lnTo>
                  <a:lnTo>
                    <a:pt x="256" y="152"/>
                  </a:lnTo>
                  <a:lnTo>
                    <a:pt x="284" y="105"/>
                  </a:lnTo>
                  <a:lnTo>
                    <a:pt x="355" y="42"/>
                  </a:lnTo>
                  <a:lnTo>
                    <a:pt x="384" y="24"/>
                  </a:lnTo>
                  <a:lnTo>
                    <a:pt x="492" y="61"/>
                  </a:lnTo>
                  <a:lnTo>
                    <a:pt x="530" y="87"/>
                  </a:lnTo>
                  <a:lnTo>
                    <a:pt x="589" y="81"/>
                  </a:lnTo>
                  <a:lnTo>
                    <a:pt x="626" y="36"/>
                  </a:lnTo>
                  <a:lnTo>
                    <a:pt x="792" y="67"/>
                  </a:lnTo>
                  <a:lnTo>
                    <a:pt x="841" y="106"/>
                  </a:lnTo>
                  <a:lnTo>
                    <a:pt x="896" y="118"/>
                  </a:lnTo>
                  <a:lnTo>
                    <a:pt x="1032" y="81"/>
                  </a:lnTo>
                  <a:lnTo>
                    <a:pt x="1071" y="105"/>
                  </a:lnTo>
                  <a:lnTo>
                    <a:pt x="1179" y="34"/>
                  </a:lnTo>
                  <a:lnTo>
                    <a:pt x="1297" y="32"/>
                  </a:lnTo>
                  <a:lnTo>
                    <a:pt x="1366" y="0"/>
                  </a:lnTo>
                  <a:lnTo>
                    <a:pt x="1461" y="12"/>
                  </a:lnTo>
                  <a:lnTo>
                    <a:pt x="1575" y="87"/>
                  </a:lnTo>
                  <a:lnTo>
                    <a:pt x="1666" y="75"/>
                  </a:lnTo>
                  <a:lnTo>
                    <a:pt x="1669" y="110"/>
                  </a:lnTo>
                  <a:lnTo>
                    <a:pt x="1628" y="138"/>
                  </a:lnTo>
                  <a:lnTo>
                    <a:pt x="1667" y="158"/>
                  </a:lnTo>
                  <a:lnTo>
                    <a:pt x="1666" y="205"/>
                  </a:lnTo>
                  <a:lnTo>
                    <a:pt x="1632" y="295"/>
                  </a:lnTo>
                  <a:lnTo>
                    <a:pt x="1634" y="347"/>
                  </a:lnTo>
                  <a:lnTo>
                    <a:pt x="1589" y="349"/>
                  </a:lnTo>
                  <a:lnTo>
                    <a:pt x="1595" y="431"/>
                  </a:lnTo>
                  <a:lnTo>
                    <a:pt x="1650" y="520"/>
                  </a:lnTo>
                  <a:lnTo>
                    <a:pt x="1701" y="632"/>
                  </a:lnTo>
                  <a:lnTo>
                    <a:pt x="1774" y="628"/>
                  </a:lnTo>
                  <a:lnTo>
                    <a:pt x="1845" y="663"/>
                  </a:lnTo>
                  <a:lnTo>
                    <a:pt x="1870" y="665"/>
                  </a:lnTo>
                  <a:lnTo>
                    <a:pt x="1902" y="683"/>
                  </a:lnTo>
                  <a:lnTo>
                    <a:pt x="1978" y="730"/>
                  </a:lnTo>
                  <a:lnTo>
                    <a:pt x="2041" y="726"/>
                  </a:lnTo>
                  <a:lnTo>
                    <a:pt x="2110" y="758"/>
                  </a:lnTo>
                  <a:lnTo>
                    <a:pt x="2207" y="756"/>
                  </a:lnTo>
                  <a:lnTo>
                    <a:pt x="2321" y="799"/>
                  </a:lnTo>
                  <a:lnTo>
                    <a:pt x="2402" y="860"/>
                  </a:lnTo>
                  <a:lnTo>
                    <a:pt x="2410" y="913"/>
                  </a:lnTo>
                  <a:lnTo>
                    <a:pt x="2486" y="923"/>
                  </a:lnTo>
                  <a:lnTo>
                    <a:pt x="2557" y="939"/>
                  </a:lnTo>
                  <a:lnTo>
                    <a:pt x="2628" y="843"/>
                  </a:lnTo>
                  <a:lnTo>
                    <a:pt x="2644" y="793"/>
                  </a:lnTo>
                  <a:lnTo>
                    <a:pt x="2634" y="758"/>
                  </a:lnTo>
                  <a:lnTo>
                    <a:pt x="2681" y="764"/>
                  </a:lnTo>
                  <a:lnTo>
                    <a:pt x="2740" y="803"/>
                  </a:lnTo>
                  <a:lnTo>
                    <a:pt x="2786" y="829"/>
                  </a:lnTo>
                  <a:lnTo>
                    <a:pt x="2817" y="925"/>
                  </a:lnTo>
                  <a:lnTo>
                    <a:pt x="2880" y="992"/>
                  </a:lnTo>
                  <a:lnTo>
                    <a:pt x="2874" y="1020"/>
                  </a:lnTo>
                  <a:lnTo>
                    <a:pt x="2841" y="1033"/>
                  </a:lnTo>
                  <a:lnTo>
                    <a:pt x="2880" y="1106"/>
                  </a:lnTo>
                  <a:lnTo>
                    <a:pt x="2894" y="1240"/>
                  </a:lnTo>
                  <a:lnTo>
                    <a:pt x="2896" y="1358"/>
                  </a:lnTo>
                  <a:lnTo>
                    <a:pt x="2858" y="1378"/>
                  </a:lnTo>
                  <a:lnTo>
                    <a:pt x="2849" y="1413"/>
                  </a:lnTo>
                  <a:lnTo>
                    <a:pt x="2829" y="1472"/>
                  </a:lnTo>
                  <a:lnTo>
                    <a:pt x="2835" y="1528"/>
                  </a:lnTo>
                  <a:lnTo>
                    <a:pt x="2799" y="1541"/>
                  </a:lnTo>
                  <a:lnTo>
                    <a:pt x="2774" y="1520"/>
                  </a:lnTo>
                  <a:lnTo>
                    <a:pt x="2754" y="1539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</a:ln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  <a:latin typeface="+mj-ea"/>
                <a:ea typeface="+mj-ea"/>
              </a:endParaRPr>
            </a:p>
          </p:txBody>
        </p:sp>
        <p:sp>
          <p:nvSpPr>
            <p:cNvPr id="6" name="Freeform 70"/>
            <p:cNvSpPr/>
            <p:nvPr/>
          </p:nvSpPr>
          <p:spPr bwMode="gray">
            <a:xfrm>
              <a:off x="900" y="2373"/>
              <a:ext cx="1448" cy="781"/>
            </a:xfrm>
            <a:custGeom>
              <a:avLst/>
              <a:gdLst>
                <a:gd name="T0" fmla="*/ 682 w 2896"/>
                <a:gd name="T1" fmla="*/ 376 h 1563"/>
                <a:gd name="T2" fmla="*/ 665 w 2896"/>
                <a:gd name="T3" fmla="*/ 372 h 1563"/>
                <a:gd name="T4" fmla="*/ 658 w 2896"/>
                <a:gd name="T5" fmla="*/ 380 h 1563"/>
                <a:gd name="T6" fmla="*/ 653 w 2896"/>
                <a:gd name="T7" fmla="*/ 378 h 1563"/>
                <a:gd name="T8" fmla="*/ 623 w 2896"/>
                <a:gd name="T9" fmla="*/ 368 h 1563"/>
                <a:gd name="T10" fmla="*/ 626 w 2896"/>
                <a:gd name="T11" fmla="*/ 363 h 1563"/>
                <a:gd name="T12" fmla="*/ 630 w 2896"/>
                <a:gd name="T13" fmla="*/ 349 h 1563"/>
                <a:gd name="T14" fmla="*/ 616 w 2896"/>
                <a:gd name="T15" fmla="*/ 326 h 1563"/>
                <a:gd name="T16" fmla="*/ 604 w 2896"/>
                <a:gd name="T17" fmla="*/ 331 h 1563"/>
                <a:gd name="T18" fmla="*/ 589 w 2896"/>
                <a:gd name="T19" fmla="*/ 341 h 1563"/>
                <a:gd name="T20" fmla="*/ 568 w 2896"/>
                <a:gd name="T21" fmla="*/ 333 h 1563"/>
                <a:gd name="T22" fmla="*/ 557 w 2896"/>
                <a:gd name="T23" fmla="*/ 332 h 1563"/>
                <a:gd name="T24" fmla="*/ 536 w 2896"/>
                <a:gd name="T25" fmla="*/ 348 h 1563"/>
                <a:gd name="T26" fmla="*/ 511 w 2896"/>
                <a:gd name="T27" fmla="*/ 355 h 1563"/>
                <a:gd name="T28" fmla="*/ 491 w 2896"/>
                <a:gd name="T29" fmla="*/ 376 h 1563"/>
                <a:gd name="T30" fmla="*/ 459 w 2896"/>
                <a:gd name="T31" fmla="*/ 388 h 1563"/>
                <a:gd name="T32" fmla="*/ 442 w 2896"/>
                <a:gd name="T33" fmla="*/ 382 h 1563"/>
                <a:gd name="T34" fmla="*/ 431 w 2896"/>
                <a:gd name="T35" fmla="*/ 370 h 1563"/>
                <a:gd name="T36" fmla="*/ 400 w 2896"/>
                <a:gd name="T37" fmla="*/ 364 h 1563"/>
                <a:gd name="T38" fmla="*/ 389 w 2896"/>
                <a:gd name="T39" fmla="*/ 353 h 1563"/>
                <a:gd name="T40" fmla="*/ 364 w 2896"/>
                <a:gd name="T41" fmla="*/ 368 h 1563"/>
                <a:gd name="T42" fmla="*/ 348 w 2896"/>
                <a:gd name="T43" fmla="*/ 384 h 1563"/>
                <a:gd name="T44" fmla="*/ 335 w 2896"/>
                <a:gd name="T45" fmla="*/ 390 h 1563"/>
                <a:gd name="T46" fmla="*/ 339 w 2896"/>
                <a:gd name="T47" fmla="*/ 373 h 1563"/>
                <a:gd name="T48" fmla="*/ 331 w 2896"/>
                <a:gd name="T49" fmla="*/ 359 h 1563"/>
                <a:gd name="T50" fmla="*/ 302 w 2896"/>
                <a:gd name="T51" fmla="*/ 366 h 1563"/>
                <a:gd name="T52" fmla="*/ 264 w 2896"/>
                <a:gd name="T53" fmla="*/ 352 h 1563"/>
                <a:gd name="T54" fmla="*/ 246 w 2896"/>
                <a:gd name="T55" fmla="*/ 351 h 1563"/>
                <a:gd name="T56" fmla="*/ 221 w 2896"/>
                <a:gd name="T57" fmla="*/ 336 h 1563"/>
                <a:gd name="T58" fmla="*/ 200 w 2896"/>
                <a:gd name="T59" fmla="*/ 320 h 1563"/>
                <a:gd name="T60" fmla="*/ 178 w 2896"/>
                <a:gd name="T61" fmla="*/ 301 h 1563"/>
                <a:gd name="T62" fmla="*/ 171 w 2896"/>
                <a:gd name="T63" fmla="*/ 281 h 1563"/>
                <a:gd name="T64" fmla="*/ 158 w 2896"/>
                <a:gd name="T65" fmla="*/ 288 h 1563"/>
                <a:gd name="T66" fmla="*/ 142 w 2896"/>
                <a:gd name="T67" fmla="*/ 265 h 1563"/>
                <a:gd name="T68" fmla="*/ 109 w 2896"/>
                <a:gd name="T69" fmla="*/ 235 h 1563"/>
                <a:gd name="T70" fmla="*/ 89 w 2896"/>
                <a:gd name="T71" fmla="*/ 223 h 1563"/>
                <a:gd name="T72" fmla="*/ 74 w 2896"/>
                <a:gd name="T73" fmla="*/ 228 h 1563"/>
                <a:gd name="T74" fmla="*/ 46 w 2896"/>
                <a:gd name="T75" fmla="*/ 195 h 1563"/>
                <a:gd name="T76" fmla="*/ 19 w 2896"/>
                <a:gd name="T77" fmla="*/ 169 h 1563"/>
                <a:gd name="T78" fmla="*/ 10 w 2896"/>
                <a:gd name="T79" fmla="*/ 162 h 1563"/>
                <a:gd name="T80" fmla="*/ 0 w 2896"/>
                <a:gd name="T81" fmla="*/ 157 h 1563"/>
                <a:gd name="T82" fmla="*/ 3 w 2896"/>
                <a:gd name="T83" fmla="*/ 135 h 1563"/>
                <a:gd name="T84" fmla="*/ 1 w 2896"/>
                <a:gd name="T85" fmla="*/ 112 h 1563"/>
                <a:gd name="T86" fmla="*/ 11 w 2896"/>
                <a:gd name="T87" fmla="*/ 109 h 1563"/>
                <a:gd name="T88" fmla="*/ 22 w 2896"/>
                <a:gd name="T89" fmla="*/ 118 h 1563"/>
                <a:gd name="T90" fmla="*/ 38 w 2896"/>
                <a:gd name="T91" fmla="*/ 112 h 1563"/>
                <a:gd name="T92" fmla="*/ 43 w 2896"/>
                <a:gd name="T93" fmla="*/ 90 h 1563"/>
                <a:gd name="T94" fmla="*/ 25 w 2896"/>
                <a:gd name="T95" fmla="*/ 76 h 1563"/>
                <a:gd name="T96" fmla="*/ 29 w 2896"/>
                <a:gd name="T97" fmla="*/ 51 h 1563"/>
                <a:gd name="T98" fmla="*/ 39 w 2896"/>
                <a:gd name="T99" fmla="*/ 36 h 1563"/>
                <a:gd name="T100" fmla="*/ 71 w 2896"/>
                <a:gd name="T101" fmla="*/ 26 h 1563"/>
                <a:gd name="T102" fmla="*/ 148 w 2896"/>
                <a:gd name="T103" fmla="*/ 20 h 1563"/>
                <a:gd name="T104" fmla="*/ 258 w 2896"/>
                <a:gd name="T105" fmla="*/ 20 h 1563"/>
                <a:gd name="T106" fmla="*/ 365 w 2896"/>
                <a:gd name="T107" fmla="*/ 3 h 1563"/>
                <a:gd name="T108" fmla="*/ 417 w 2896"/>
                <a:gd name="T109" fmla="*/ 39 h 1563"/>
                <a:gd name="T110" fmla="*/ 399 w 2896"/>
                <a:gd name="T111" fmla="*/ 107 h 1563"/>
                <a:gd name="T112" fmla="*/ 467 w 2896"/>
                <a:gd name="T113" fmla="*/ 166 h 1563"/>
                <a:gd name="T114" fmla="*/ 552 w 2896"/>
                <a:gd name="T115" fmla="*/ 189 h 1563"/>
                <a:gd name="T116" fmla="*/ 640 w 2896"/>
                <a:gd name="T117" fmla="*/ 234 h 1563"/>
                <a:gd name="T118" fmla="*/ 685 w 2896"/>
                <a:gd name="T119" fmla="*/ 200 h 1563"/>
                <a:gd name="T120" fmla="*/ 711 w 2896"/>
                <a:gd name="T121" fmla="*/ 258 h 1563"/>
                <a:gd name="T122" fmla="*/ 713 w 2896"/>
                <a:gd name="T123" fmla="*/ 353 h 1563"/>
                <a:gd name="T124" fmla="*/ 689 w 2896"/>
                <a:gd name="T125" fmla="*/ 384 h 1563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2896"/>
                <a:gd name="T190" fmla="*/ 0 h 1563"/>
                <a:gd name="T191" fmla="*/ 2896 w 2896"/>
                <a:gd name="T192" fmla="*/ 1563 h 1563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2896" h="1563">
                  <a:moveTo>
                    <a:pt x="2754" y="1539"/>
                  </a:moveTo>
                  <a:lnTo>
                    <a:pt x="2752" y="1535"/>
                  </a:lnTo>
                  <a:lnTo>
                    <a:pt x="2746" y="1528"/>
                  </a:lnTo>
                  <a:lnTo>
                    <a:pt x="2738" y="1516"/>
                  </a:lnTo>
                  <a:lnTo>
                    <a:pt x="2728" y="1504"/>
                  </a:lnTo>
                  <a:lnTo>
                    <a:pt x="2715" y="1496"/>
                  </a:lnTo>
                  <a:lnTo>
                    <a:pt x="2699" y="1490"/>
                  </a:lnTo>
                  <a:lnTo>
                    <a:pt x="2685" y="1486"/>
                  </a:lnTo>
                  <a:lnTo>
                    <a:pt x="2671" y="1486"/>
                  </a:lnTo>
                  <a:lnTo>
                    <a:pt x="2658" y="1490"/>
                  </a:lnTo>
                  <a:lnTo>
                    <a:pt x="2650" y="1500"/>
                  </a:lnTo>
                  <a:lnTo>
                    <a:pt x="2644" y="1510"/>
                  </a:lnTo>
                  <a:lnTo>
                    <a:pt x="2640" y="1516"/>
                  </a:lnTo>
                  <a:lnTo>
                    <a:pt x="2636" y="1520"/>
                  </a:lnTo>
                  <a:lnTo>
                    <a:pt x="2632" y="1522"/>
                  </a:lnTo>
                  <a:lnTo>
                    <a:pt x="2630" y="1524"/>
                  </a:lnTo>
                  <a:lnTo>
                    <a:pt x="2628" y="1524"/>
                  </a:lnTo>
                  <a:lnTo>
                    <a:pt x="2624" y="1522"/>
                  </a:lnTo>
                  <a:lnTo>
                    <a:pt x="2612" y="1514"/>
                  </a:lnTo>
                  <a:lnTo>
                    <a:pt x="2591" y="1504"/>
                  </a:lnTo>
                  <a:lnTo>
                    <a:pt x="2559" y="1492"/>
                  </a:lnTo>
                  <a:lnTo>
                    <a:pt x="2534" y="1486"/>
                  </a:lnTo>
                  <a:lnTo>
                    <a:pt x="2510" y="1480"/>
                  </a:lnTo>
                  <a:lnTo>
                    <a:pt x="2492" y="1474"/>
                  </a:lnTo>
                  <a:lnTo>
                    <a:pt x="2480" y="1472"/>
                  </a:lnTo>
                  <a:lnTo>
                    <a:pt x="2477" y="1472"/>
                  </a:lnTo>
                  <a:lnTo>
                    <a:pt x="2480" y="1468"/>
                  </a:lnTo>
                  <a:lnTo>
                    <a:pt x="2488" y="1463"/>
                  </a:lnTo>
                  <a:lnTo>
                    <a:pt x="2502" y="1453"/>
                  </a:lnTo>
                  <a:lnTo>
                    <a:pt x="2514" y="1443"/>
                  </a:lnTo>
                  <a:lnTo>
                    <a:pt x="2524" y="1431"/>
                  </a:lnTo>
                  <a:lnTo>
                    <a:pt x="2528" y="1421"/>
                  </a:lnTo>
                  <a:lnTo>
                    <a:pt x="2526" y="1411"/>
                  </a:lnTo>
                  <a:lnTo>
                    <a:pt x="2518" y="1396"/>
                  </a:lnTo>
                  <a:lnTo>
                    <a:pt x="2506" y="1376"/>
                  </a:lnTo>
                  <a:lnTo>
                    <a:pt x="2494" y="1356"/>
                  </a:lnTo>
                  <a:lnTo>
                    <a:pt x="2482" y="1337"/>
                  </a:lnTo>
                  <a:lnTo>
                    <a:pt x="2471" y="1319"/>
                  </a:lnTo>
                  <a:lnTo>
                    <a:pt x="2463" y="1307"/>
                  </a:lnTo>
                  <a:lnTo>
                    <a:pt x="2461" y="1303"/>
                  </a:lnTo>
                  <a:lnTo>
                    <a:pt x="2457" y="1305"/>
                  </a:lnTo>
                  <a:lnTo>
                    <a:pt x="2445" y="1309"/>
                  </a:lnTo>
                  <a:lnTo>
                    <a:pt x="2429" y="1317"/>
                  </a:lnTo>
                  <a:lnTo>
                    <a:pt x="2414" y="1325"/>
                  </a:lnTo>
                  <a:lnTo>
                    <a:pt x="2398" y="1333"/>
                  </a:lnTo>
                  <a:lnTo>
                    <a:pt x="2384" y="1341"/>
                  </a:lnTo>
                  <a:lnTo>
                    <a:pt x="2376" y="1348"/>
                  </a:lnTo>
                  <a:lnTo>
                    <a:pt x="2366" y="1358"/>
                  </a:lnTo>
                  <a:lnTo>
                    <a:pt x="2354" y="1366"/>
                  </a:lnTo>
                  <a:lnTo>
                    <a:pt x="2339" y="1366"/>
                  </a:lnTo>
                  <a:lnTo>
                    <a:pt x="2321" y="1362"/>
                  </a:lnTo>
                  <a:lnTo>
                    <a:pt x="2305" y="1354"/>
                  </a:lnTo>
                  <a:lnTo>
                    <a:pt x="2290" y="1344"/>
                  </a:lnTo>
                  <a:lnTo>
                    <a:pt x="2272" y="1335"/>
                  </a:lnTo>
                  <a:lnTo>
                    <a:pt x="2256" y="1327"/>
                  </a:lnTo>
                  <a:lnTo>
                    <a:pt x="2246" y="1321"/>
                  </a:lnTo>
                  <a:lnTo>
                    <a:pt x="2242" y="1319"/>
                  </a:lnTo>
                  <a:lnTo>
                    <a:pt x="2238" y="1323"/>
                  </a:lnTo>
                  <a:lnTo>
                    <a:pt x="2228" y="1331"/>
                  </a:lnTo>
                  <a:lnTo>
                    <a:pt x="2215" y="1342"/>
                  </a:lnTo>
                  <a:lnTo>
                    <a:pt x="2197" y="1354"/>
                  </a:lnTo>
                  <a:lnTo>
                    <a:pt x="2177" y="1370"/>
                  </a:lnTo>
                  <a:lnTo>
                    <a:pt x="2160" y="1382"/>
                  </a:lnTo>
                  <a:lnTo>
                    <a:pt x="2142" y="1394"/>
                  </a:lnTo>
                  <a:lnTo>
                    <a:pt x="2126" y="1402"/>
                  </a:lnTo>
                  <a:lnTo>
                    <a:pt x="2108" y="1405"/>
                  </a:lnTo>
                  <a:lnTo>
                    <a:pt x="2087" y="1411"/>
                  </a:lnTo>
                  <a:lnTo>
                    <a:pt x="2063" y="1415"/>
                  </a:lnTo>
                  <a:lnTo>
                    <a:pt x="2043" y="1423"/>
                  </a:lnTo>
                  <a:lnTo>
                    <a:pt x="2028" y="1431"/>
                  </a:lnTo>
                  <a:lnTo>
                    <a:pt x="2016" y="1445"/>
                  </a:lnTo>
                  <a:lnTo>
                    <a:pt x="2004" y="1465"/>
                  </a:lnTo>
                  <a:lnTo>
                    <a:pt x="1986" y="1486"/>
                  </a:lnTo>
                  <a:lnTo>
                    <a:pt x="1963" y="1506"/>
                  </a:lnTo>
                  <a:lnTo>
                    <a:pt x="1937" y="1522"/>
                  </a:lnTo>
                  <a:lnTo>
                    <a:pt x="1910" y="1531"/>
                  </a:lnTo>
                  <a:lnTo>
                    <a:pt x="1884" y="1539"/>
                  </a:lnTo>
                  <a:lnTo>
                    <a:pt x="1860" y="1547"/>
                  </a:lnTo>
                  <a:lnTo>
                    <a:pt x="1837" y="1555"/>
                  </a:lnTo>
                  <a:lnTo>
                    <a:pt x="1815" y="1561"/>
                  </a:lnTo>
                  <a:lnTo>
                    <a:pt x="1795" y="1561"/>
                  </a:lnTo>
                  <a:lnTo>
                    <a:pt x="1784" y="1553"/>
                  </a:lnTo>
                  <a:lnTo>
                    <a:pt x="1776" y="1541"/>
                  </a:lnTo>
                  <a:lnTo>
                    <a:pt x="1770" y="1528"/>
                  </a:lnTo>
                  <a:lnTo>
                    <a:pt x="1768" y="1514"/>
                  </a:lnTo>
                  <a:lnTo>
                    <a:pt x="1764" y="1502"/>
                  </a:lnTo>
                  <a:lnTo>
                    <a:pt x="1756" y="1492"/>
                  </a:lnTo>
                  <a:lnTo>
                    <a:pt x="1744" y="1484"/>
                  </a:lnTo>
                  <a:lnTo>
                    <a:pt x="1723" y="1480"/>
                  </a:lnTo>
                  <a:lnTo>
                    <a:pt x="1697" y="1478"/>
                  </a:lnTo>
                  <a:lnTo>
                    <a:pt x="1669" y="1476"/>
                  </a:lnTo>
                  <a:lnTo>
                    <a:pt x="1642" y="1472"/>
                  </a:lnTo>
                  <a:lnTo>
                    <a:pt x="1614" y="1466"/>
                  </a:lnTo>
                  <a:lnTo>
                    <a:pt x="1601" y="1459"/>
                  </a:lnTo>
                  <a:lnTo>
                    <a:pt x="1591" y="1449"/>
                  </a:lnTo>
                  <a:lnTo>
                    <a:pt x="1583" y="1439"/>
                  </a:lnTo>
                  <a:lnTo>
                    <a:pt x="1575" y="1429"/>
                  </a:lnTo>
                  <a:lnTo>
                    <a:pt x="1567" y="1419"/>
                  </a:lnTo>
                  <a:lnTo>
                    <a:pt x="1557" y="1415"/>
                  </a:lnTo>
                  <a:lnTo>
                    <a:pt x="1545" y="1415"/>
                  </a:lnTo>
                  <a:lnTo>
                    <a:pt x="1528" y="1421"/>
                  </a:lnTo>
                  <a:lnTo>
                    <a:pt x="1502" y="1437"/>
                  </a:lnTo>
                  <a:lnTo>
                    <a:pt x="1479" y="1455"/>
                  </a:lnTo>
                  <a:lnTo>
                    <a:pt x="1455" y="1472"/>
                  </a:lnTo>
                  <a:lnTo>
                    <a:pt x="1435" y="1492"/>
                  </a:lnTo>
                  <a:lnTo>
                    <a:pt x="1421" y="1508"/>
                  </a:lnTo>
                  <a:lnTo>
                    <a:pt x="1410" y="1520"/>
                  </a:lnTo>
                  <a:lnTo>
                    <a:pt x="1402" y="1528"/>
                  </a:lnTo>
                  <a:lnTo>
                    <a:pt x="1390" y="1537"/>
                  </a:lnTo>
                  <a:lnTo>
                    <a:pt x="1378" y="1547"/>
                  </a:lnTo>
                  <a:lnTo>
                    <a:pt x="1364" y="1555"/>
                  </a:lnTo>
                  <a:lnTo>
                    <a:pt x="1353" y="1561"/>
                  </a:lnTo>
                  <a:lnTo>
                    <a:pt x="1345" y="1563"/>
                  </a:lnTo>
                  <a:lnTo>
                    <a:pt x="1339" y="1561"/>
                  </a:lnTo>
                  <a:lnTo>
                    <a:pt x="1339" y="1553"/>
                  </a:lnTo>
                  <a:lnTo>
                    <a:pt x="1343" y="1541"/>
                  </a:lnTo>
                  <a:lnTo>
                    <a:pt x="1347" y="1528"/>
                  </a:lnTo>
                  <a:lnTo>
                    <a:pt x="1353" y="1510"/>
                  </a:lnTo>
                  <a:lnTo>
                    <a:pt x="1356" y="1492"/>
                  </a:lnTo>
                  <a:lnTo>
                    <a:pt x="1358" y="1476"/>
                  </a:lnTo>
                  <a:lnTo>
                    <a:pt x="1358" y="1461"/>
                  </a:lnTo>
                  <a:lnTo>
                    <a:pt x="1353" y="1449"/>
                  </a:lnTo>
                  <a:lnTo>
                    <a:pt x="1343" y="1441"/>
                  </a:lnTo>
                  <a:lnTo>
                    <a:pt x="1321" y="1437"/>
                  </a:lnTo>
                  <a:lnTo>
                    <a:pt x="1301" y="1441"/>
                  </a:lnTo>
                  <a:lnTo>
                    <a:pt x="1282" y="1449"/>
                  </a:lnTo>
                  <a:lnTo>
                    <a:pt x="1260" y="1457"/>
                  </a:lnTo>
                  <a:lnTo>
                    <a:pt x="1234" y="1463"/>
                  </a:lnTo>
                  <a:lnTo>
                    <a:pt x="1205" y="1465"/>
                  </a:lnTo>
                  <a:lnTo>
                    <a:pt x="1173" y="1459"/>
                  </a:lnTo>
                  <a:lnTo>
                    <a:pt x="1140" y="1449"/>
                  </a:lnTo>
                  <a:lnTo>
                    <a:pt x="1106" y="1435"/>
                  </a:lnTo>
                  <a:lnTo>
                    <a:pt x="1077" y="1421"/>
                  </a:lnTo>
                  <a:lnTo>
                    <a:pt x="1053" y="1409"/>
                  </a:lnTo>
                  <a:lnTo>
                    <a:pt x="1038" y="1402"/>
                  </a:lnTo>
                  <a:lnTo>
                    <a:pt x="1026" y="1398"/>
                  </a:lnTo>
                  <a:lnTo>
                    <a:pt x="1012" y="1400"/>
                  </a:lnTo>
                  <a:lnTo>
                    <a:pt x="998" y="1404"/>
                  </a:lnTo>
                  <a:lnTo>
                    <a:pt x="984" y="1405"/>
                  </a:lnTo>
                  <a:lnTo>
                    <a:pt x="969" y="1404"/>
                  </a:lnTo>
                  <a:lnTo>
                    <a:pt x="951" y="1396"/>
                  </a:lnTo>
                  <a:lnTo>
                    <a:pt x="931" y="1380"/>
                  </a:lnTo>
                  <a:lnTo>
                    <a:pt x="908" y="1364"/>
                  </a:lnTo>
                  <a:lnTo>
                    <a:pt x="884" y="1346"/>
                  </a:lnTo>
                  <a:lnTo>
                    <a:pt x="860" y="1331"/>
                  </a:lnTo>
                  <a:lnTo>
                    <a:pt x="843" y="1317"/>
                  </a:lnTo>
                  <a:lnTo>
                    <a:pt x="831" y="1307"/>
                  </a:lnTo>
                  <a:lnTo>
                    <a:pt x="817" y="1297"/>
                  </a:lnTo>
                  <a:lnTo>
                    <a:pt x="799" y="1283"/>
                  </a:lnTo>
                  <a:lnTo>
                    <a:pt x="778" y="1268"/>
                  </a:lnTo>
                  <a:lnTo>
                    <a:pt x="754" y="1250"/>
                  </a:lnTo>
                  <a:lnTo>
                    <a:pt x="734" y="1234"/>
                  </a:lnTo>
                  <a:lnTo>
                    <a:pt x="717" y="1219"/>
                  </a:lnTo>
                  <a:lnTo>
                    <a:pt x="709" y="1207"/>
                  </a:lnTo>
                  <a:lnTo>
                    <a:pt x="705" y="1189"/>
                  </a:lnTo>
                  <a:lnTo>
                    <a:pt x="701" y="1169"/>
                  </a:lnTo>
                  <a:lnTo>
                    <a:pt x="697" y="1150"/>
                  </a:lnTo>
                  <a:lnTo>
                    <a:pt x="691" y="1134"/>
                  </a:lnTo>
                  <a:lnTo>
                    <a:pt x="683" y="1126"/>
                  </a:lnTo>
                  <a:lnTo>
                    <a:pt x="675" y="1126"/>
                  </a:lnTo>
                  <a:lnTo>
                    <a:pt x="666" y="1132"/>
                  </a:lnTo>
                  <a:lnTo>
                    <a:pt x="656" y="1140"/>
                  </a:lnTo>
                  <a:lnTo>
                    <a:pt x="644" y="1148"/>
                  </a:lnTo>
                  <a:lnTo>
                    <a:pt x="632" y="1154"/>
                  </a:lnTo>
                  <a:lnTo>
                    <a:pt x="620" y="1156"/>
                  </a:lnTo>
                  <a:lnTo>
                    <a:pt x="612" y="1152"/>
                  </a:lnTo>
                  <a:lnTo>
                    <a:pt x="606" y="1142"/>
                  </a:lnTo>
                  <a:lnTo>
                    <a:pt x="591" y="1100"/>
                  </a:lnTo>
                  <a:lnTo>
                    <a:pt x="565" y="1063"/>
                  </a:lnTo>
                  <a:lnTo>
                    <a:pt x="532" y="1026"/>
                  </a:lnTo>
                  <a:lnTo>
                    <a:pt x="510" y="1006"/>
                  </a:lnTo>
                  <a:lnTo>
                    <a:pt x="484" y="984"/>
                  </a:lnTo>
                  <a:lnTo>
                    <a:pt x="461" y="963"/>
                  </a:lnTo>
                  <a:lnTo>
                    <a:pt x="437" y="943"/>
                  </a:lnTo>
                  <a:lnTo>
                    <a:pt x="419" y="923"/>
                  </a:lnTo>
                  <a:lnTo>
                    <a:pt x="406" y="908"/>
                  </a:lnTo>
                  <a:lnTo>
                    <a:pt x="390" y="894"/>
                  </a:lnTo>
                  <a:lnTo>
                    <a:pt x="374" y="890"/>
                  </a:lnTo>
                  <a:lnTo>
                    <a:pt x="356" y="892"/>
                  </a:lnTo>
                  <a:lnTo>
                    <a:pt x="343" y="900"/>
                  </a:lnTo>
                  <a:lnTo>
                    <a:pt x="331" y="910"/>
                  </a:lnTo>
                  <a:lnTo>
                    <a:pt x="321" y="919"/>
                  </a:lnTo>
                  <a:lnTo>
                    <a:pt x="309" y="921"/>
                  </a:lnTo>
                  <a:lnTo>
                    <a:pt x="295" y="913"/>
                  </a:lnTo>
                  <a:lnTo>
                    <a:pt x="280" y="898"/>
                  </a:lnTo>
                  <a:lnTo>
                    <a:pt x="266" y="870"/>
                  </a:lnTo>
                  <a:lnTo>
                    <a:pt x="246" y="839"/>
                  </a:lnTo>
                  <a:lnTo>
                    <a:pt x="217" y="809"/>
                  </a:lnTo>
                  <a:lnTo>
                    <a:pt x="183" y="782"/>
                  </a:lnTo>
                  <a:lnTo>
                    <a:pt x="152" y="756"/>
                  </a:lnTo>
                  <a:lnTo>
                    <a:pt x="124" y="734"/>
                  </a:lnTo>
                  <a:lnTo>
                    <a:pt x="105" y="717"/>
                  </a:lnTo>
                  <a:lnTo>
                    <a:pt x="87" y="697"/>
                  </a:lnTo>
                  <a:lnTo>
                    <a:pt x="73" y="677"/>
                  </a:lnTo>
                  <a:lnTo>
                    <a:pt x="61" y="662"/>
                  </a:lnTo>
                  <a:lnTo>
                    <a:pt x="53" y="652"/>
                  </a:lnTo>
                  <a:lnTo>
                    <a:pt x="51" y="648"/>
                  </a:lnTo>
                  <a:lnTo>
                    <a:pt x="47" y="648"/>
                  </a:lnTo>
                  <a:lnTo>
                    <a:pt x="40" y="650"/>
                  </a:lnTo>
                  <a:lnTo>
                    <a:pt x="30" y="650"/>
                  </a:lnTo>
                  <a:lnTo>
                    <a:pt x="20" y="648"/>
                  </a:lnTo>
                  <a:lnTo>
                    <a:pt x="8" y="646"/>
                  </a:lnTo>
                  <a:lnTo>
                    <a:pt x="2" y="638"/>
                  </a:lnTo>
                  <a:lnTo>
                    <a:pt x="0" y="628"/>
                  </a:lnTo>
                  <a:lnTo>
                    <a:pt x="4" y="614"/>
                  </a:lnTo>
                  <a:lnTo>
                    <a:pt x="10" y="593"/>
                  </a:lnTo>
                  <a:lnTo>
                    <a:pt x="14" y="575"/>
                  </a:lnTo>
                  <a:lnTo>
                    <a:pt x="14" y="559"/>
                  </a:lnTo>
                  <a:lnTo>
                    <a:pt x="12" y="541"/>
                  </a:lnTo>
                  <a:lnTo>
                    <a:pt x="10" y="524"/>
                  </a:lnTo>
                  <a:lnTo>
                    <a:pt x="12" y="504"/>
                  </a:lnTo>
                  <a:lnTo>
                    <a:pt x="12" y="482"/>
                  </a:lnTo>
                  <a:lnTo>
                    <a:pt x="8" y="463"/>
                  </a:lnTo>
                  <a:lnTo>
                    <a:pt x="6" y="449"/>
                  </a:lnTo>
                  <a:lnTo>
                    <a:pt x="4" y="439"/>
                  </a:lnTo>
                  <a:lnTo>
                    <a:pt x="10" y="431"/>
                  </a:lnTo>
                  <a:lnTo>
                    <a:pt x="22" y="427"/>
                  </a:lnTo>
                  <a:lnTo>
                    <a:pt x="34" y="429"/>
                  </a:lnTo>
                  <a:lnTo>
                    <a:pt x="44" y="437"/>
                  </a:lnTo>
                  <a:lnTo>
                    <a:pt x="51" y="449"/>
                  </a:lnTo>
                  <a:lnTo>
                    <a:pt x="57" y="461"/>
                  </a:lnTo>
                  <a:lnTo>
                    <a:pt x="65" y="471"/>
                  </a:lnTo>
                  <a:lnTo>
                    <a:pt x="75" y="475"/>
                  </a:lnTo>
                  <a:lnTo>
                    <a:pt x="87" y="473"/>
                  </a:lnTo>
                  <a:lnTo>
                    <a:pt x="105" y="465"/>
                  </a:lnTo>
                  <a:lnTo>
                    <a:pt x="118" y="463"/>
                  </a:lnTo>
                  <a:lnTo>
                    <a:pt x="132" y="463"/>
                  </a:lnTo>
                  <a:lnTo>
                    <a:pt x="144" y="459"/>
                  </a:lnTo>
                  <a:lnTo>
                    <a:pt x="152" y="451"/>
                  </a:lnTo>
                  <a:lnTo>
                    <a:pt x="158" y="435"/>
                  </a:lnTo>
                  <a:lnTo>
                    <a:pt x="164" y="412"/>
                  </a:lnTo>
                  <a:lnTo>
                    <a:pt x="169" y="394"/>
                  </a:lnTo>
                  <a:lnTo>
                    <a:pt x="171" y="376"/>
                  </a:lnTo>
                  <a:lnTo>
                    <a:pt x="169" y="360"/>
                  </a:lnTo>
                  <a:lnTo>
                    <a:pt x="156" y="347"/>
                  </a:lnTo>
                  <a:lnTo>
                    <a:pt x="140" y="335"/>
                  </a:lnTo>
                  <a:lnTo>
                    <a:pt x="122" y="325"/>
                  </a:lnTo>
                  <a:lnTo>
                    <a:pt x="108" y="315"/>
                  </a:lnTo>
                  <a:lnTo>
                    <a:pt x="99" y="305"/>
                  </a:lnTo>
                  <a:lnTo>
                    <a:pt x="97" y="293"/>
                  </a:lnTo>
                  <a:lnTo>
                    <a:pt x="101" y="278"/>
                  </a:lnTo>
                  <a:lnTo>
                    <a:pt x="108" y="254"/>
                  </a:lnTo>
                  <a:lnTo>
                    <a:pt x="114" y="229"/>
                  </a:lnTo>
                  <a:lnTo>
                    <a:pt x="118" y="205"/>
                  </a:lnTo>
                  <a:lnTo>
                    <a:pt x="124" y="183"/>
                  </a:lnTo>
                  <a:lnTo>
                    <a:pt x="132" y="168"/>
                  </a:lnTo>
                  <a:lnTo>
                    <a:pt x="140" y="158"/>
                  </a:lnTo>
                  <a:lnTo>
                    <a:pt x="148" y="150"/>
                  </a:lnTo>
                  <a:lnTo>
                    <a:pt x="154" y="146"/>
                  </a:lnTo>
                  <a:lnTo>
                    <a:pt x="158" y="142"/>
                  </a:lnTo>
                  <a:lnTo>
                    <a:pt x="160" y="140"/>
                  </a:lnTo>
                  <a:lnTo>
                    <a:pt x="162" y="138"/>
                  </a:lnTo>
                  <a:lnTo>
                    <a:pt x="256" y="152"/>
                  </a:lnTo>
                  <a:lnTo>
                    <a:pt x="284" y="105"/>
                  </a:lnTo>
                  <a:lnTo>
                    <a:pt x="355" y="42"/>
                  </a:lnTo>
                  <a:lnTo>
                    <a:pt x="384" y="24"/>
                  </a:lnTo>
                  <a:lnTo>
                    <a:pt x="492" y="61"/>
                  </a:lnTo>
                  <a:lnTo>
                    <a:pt x="530" y="87"/>
                  </a:lnTo>
                  <a:lnTo>
                    <a:pt x="589" y="81"/>
                  </a:lnTo>
                  <a:lnTo>
                    <a:pt x="626" y="36"/>
                  </a:lnTo>
                  <a:lnTo>
                    <a:pt x="792" y="67"/>
                  </a:lnTo>
                  <a:lnTo>
                    <a:pt x="841" y="106"/>
                  </a:lnTo>
                  <a:lnTo>
                    <a:pt x="896" y="118"/>
                  </a:lnTo>
                  <a:lnTo>
                    <a:pt x="1032" y="81"/>
                  </a:lnTo>
                  <a:lnTo>
                    <a:pt x="1071" y="105"/>
                  </a:lnTo>
                  <a:lnTo>
                    <a:pt x="1179" y="34"/>
                  </a:lnTo>
                  <a:lnTo>
                    <a:pt x="1297" y="32"/>
                  </a:lnTo>
                  <a:lnTo>
                    <a:pt x="1366" y="0"/>
                  </a:lnTo>
                  <a:lnTo>
                    <a:pt x="1461" y="12"/>
                  </a:lnTo>
                  <a:lnTo>
                    <a:pt x="1575" y="87"/>
                  </a:lnTo>
                  <a:lnTo>
                    <a:pt x="1666" y="75"/>
                  </a:lnTo>
                  <a:lnTo>
                    <a:pt x="1669" y="110"/>
                  </a:lnTo>
                  <a:lnTo>
                    <a:pt x="1628" y="138"/>
                  </a:lnTo>
                  <a:lnTo>
                    <a:pt x="1667" y="158"/>
                  </a:lnTo>
                  <a:lnTo>
                    <a:pt x="1666" y="205"/>
                  </a:lnTo>
                  <a:lnTo>
                    <a:pt x="1632" y="295"/>
                  </a:lnTo>
                  <a:lnTo>
                    <a:pt x="1634" y="347"/>
                  </a:lnTo>
                  <a:lnTo>
                    <a:pt x="1589" y="349"/>
                  </a:lnTo>
                  <a:lnTo>
                    <a:pt x="1595" y="431"/>
                  </a:lnTo>
                  <a:lnTo>
                    <a:pt x="1650" y="520"/>
                  </a:lnTo>
                  <a:lnTo>
                    <a:pt x="1701" y="632"/>
                  </a:lnTo>
                  <a:lnTo>
                    <a:pt x="1774" y="628"/>
                  </a:lnTo>
                  <a:lnTo>
                    <a:pt x="1845" y="663"/>
                  </a:lnTo>
                  <a:lnTo>
                    <a:pt x="1870" y="665"/>
                  </a:lnTo>
                  <a:lnTo>
                    <a:pt x="1902" y="683"/>
                  </a:lnTo>
                  <a:lnTo>
                    <a:pt x="1978" y="730"/>
                  </a:lnTo>
                  <a:lnTo>
                    <a:pt x="2041" y="726"/>
                  </a:lnTo>
                  <a:lnTo>
                    <a:pt x="2110" y="758"/>
                  </a:lnTo>
                  <a:lnTo>
                    <a:pt x="2207" y="756"/>
                  </a:lnTo>
                  <a:lnTo>
                    <a:pt x="2321" y="799"/>
                  </a:lnTo>
                  <a:lnTo>
                    <a:pt x="2402" y="860"/>
                  </a:lnTo>
                  <a:lnTo>
                    <a:pt x="2410" y="913"/>
                  </a:lnTo>
                  <a:lnTo>
                    <a:pt x="2486" y="923"/>
                  </a:lnTo>
                  <a:lnTo>
                    <a:pt x="2557" y="939"/>
                  </a:lnTo>
                  <a:lnTo>
                    <a:pt x="2628" y="843"/>
                  </a:lnTo>
                  <a:lnTo>
                    <a:pt x="2644" y="793"/>
                  </a:lnTo>
                  <a:lnTo>
                    <a:pt x="2634" y="758"/>
                  </a:lnTo>
                  <a:lnTo>
                    <a:pt x="2681" y="764"/>
                  </a:lnTo>
                  <a:lnTo>
                    <a:pt x="2740" y="803"/>
                  </a:lnTo>
                  <a:lnTo>
                    <a:pt x="2786" y="829"/>
                  </a:lnTo>
                  <a:lnTo>
                    <a:pt x="2817" y="925"/>
                  </a:lnTo>
                  <a:lnTo>
                    <a:pt x="2880" y="992"/>
                  </a:lnTo>
                  <a:lnTo>
                    <a:pt x="2874" y="1020"/>
                  </a:lnTo>
                  <a:lnTo>
                    <a:pt x="2841" y="1033"/>
                  </a:lnTo>
                  <a:lnTo>
                    <a:pt x="2880" y="1106"/>
                  </a:lnTo>
                  <a:lnTo>
                    <a:pt x="2894" y="1240"/>
                  </a:lnTo>
                  <a:lnTo>
                    <a:pt x="2896" y="1358"/>
                  </a:lnTo>
                  <a:lnTo>
                    <a:pt x="2858" y="1378"/>
                  </a:lnTo>
                  <a:lnTo>
                    <a:pt x="2849" y="1413"/>
                  </a:lnTo>
                  <a:lnTo>
                    <a:pt x="2829" y="1472"/>
                  </a:lnTo>
                  <a:lnTo>
                    <a:pt x="2835" y="1528"/>
                  </a:lnTo>
                  <a:lnTo>
                    <a:pt x="2799" y="1541"/>
                  </a:lnTo>
                  <a:lnTo>
                    <a:pt x="2774" y="1520"/>
                  </a:lnTo>
                  <a:lnTo>
                    <a:pt x="2754" y="1539"/>
                  </a:lnTo>
                </a:path>
              </a:pathLst>
            </a:custGeom>
            <a:grpFill/>
            <a:ln w="6350">
              <a:solidFill>
                <a:schemeClr val="bg1"/>
              </a:solidFill>
              <a:prstDash val="solid"/>
              <a:round/>
            </a:ln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  <a:latin typeface="+mj-ea"/>
                <a:ea typeface="+mj-ea"/>
              </a:endParaRPr>
            </a:p>
          </p:txBody>
        </p:sp>
        <p:sp>
          <p:nvSpPr>
            <p:cNvPr id="7" name="Freeform 71"/>
            <p:cNvSpPr/>
            <p:nvPr/>
          </p:nvSpPr>
          <p:spPr bwMode="gray">
            <a:xfrm>
              <a:off x="2215" y="3052"/>
              <a:ext cx="676" cy="694"/>
            </a:xfrm>
            <a:custGeom>
              <a:avLst/>
              <a:gdLst>
                <a:gd name="T0" fmla="*/ 297 w 1352"/>
                <a:gd name="T1" fmla="*/ 258 h 1388"/>
                <a:gd name="T2" fmla="*/ 288 w 1352"/>
                <a:gd name="T3" fmla="*/ 267 h 1388"/>
                <a:gd name="T4" fmla="*/ 280 w 1352"/>
                <a:gd name="T5" fmla="*/ 277 h 1388"/>
                <a:gd name="T6" fmla="*/ 265 w 1352"/>
                <a:gd name="T7" fmla="*/ 279 h 1388"/>
                <a:gd name="T8" fmla="*/ 258 w 1352"/>
                <a:gd name="T9" fmla="*/ 281 h 1388"/>
                <a:gd name="T10" fmla="*/ 248 w 1352"/>
                <a:gd name="T11" fmla="*/ 285 h 1388"/>
                <a:gd name="T12" fmla="*/ 240 w 1352"/>
                <a:gd name="T13" fmla="*/ 279 h 1388"/>
                <a:gd name="T14" fmla="*/ 237 w 1352"/>
                <a:gd name="T15" fmla="*/ 285 h 1388"/>
                <a:gd name="T16" fmla="*/ 231 w 1352"/>
                <a:gd name="T17" fmla="*/ 284 h 1388"/>
                <a:gd name="T18" fmla="*/ 228 w 1352"/>
                <a:gd name="T19" fmla="*/ 281 h 1388"/>
                <a:gd name="T20" fmla="*/ 218 w 1352"/>
                <a:gd name="T21" fmla="*/ 290 h 1388"/>
                <a:gd name="T22" fmla="*/ 202 w 1352"/>
                <a:gd name="T23" fmla="*/ 282 h 1388"/>
                <a:gd name="T24" fmla="*/ 188 w 1352"/>
                <a:gd name="T25" fmla="*/ 290 h 1388"/>
                <a:gd name="T26" fmla="*/ 174 w 1352"/>
                <a:gd name="T27" fmla="*/ 293 h 1388"/>
                <a:gd name="T28" fmla="*/ 162 w 1352"/>
                <a:gd name="T29" fmla="*/ 303 h 1388"/>
                <a:gd name="T30" fmla="*/ 169 w 1352"/>
                <a:gd name="T31" fmla="*/ 330 h 1388"/>
                <a:gd name="T32" fmla="*/ 165 w 1352"/>
                <a:gd name="T33" fmla="*/ 346 h 1388"/>
                <a:gd name="T34" fmla="*/ 146 w 1352"/>
                <a:gd name="T35" fmla="*/ 341 h 1388"/>
                <a:gd name="T36" fmla="*/ 142 w 1352"/>
                <a:gd name="T37" fmla="*/ 322 h 1388"/>
                <a:gd name="T38" fmla="*/ 130 w 1352"/>
                <a:gd name="T39" fmla="*/ 330 h 1388"/>
                <a:gd name="T40" fmla="*/ 113 w 1352"/>
                <a:gd name="T41" fmla="*/ 336 h 1388"/>
                <a:gd name="T42" fmla="*/ 98 w 1352"/>
                <a:gd name="T43" fmla="*/ 327 h 1388"/>
                <a:gd name="T44" fmla="*/ 94 w 1352"/>
                <a:gd name="T45" fmla="*/ 310 h 1388"/>
                <a:gd name="T46" fmla="*/ 76 w 1352"/>
                <a:gd name="T47" fmla="*/ 308 h 1388"/>
                <a:gd name="T48" fmla="*/ 67 w 1352"/>
                <a:gd name="T49" fmla="*/ 301 h 1388"/>
                <a:gd name="T50" fmla="*/ 72 w 1352"/>
                <a:gd name="T51" fmla="*/ 280 h 1388"/>
                <a:gd name="T52" fmla="*/ 79 w 1352"/>
                <a:gd name="T53" fmla="*/ 267 h 1388"/>
                <a:gd name="T54" fmla="*/ 63 w 1352"/>
                <a:gd name="T55" fmla="*/ 263 h 1388"/>
                <a:gd name="T56" fmla="*/ 53 w 1352"/>
                <a:gd name="T57" fmla="*/ 245 h 1388"/>
                <a:gd name="T58" fmla="*/ 47 w 1352"/>
                <a:gd name="T59" fmla="*/ 227 h 1388"/>
                <a:gd name="T60" fmla="*/ 51 w 1352"/>
                <a:gd name="T61" fmla="*/ 218 h 1388"/>
                <a:gd name="T62" fmla="*/ 48 w 1352"/>
                <a:gd name="T63" fmla="*/ 217 h 1388"/>
                <a:gd name="T64" fmla="*/ 24 w 1352"/>
                <a:gd name="T65" fmla="*/ 220 h 1388"/>
                <a:gd name="T66" fmla="*/ 9 w 1352"/>
                <a:gd name="T67" fmla="*/ 229 h 1388"/>
                <a:gd name="T68" fmla="*/ 3 w 1352"/>
                <a:gd name="T69" fmla="*/ 224 h 1388"/>
                <a:gd name="T70" fmla="*/ 8 w 1352"/>
                <a:gd name="T71" fmla="*/ 215 h 1388"/>
                <a:gd name="T72" fmla="*/ 3 w 1352"/>
                <a:gd name="T73" fmla="*/ 206 h 1388"/>
                <a:gd name="T74" fmla="*/ 5 w 1352"/>
                <a:gd name="T75" fmla="*/ 189 h 1388"/>
                <a:gd name="T76" fmla="*/ 15 w 1352"/>
                <a:gd name="T77" fmla="*/ 172 h 1388"/>
                <a:gd name="T78" fmla="*/ 28 w 1352"/>
                <a:gd name="T79" fmla="*/ 162 h 1388"/>
                <a:gd name="T80" fmla="*/ 38 w 1352"/>
                <a:gd name="T81" fmla="*/ 150 h 1388"/>
                <a:gd name="T82" fmla="*/ 49 w 1352"/>
                <a:gd name="T83" fmla="*/ 131 h 1388"/>
                <a:gd name="T84" fmla="*/ 53 w 1352"/>
                <a:gd name="T85" fmla="*/ 89 h 1388"/>
                <a:gd name="T86" fmla="*/ 47 w 1352"/>
                <a:gd name="T87" fmla="*/ 72 h 1388"/>
                <a:gd name="T88" fmla="*/ 31 w 1352"/>
                <a:gd name="T89" fmla="*/ 60 h 1388"/>
                <a:gd name="T90" fmla="*/ 51 w 1352"/>
                <a:gd name="T91" fmla="*/ 42 h 1388"/>
                <a:gd name="T92" fmla="*/ 78 w 1352"/>
                <a:gd name="T93" fmla="*/ 44 h 1388"/>
                <a:gd name="T94" fmla="*/ 112 w 1352"/>
                <a:gd name="T95" fmla="*/ 60 h 1388"/>
                <a:gd name="T96" fmla="*/ 170 w 1352"/>
                <a:gd name="T97" fmla="*/ 138 h 1388"/>
                <a:gd name="T98" fmla="*/ 214 w 1352"/>
                <a:gd name="T99" fmla="*/ 109 h 1388"/>
                <a:gd name="T100" fmla="*/ 229 w 1352"/>
                <a:gd name="T101" fmla="*/ 50 h 1388"/>
                <a:gd name="T102" fmla="*/ 248 w 1352"/>
                <a:gd name="T103" fmla="*/ 26 h 1388"/>
                <a:gd name="T104" fmla="*/ 289 w 1352"/>
                <a:gd name="T105" fmla="*/ 47 h 1388"/>
                <a:gd name="T106" fmla="*/ 266 w 1352"/>
                <a:gd name="T107" fmla="*/ 82 h 1388"/>
                <a:gd name="T108" fmla="*/ 240 w 1352"/>
                <a:gd name="T109" fmla="*/ 101 h 1388"/>
                <a:gd name="T110" fmla="*/ 276 w 1352"/>
                <a:gd name="T111" fmla="*/ 122 h 1388"/>
                <a:gd name="T112" fmla="*/ 280 w 1352"/>
                <a:gd name="T113" fmla="*/ 183 h 1388"/>
                <a:gd name="T114" fmla="*/ 300 w 1352"/>
                <a:gd name="T115" fmla="*/ 216 h 1388"/>
                <a:gd name="T116" fmla="*/ 338 w 1352"/>
                <a:gd name="T117" fmla="*/ 225 h 1388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1352"/>
                <a:gd name="T178" fmla="*/ 0 h 1388"/>
                <a:gd name="T179" fmla="*/ 1352 w 1352"/>
                <a:gd name="T180" fmla="*/ 1388 h 1388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1352" h="1388">
                  <a:moveTo>
                    <a:pt x="1262" y="1026"/>
                  </a:moveTo>
                  <a:lnTo>
                    <a:pt x="1230" y="998"/>
                  </a:lnTo>
                  <a:lnTo>
                    <a:pt x="1203" y="1026"/>
                  </a:lnTo>
                  <a:lnTo>
                    <a:pt x="1197" y="1028"/>
                  </a:lnTo>
                  <a:lnTo>
                    <a:pt x="1185" y="1032"/>
                  </a:lnTo>
                  <a:lnTo>
                    <a:pt x="1171" y="1039"/>
                  </a:lnTo>
                  <a:lnTo>
                    <a:pt x="1159" y="1045"/>
                  </a:lnTo>
                  <a:lnTo>
                    <a:pt x="1154" y="1049"/>
                  </a:lnTo>
                  <a:lnTo>
                    <a:pt x="1152" y="1055"/>
                  </a:lnTo>
                  <a:lnTo>
                    <a:pt x="1150" y="1067"/>
                  </a:lnTo>
                  <a:lnTo>
                    <a:pt x="1148" y="1081"/>
                  </a:lnTo>
                  <a:lnTo>
                    <a:pt x="1144" y="1093"/>
                  </a:lnTo>
                  <a:lnTo>
                    <a:pt x="1138" y="1098"/>
                  </a:lnTo>
                  <a:lnTo>
                    <a:pt x="1130" y="1102"/>
                  </a:lnTo>
                  <a:lnTo>
                    <a:pt x="1118" y="1106"/>
                  </a:lnTo>
                  <a:lnTo>
                    <a:pt x="1104" y="1114"/>
                  </a:lnTo>
                  <a:lnTo>
                    <a:pt x="1091" y="1118"/>
                  </a:lnTo>
                  <a:lnTo>
                    <a:pt x="1079" y="1122"/>
                  </a:lnTo>
                  <a:lnTo>
                    <a:pt x="1069" y="1120"/>
                  </a:lnTo>
                  <a:lnTo>
                    <a:pt x="1059" y="1114"/>
                  </a:lnTo>
                  <a:lnTo>
                    <a:pt x="1047" y="1112"/>
                  </a:lnTo>
                  <a:lnTo>
                    <a:pt x="1035" y="1112"/>
                  </a:lnTo>
                  <a:lnTo>
                    <a:pt x="1032" y="1112"/>
                  </a:lnTo>
                  <a:lnTo>
                    <a:pt x="1032" y="1116"/>
                  </a:lnTo>
                  <a:lnTo>
                    <a:pt x="1030" y="1124"/>
                  </a:lnTo>
                  <a:lnTo>
                    <a:pt x="1026" y="1136"/>
                  </a:lnTo>
                  <a:lnTo>
                    <a:pt x="1020" y="1144"/>
                  </a:lnTo>
                  <a:lnTo>
                    <a:pt x="1012" y="1148"/>
                  </a:lnTo>
                  <a:lnTo>
                    <a:pt x="1004" y="1146"/>
                  </a:lnTo>
                  <a:lnTo>
                    <a:pt x="992" y="1140"/>
                  </a:lnTo>
                  <a:lnTo>
                    <a:pt x="980" y="1130"/>
                  </a:lnTo>
                  <a:lnTo>
                    <a:pt x="969" y="1122"/>
                  </a:lnTo>
                  <a:lnTo>
                    <a:pt x="963" y="1116"/>
                  </a:lnTo>
                  <a:lnTo>
                    <a:pt x="959" y="1114"/>
                  </a:lnTo>
                  <a:lnTo>
                    <a:pt x="959" y="1116"/>
                  </a:lnTo>
                  <a:lnTo>
                    <a:pt x="959" y="1118"/>
                  </a:lnTo>
                  <a:lnTo>
                    <a:pt x="957" y="1124"/>
                  </a:lnTo>
                  <a:lnTo>
                    <a:pt x="955" y="1130"/>
                  </a:lnTo>
                  <a:lnTo>
                    <a:pt x="951" y="1134"/>
                  </a:lnTo>
                  <a:lnTo>
                    <a:pt x="949" y="1140"/>
                  </a:lnTo>
                  <a:lnTo>
                    <a:pt x="945" y="1142"/>
                  </a:lnTo>
                  <a:lnTo>
                    <a:pt x="939" y="1144"/>
                  </a:lnTo>
                  <a:lnTo>
                    <a:pt x="935" y="1142"/>
                  </a:lnTo>
                  <a:lnTo>
                    <a:pt x="931" y="1140"/>
                  </a:lnTo>
                  <a:lnTo>
                    <a:pt x="925" y="1136"/>
                  </a:lnTo>
                  <a:lnTo>
                    <a:pt x="921" y="1132"/>
                  </a:lnTo>
                  <a:lnTo>
                    <a:pt x="919" y="1128"/>
                  </a:lnTo>
                  <a:lnTo>
                    <a:pt x="917" y="1126"/>
                  </a:lnTo>
                  <a:lnTo>
                    <a:pt x="915" y="1122"/>
                  </a:lnTo>
                  <a:lnTo>
                    <a:pt x="913" y="1122"/>
                  </a:lnTo>
                  <a:lnTo>
                    <a:pt x="911" y="1126"/>
                  </a:lnTo>
                  <a:lnTo>
                    <a:pt x="906" y="1132"/>
                  </a:lnTo>
                  <a:lnTo>
                    <a:pt x="896" y="1144"/>
                  </a:lnTo>
                  <a:lnTo>
                    <a:pt x="886" y="1154"/>
                  </a:lnTo>
                  <a:lnTo>
                    <a:pt x="874" y="1159"/>
                  </a:lnTo>
                  <a:lnTo>
                    <a:pt x="864" y="1163"/>
                  </a:lnTo>
                  <a:lnTo>
                    <a:pt x="852" y="1159"/>
                  </a:lnTo>
                  <a:lnTo>
                    <a:pt x="839" y="1150"/>
                  </a:lnTo>
                  <a:lnTo>
                    <a:pt x="825" y="1138"/>
                  </a:lnTo>
                  <a:lnTo>
                    <a:pt x="809" y="1128"/>
                  </a:lnTo>
                  <a:lnTo>
                    <a:pt x="797" y="1122"/>
                  </a:lnTo>
                  <a:lnTo>
                    <a:pt x="787" y="1120"/>
                  </a:lnTo>
                  <a:lnTo>
                    <a:pt x="778" y="1130"/>
                  </a:lnTo>
                  <a:lnTo>
                    <a:pt x="766" y="1144"/>
                  </a:lnTo>
                  <a:lnTo>
                    <a:pt x="754" y="1159"/>
                  </a:lnTo>
                  <a:lnTo>
                    <a:pt x="742" y="1171"/>
                  </a:lnTo>
                  <a:lnTo>
                    <a:pt x="734" y="1179"/>
                  </a:lnTo>
                  <a:lnTo>
                    <a:pt x="724" y="1177"/>
                  </a:lnTo>
                  <a:lnTo>
                    <a:pt x="711" y="1175"/>
                  </a:lnTo>
                  <a:lnTo>
                    <a:pt x="695" y="1169"/>
                  </a:lnTo>
                  <a:lnTo>
                    <a:pt x="679" y="1165"/>
                  </a:lnTo>
                  <a:lnTo>
                    <a:pt x="667" y="1165"/>
                  </a:lnTo>
                  <a:lnTo>
                    <a:pt x="659" y="1167"/>
                  </a:lnTo>
                  <a:lnTo>
                    <a:pt x="650" y="1183"/>
                  </a:lnTo>
                  <a:lnTo>
                    <a:pt x="646" y="1209"/>
                  </a:lnTo>
                  <a:lnTo>
                    <a:pt x="648" y="1234"/>
                  </a:lnTo>
                  <a:lnTo>
                    <a:pt x="656" y="1254"/>
                  </a:lnTo>
                  <a:lnTo>
                    <a:pt x="665" y="1278"/>
                  </a:lnTo>
                  <a:lnTo>
                    <a:pt x="673" y="1299"/>
                  </a:lnTo>
                  <a:lnTo>
                    <a:pt x="675" y="1317"/>
                  </a:lnTo>
                  <a:lnTo>
                    <a:pt x="673" y="1331"/>
                  </a:lnTo>
                  <a:lnTo>
                    <a:pt x="673" y="1346"/>
                  </a:lnTo>
                  <a:lnTo>
                    <a:pt x="673" y="1362"/>
                  </a:lnTo>
                  <a:lnTo>
                    <a:pt x="667" y="1374"/>
                  </a:lnTo>
                  <a:lnTo>
                    <a:pt x="658" y="1382"/>
                  </a:lnTo>
                  <a:lnTo>
                    <a:pt x="638" y="1386"/>
                  </a:lnTo>
                  <a:lnTo>
                    <a:pt x="620" y="1388"/>
                  </a:lnTo>
                  <a:lnTo>
                    <a:pt x="604" y="1386"/>
                  </a:lnTo>
                  <a:lnTo>
                    <a:pt x="591" y="1380"/>
                  </a:lnTo>
                  <a:lnTo>
                    <a:pt x="581" y="1362"/>
                  </a:lnTo>
                  <a:lnTo>
                    <a:pt x="573" y="1343"/>
                  </a:lnTo>
                  <a:lnTo>
                    <a:pt x="571" y="1321"/>
                  </a:lnTo>
                  <a:lnTo>
                    <a:pt x="569" y="1309"/>
                  </a:lnTo>
                  <a:lnTo>
                    <a:pt x="567" y="1297"/>
                  </a:lnTo>
                  <a:lnTo>
                    <a:pt x="565" y="1287"/>
                  </a:lnTo>
                  <a:lnTo>
                    <a:pt x="559" y="1282"/>
                  </a:lnTo>
                  <a:lnTo>
                    <a:pt x="553" y="1283"/>
                  </a:lnTo>
                  <a:lnTo>
                    <a:pt x="545" y="1291"/>
                  </a:lnTo>
                  <a:lnTo>
                    <a:pt x="534" y="1303"/>
                  </a:lnTo>
                  <a:lnTo>
                    <a:pt x="518" y="1317"/>
                  </a:lnTo>
                  <a:lnTo>
                    <a:pt x="504" y="1331"/>
                  </a:lnTo>
                  <a:lnTo>
                    <a:pt x="488" y="1341"/>
                  </a:lnTo>
                  <a:lnTo>
                    <a:pt x="476" y="1343"/>
                  </a:lnTo>
                  <a:lnTo>
                    <a:pt x="465" y="1343"/>
                  </a:lnTo>
                  <a:lnTo>
                    <a:pt x="451" y="1343"/>
                  </a:lnTo>
                  <a:lnTo>
                    <a:pt x="437" y="1345"/>
                  </a:lnTo>
                  <a:lnTo>
                    <a:pt x="425" y="1343"/>
                  </a:lnTo>
                  <a:lnTo>
                    <a:pt x="415" y="1337"/>
                  </a:lnTo>
                  <a:lnTo>
                    <a:pt x="404" y="1323"/>
                  </a:lnTo>
                  <a:lnTo>
                    <a:pt x="394" y="1307"/>
                  </a:lnTo>
                  <a:lnTo>
                    <a:pt x="388" y="1287"/>
                  </a:lnTo>
                  <a:lnTo>
                    <a:pt x="386" y="1272"/>
                  </a:lnTo>
                  <a:lnTo>
                    <a:pt x="382" y="1256"/>
                  </a:lnTo>
                  <a:lnTo>
                    <a:pt x="378" y="1244"/>
                  </a:lnTo>
                  <a:lnTo>
                    <a:pt x="378" y="1240"/>
                  </a:lnTo>
                  <a:lnTo>
                    <a:pt x="372" y="1240"/>
                  </a:lnTo>
                  <a:lnTo>
                    <a:pt x="358" y="1240"/>
                  </a:lnTo>
                  <a:lnTo>
                    <a:pt x="341" y="1238"/>
                  </a:lnTo>
                  <a:lnTo>
                    <a:pt x="321" y="1236"/>
                  </a:lnTo>
                  <a:lnTo>
                    <a:pt x="303" y="1232"/>
                  </a:lnTo>
                  <a:lnTo>
                    <a:pt x="291" y="1224"/>
                  </a:lnTo>
                  <a:lnTo>
                    <a:pt x="282" y="1219"/>
                  </a:lnTo>
                  <a:lnTo>
                    <a:pt x="276" y="1213"/>
                  </a:lnTo>
                  <a:lnTo>
                    <a:pt x="270" y="1209"/>
                  </a:lnTo>
                  <a:lnTo>
                    <a:pt x="268" y="1201"/>
                  </a:lnTo>
                  <a:lnTo>
                    <a:pt x="268" y="1189"/>
                  </a:lnTo>
                  <a:lnTo>
                    <a:pt x="274" y="1171"/>
                  </a:lnTo>
                  <a:lnTo>
                    <a:pt x="280" y="1150"/>
                  </a:lnTo>
                  <a:lnTo>
                    <a:pt x="284" y="1134"/>
                  </a:lnTo>
                  <a:lnTo>
                    <a:pt x="285" y="1120"/>
                  </a:lnTo>
                  <a:lnTo>
                    <a:pt x="287" y="1110"/>
                  </a:lnTo>
                  <a:lnTo>
                    <a:pt x="291" y="1100"/>
                  </a:lnTo>
                  <a:lnTo>
                    <a:pt x="299" y="1087"/>
                  </a:lnTo>
                  <a:lnTo>
                    <a:pt x="309" y="1075"/>
                  </a:lnTo>
                  <a:lnTo>
                    <a:pt x="315" y="1065"/>
                  </a:lnTo>
                  <a:lnTo>
                    <a:pt x="311" y="1057"/>
                  </a:lnTo>
                  <a:lnTo>
                    <a:pt x="303" y="1053"/>
                  </a:lnTo>
                  <a:lnTo>
                    <a:pt x="289" y="1053"/>
                  </a:lnTo>
                  <a:lnTo>
                    <a:pt x="272" y="1053"/>
                  </a:lnTo>
                  <a:lnTo>
                    <a:pt x="254" y="1051"/>
                  </a:lnTo>
                  <a:lnTo>
                    <a:pt x="240" y="1047"/>
                  </a:lnTo>
                  <a:lnTo>
                    <a:pt x="230" y="1039"/>
                  </a:lnTo>
                  <a:lnTo>
                    <a:pt x="221" y="1020"/>
                  </a:lnTo>
                  <a:lnTo>
                    <a:pt x="217" y="1000"/>
                  </a:lnTo>
                  <a:lnTo>
                    <a:pt x="211" y="980"/>
                  </a:lnTo>
                  <a:lnTo>
                    <a:pt x="207" y="959"/>
                  </a:lnTo>
                  <a:lnTo>
                    <a:pt x="205" y="943"/>
                  </a:lnTo>
                  <a:lnTo>
                    <a:pt x="199" y="931"/>
                  </a:lnTo>
                  <a:lnTo>
                    <a:pt x="191" y="919"/>
                  </a:lnTo>
                  <a:lnTo>
                    <a:pt x="187" y="908"/>
                  </a:lnTo>
                  <a:lnTo>
                    <a:pt x="189" y="894"/>
                  </a:lnTo>
                  <a:lnTo>
                    <a:pt x="191" y="888"/>
                  </a:lnTo>
                  <a:lnTo>
                    <a:pt x="197" y="884"/>
                  </a:lnTo>
                  <a:lnTo>
                    <a:pt x="201" y="878"/>
                  </a:lnTo>
                  <a:lnTo>
                    <a:pt x="205" y="874"/>
                  </a:lnTo>
                  <a:lnTo>
                    <a:pt x="209" y="870"/>
                  </a:lnTo>
                  <a:lnTo>
                    <a:pt x="211" y="868"/>
                  </a:lnTo>
                  <a:lnTo>
                    <a:pt x="213" y="868"/>
                  </a:lnTo>
                  <a:lnTo>
                    <a:pt x="207" y="868"/>
                  </a:lnTo>
                  <a:lnTo>
                    <a:pt x="193" y="868"/>
                  </a:lnTo>
                  <a:lnTo>
                    <a:pt x="173" y="870"/>
                  </a:lnTo>
                  <a:lnTo>
                    <a:pt x="152" y="870"/>
                  </a:lnTo>
                  <a:lnTo>
                    <a:pt x="130" y="872"/>
                  </a:lnTo>
                  <a:lnTo>
                    <a:pt x="112" y="876"/>
                  </a:lnTo>
                  <a:lnTo>
                    <a:pt x="97" y="882"/>
                  </a:lnTo>
                  <a:lnTo>
                    <a:pt x="81" y="892"/>
                  </a:lnTo>
                  <a:lnTo>
                    <a:pt x="67" y="902"/>
                  </a:lnTo>
                  <a:lnTo>
                    <a:pt x="53" y="912"/>
                  </a:lnTo>
                  <a:lnTo>
                    <a:pt x="43" y="915"/>
                  </a:lnTo>
                  <a:lnTo>
                    <a:pt x="34" y="915"/>
                  </a:lnTo>
                  <a:lnTo>
                    <a:pt x="28" y="912"/>
                  </a:lnTo>
                  <a:lnTo>
                    <a:pt x="22" y="908"/>
                  </a:lnTo>
                  <a:lnTo>
                    <a:pt x="18" y="906"/>
                  </a:lnTo>
                  <a:lnTo>
                    <a:pt x="14" y="902"/>
                  </a:lnTo>
                  <a:lnTo>
                    <a:pt x="10" y="896"/>
                  </a:lnTo>
                  <a:lnTo>
                    <a:pt x="10" y="892"/>
                  </a:lnTo>
                  <a:lnTo>
                    <a:pt x="10" y="884"/>
                  </a:lnTo>
                  <a:lnTo>
                    <a:pt x="16" y="876"/>
                  </a:lnTo>
                  <a:lnTo>
                    <a:pt x="24" y="868"/>
                  </a:lnTo>
                  <a:lnTo>
                    <a:pt x="32" y="862"/>
                  </a:lnTo>
                  <a:lnTo>
                    <a:pt x="37" y="854"/>
                  </a:lnTo>
                  <a:lnTo>
                    <a:pt x="37" y="843"/>
                  </a:lnTo>
                  <a:lnTo>
                    <a:pt x="34" y="835"/>
                  </a:lnTo>
                  <a:lnTo>
                    <a:pt x="24" y="829"/>
                  </a:lnTo>
                  <a:lnTo>
                    <a:pt x="14" y="823"/>
                  </a:lnTo>
                  <a:lnTo>
                    <a:pt x="6" y="817"/>
                  </a:lnTo>
                  <a:lnTo>
                    <a:pt x="0" y="811"/>
                  </a:lnTo>
                  <a:lnTo>
                    <a:pt x="2" y="799"/>
                  </a:lnTo>
                  <a:lnTo>
                    <a:pt x="12" y="776"/>
                  </a:lnTo>
                  <a:lnTo>
                    <a:pt x="22" y="758"/>
                  </a:lnTo>
                  <a:lnTo>
                    <a:pt x="34" y="744"/>
                  </a:lnTo>
                  <a:lnTo>
                    <a:pt x="41" y="734"/>
                  </a:lnTo>
                  <a:lnTo>
                    <a:pt x="47" y="719"/>
                  </a:lnTo>
                  <a:lnTo>
                    <a:pt x="55" y="701"/>
                  </a:lnTo>
                  <a:lnTo>
                    <a:pt x="61" y="685"/>
                  </a:lnTo>
                  <a:lnTo>
                    <a:pt x="67" y="675"/>
                  </a:lnTo>
                  <a:lnTo>
                    <a:pt x="75" y="669"/>
                  </a:lnTo>
                  <a:lnTo>
                    <a:pt x="89" y="665"/>
                  </a:lnTo>
                  <a:lnTo>
                    <a:pt x="102" y="660"/>
                  </a:lnTo>
                  <a:lnTo>
                    <a:pt x="114" y="646"/>
                  </a:lnTo>
                  <a:lnTo>
                    <a:pt x="122" y="632"/>
                  </a:lnTo>
                  <a:lnTo>
                    <a:pt x="126" y="620"/>
                  </a:lnTo>
                  <a:lnTo>
                    <a:pt x="130" y="614"/>
                  </a:lnTo>
                  <a:lnTo>
                    <a:pt x="142" y="604"/>
                  </a:lnTo>
                  <a:lnTo>
                    <a:pt x="152" y="599"/>
                  </a:lnTo>
                  <a:lnTo>
                    <a:pt x="161" y="595"/>
                  </a:lnTo>
                  <a:lnTo>
                    <a:pt x="167" y="591"/>
                  </a:lnTo>
                  <a:lnTo>
                    <a:pt x="175" y="581"/>
                  </a:lnTo>
                  <a:lnTo>
                    <a:pt x="187" y="553"/>
                  </a:lnTo>
                  <a:lnTo>
                    <a:pt x="197" y="522"/>
                  </a:lnTo>
                  <a:lnTo>
                    <a:pt x="205" y="488"/>
                  </a:lnTo>
                  <a:lnTo>
                    <a:pt x="213" y="445"/>
                  </a:lnTo>
                  <a:lnTo>
                    <a:pt x="215" y="404"/>
                  </a:lnTo>
                  <a:lnTo>
                    <a:pt x="213" y="384"/>
                  </a:lnTo>
                  <a:lnTo>
                    <a:pt x="213" y="358"/>
                  </a:lnTo>
                  <a:lnTo>
                    <a:pt x="213" y="333"/>
                  </a:lnTo>
                  <a:lnTo>
                    <a:pt x="211" y="309"/>
                  </a:lnTo>
                  <a:lnTo>
                    <a:pt x="209" y="295"/>
                  </a:lnTo>
                  <a:lnTo>
                    <a:pt x="201" y="288"/>
                  </a:lnTo>
                  <a:lnTo>
                    <a:pt x="189" y="286"/>
                  </a:lnTo>
                  <a:lnTo>
                    <a:pt x="173" y="284"/>
                  </a:lnTo>
                  <a:lnTo>
                    <a:pt x="159" y="280"/>
                  </a:lnTo>
                  <a:lnTo>
                    <a:pt x="146" y="274"/>
                  </a:lnTo>
                  <a:lnTo>
                    <a:pt x="134" y="260"/>
                  </a:lnTo>
                  <a:lnTo>
                    <a:pt x="126" y="242"/>
                  </a:lnTo>
                  <a:lnTo>
                    <a:pt x="122" y="225"/>
                  </a:lnTo>
                  <a:lnTo>
                    <a:pt x="124" y="181"/>
                  </a:lnTo>
                  <a:lnTo>
                    <a:pt x="144" y="162"/>
                  </a:lnTo>
                  <a:lnTo>
                    <a:pt x="169" y="183"/>
                  </a:lnTo>
                  <a:lnTo>
                    <a:pt x="203" y="168"/>
                  </a:lnTo>
                  <a:lnTo>
                    <a:pt x="199" y="114"/>
                  </a:lnTo>
                  <a:lnTo>
                    <a:pt x="228" y="20"/>
                  </a:lnTo>
                  <a:lnTo>
                    <a:pt x="266" y="0"/>
                  </a:lnTo>
                  <a:lnTo>
                    <a:pt x="278" y="116"/>
                  </a:lnTo>
                  <a:lnTo>
                    <a:pt x="311" y="177"/>
                  </a:lnTo>
                  <a:lnTo>
                    <a:pt x="354" y="170"/>
                  </a:lnTo>
                  <a:lnTo>
                    <a:pt x="400" y="118"/>
                  </a:lnTo>
                  <a:lnTo>
                    <a:pt x="429" y="156"/>
                  </a:lnTo>
                  <a:lnTo>
                    <a:pt x="411" y="191"/>
                  </a:lnTo>
                  <a:lnTo>
                    <a:pt x="447" y="242"/>
                  </a:lnTo>
                  <a:lnTo>
                    <a:pt x="496" y="244"/>
                  </a:lnTo>
                  <a:lnTo>
                    <a:pt x="551" y="329"/>
                  </a:lnTo>
                  <a:lnTo>
                    <a:pt x="614" y="439"/>
                  </a:lnTo>
                  <a:lnTo>
                    <a:pt x="646" y="516"/>
                  </a:lnTo>
                  <a:lnTo>
                    <a:pt x="681" y="551"/>
                  </a:lnTo>
                  <a:lnTo>
                    <a:pt x="721" y="543"/>
                  </a:lnTo>
                  <a:lnTo>
                    <a:pt x="793" y="494"/>
                  </a:lnTo>
                  <a:lnTo>
                    <a:pt x="803" y="518"/>
                  </a:lnTo>
                  <a:lnTo>
                    <a:pt x="852" y="492"/>
                  </a:lnTo>
                  <a:lnTo>
                    <a:pt x="856" y="435"/>
                  </a:lnTo>
                  <a:lnTo>
                    <a:pt x="831" y="402"/>
                  </a:lnTo>
                  <a:lnTo>
                    <a:pt x="831" y="335"/>
                  </a:lnTo>
                  <a:lnTo>
                    <a:pt x="868" y="315"/>
                  </a:lnTo>
                  <a:lnTo>
                    <a:pt x="925" y="244"/>
                  </a:lnTo>
                  <a:lnTo>
                    <a:pt x="917" y="199"/>
                  </a:lnTo>
                  <a:lnTo>
                    <a:pt x="941" y="171"/>
                  </a:lnTo>
                  <a:lnTo>
                    <a:pt x="976" y="171"/>
                  </a:lnTo>
                  <a:lnTo>
                    <a:pt x="980" y="148"/>
                  </a:lnTo>
                  <a:lnTo>
                    <a:pt x="967" y="120"/>
                  </a:lnTo>
                  <a:lnTo>
                    <a:pt x="994" y="103"/>
                  </a:lnTo>
                  <a:lnTo>
                    <a:pt x="1043" y="108"/>
                  </a:lnTo>
                  <a:lnTo>
                    <a:pt x="1043" y="162"/>
                  </a:lnTo>
                  <a:lnTo>
                    <a:pt x="1065" y="232"/>
                  </a:lnTo>
                  <a:lnTo>
                    <a:pt x="1128" y="227"/>
                  </a:lnTo>
                  <a:lnTo>
                    <a:pt x="1154" y="189"/>
                  </a:lnTo>
                  <a:lnTo>
                    <a:pt x="1187" y="211"/>
                  </a:lnTo>
                  <a:lnTo>
                    <a:pt x="1193" y="252"/>
                  </a:lnTo>
                  <a:lnTo>
                    <a:pt x="1177" y="315"/>
                  </a:lnTo>
                  <a:lnTo>
                    <a:pt x="1126" y="329"/>
                  </a:lnTo>
                  <a:lnTo>
                    <a:pt x="1061" y="327"/>
                  </a:lnTo>
                  <a:lnTo>
                    <a:pt x="1047" y="311"/>
                  </a:lnTo>
                  <a:lnTo>
                    <a:pt x="1024" y="337"/>
                  </a:lnTo>
                  <a:lnTo>
                    <a:pt x="994" y="315"/>
                  </a:lnTo>
                  <a:lnTo>
                    <a:pt x="939" y="376"/>
                  </a:lnTo>
                  <a:lnTo>
                    <a:pt x="961" y="404"/>
                  </a:lnTo>
                  <a:lnTo>
                    <a:pt x="965" y="459"/>
                  </a:lnTo>
                  <a:lnTo>
                    <a:pt x="1006" y="471"/>
                  </a:lnTo>
                  <a:lnTo>
                    <a:pt x="1051" y="449"/>
                  </a:lnTo>
                  <a:lnTo>
                    <a:pt x="1069" y="445"/>
                  </a:lnTo>
                  <a:lnTo>
                    <a:pt x="1104" y="490"/>
                  </a:lnTo>
                  <a:lnTo>
                    <a:pt x="1075" y="561"/>
                  </a:lnTo>
                  <a:lnTo>
                    <a:pt x="1053" y="614"/>
                  </a:lnTo>
                  <a:lnTo>
                    <a:pt x="1075" y="658"/>
                  </a:lnTo>
                  <a:lnTo>
                    <a:pt x="1116" y="677"/>
                  </a:lnTo>
                  <a:lnTo>
                    <a:pt x="1118" y="732"/>
                  </a:lnTo>
                  <a:lnTo>
                    <a:pt x="1081" y="782"/>
                  </a:lnTo>
                  <a:lnTo>
                    <a:pt x="1112" y="837"/>
                  </a:lnTo>
                  <a:lnTo>
                    <a:pt x="1138" y="819"/>
                  </a:lnTo>
                  <a:lnTo>
                    <a:pt x="1187" y="823"/>
                  </a:lnTo>
                  <a:lnTo>
                    <a:pt x="1197" y="864"/>
                  </a:lnTo>
                  <a:lnTo>
                    <a:pt x="1228" y="884"/>
                  </a:lnTo>
                  <a:lnTo>
                    <a:pt x="1262" y="864"/>
                  </a:lnTo>
                  <a:lnTo>
                    <a:pt x="1293" y="888"/>
                  </a:lnTo>
                  <a:lnTo>
                    <a:pt x="1329" y="872"/>
                  </a:lnTo>
                  <a:lnTo>
                    <a:pt x="1352" y="900"/>
                  </a:lnTo>
                  <a:lnTo>
                    <a:pt x="1343" y="973"/>
                  </a:lnTo>
                  <a:lnTo>
                    <a:pt x="1291" y="986"/>
                  </a:lnTo>
                  <a:lnTo>
                    <a:pt x="1262" y="1026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</a:ln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  <a:latin typeface="+mj-ea"/>
                <a:ea typeface="+mj-ea"/>
              </a:endParaRPr>
            </a:p>
          </p:txBody>
        </p:sp>
        <p:sp>
          <p:nvSpPr>
            <p:cNvPr id="8" name="Freeform 72"/>
            <p:cNvSpPr/>
            <p:nvPr/>
          </p:nvSpPr>
          <p:spPr bwMode="gray">
            <a:xfrm>
              <a:off x="2215" y="3052"/>
              <a:ext cx="676" cy="694"/>
            </a:xfrm>
            <a:custGeom>
              <a:avLst/>
              <a:gdLst>
                <a:gd name="T0" fmla="*/ 297 w 1352"/>
                <a:gd name="T1" fmla="*/ 258 h 1388"/>
                <a:gd name="T2" fmla="*/ 288 w 1352"/>
                <a:gd name="T3" fmla="*/ 267 h 1388"/>
                <a:gd name="T4" fmla="*/ 280 w 1352"/>
                <a:gd name="T5" fmla="*/ 277 h 1388"/>
                <a:gd name="T6" fmla="*/ 265 w 1352"/>
                <a:gd name="T7" fmla="*/ 279 h 1388"/>
                <a:gd name="T8" fmla="*/ 258 w 1352"/>
                <a:gd name="T9" fmla="*/ 281 h 1388"/>
                <a:gd name="T10" fmla="*/ 248 w 1352"/>
                <a:gd name="T11" fmla="*/ 285 h 1388"/>
                <a:gd name="T12" fmla="*/ 240 w 1352"/>
                <a:gd name="T13" fmla="*/ 279 h 1388"/>
                <a:gd name="T14" fmla="*/ 237 w 1352"/>
                <a:gd name="T15" fmla="*/ 285 h 1388"/>
                <a:gd name="T16" fmla="*/ 231 w 1352"/>
                <a:gd name="T17" fmla="*/ 284 h 1388"/>
                <a:gd name="T18" fmla="*/ 228 w 1352"/>
                <a:gd name="T19" fmla="*/ 281 h 1388"/>
                <a:gd name="T20" fmla="*/ 218 w 1352"/>
                <a:gd name="T21" fmla="*/ 290 h 1388"/>
                <a:gd name="T22" fmla="*/ 202 w 1352"/>
                <a:gd name="T23" fmla="*/ 282 h 1388"/>
                <a:gd name="T24" fmla="*/ 188 w 1352"/>
                <a:gd name="T25" fmla="*/ 290 h 1388"/>
                <a:gd name="T26" fmla="*/ 174 w 1352"/>
                <a:gd name="T27" fmla="*/ 293 h 1388"/>
                <a:gd name="T28" fmla="*/ 162 w 1352"/>
                <a:gd name="T29" fmla="*/ 303 h 1388"/>
                <a:gd name="T30" fmla="*/ 169 w 1352"/>
                <a:gd name="T31" fmla="*/ 330 h 1388"/>
                <a:gd name="T32" fmla="*/ 165 w 1352"/>
                <a:gd name="T33" fmla="*/ 346 h 1388"/>
                <a:gd name="T34" fmla="*/ 146 w 1352"/>
                <a:gd name="T35" fmla="*/ 341 h 1388"/>
                <a:gd name="T36" fmla="*/ 142 w 1352"/>
                <a:gd name="T37" fmla="*/ 322 h 1388"/>
                <a:gd name="T38" fmla="*/ 130 w 1352"/>
                <a:gd name="T39" fmla="*/ 330 h 1388"/>
                <a:gd name="T40" fmla="*/ 113 w 1352"/>
                <a:gd name="T41" fmla="*/ 336 h 1388"/>
                <a:gd name="T42" fmla="*/ 98 w 1352"/>
                <a:gd name="T43" fmla="*/ 327 h 1388"/>
                <a:gd name="T44" fmla="*/ 94 w 1352"/>
                <a:gd name="T45" fmla="*/ 310 h 1388"/>
                <a:gd name="T46" fmla="*/ 76 w 1352"/>
                <a:gd name="T47" fmla="*/ 308 h 1388"/>
                <a:gd name="T48" fmla="*/ 67 w 1352"/>
                <a:gd name="T49" fmla="*/ 301 h 1388"/>
                <a:gd name="T50" fmla="*/ 72 w 1352"/>
                <a:gd name="T51" fmla="*/ 280 h 1388"/>
                <a:gd name="T52" fmla="*/ 79 w 1352"/>
                <a:gd name="T53" fmla="*/ 267 h 1388"/>
                <a:gd name="T54" fmla="*/ 63 w 1352"/>
                <a:gd name="T55" fmla="*/ 263 h 1388"/>
                <a:gd name="T56" fmla="*/ 53 w 1352"/>
                <a:gd name="T57" fmla="*/ 245 h 1388"/>
                <a:gd name="T58" fmla="*/ 47 w 1352"/>
                <a:gd name="T59" fmla="*/ 227 h 1388"/>
                <a:gd name="T60" fmla="*/ 51 w 1352"/>
                <a:gd name="T61" fmla="*/ 218 h 1388"/>
                <a:gd name="T62" fmla="*/ 48 w 1352"/>
                <a:gd name="T63" fmla="*/ 217 h 1388"/>
                <a:gd name="T64" fmla="*/ 24 w 1352"/>
                <a:gd name="T65" fmla="*/ 220 h 1388"/>
                <a:gd name="T66" fmla="*/ 9 w 1352"/>
                <a:gd name="T67" fmla="*/ 229 h 1388"/>
                <a:gd name="T68" fmla="*/ 3 w 1352"/>
                <a:gd name="T69" fmla="*/ 224 h 1388"/>
                <a:gd name="T70" fmla="*/ 8 w 1352"/>
                <a:gd name="T71" fmla="*/ 215 h 1388"/>
                <a:gd name="T72" fmla="*/ 3 w 1352"/>
                <a:gd name="T73" fmla="*/ 206 h 1388"/>
                <a:gd name="T74" fmla="*/ 5 w 1352"/>
                <a:gd name="T75" fmla="*/ 189 h 1388"/>
                <a:gd name="T76" fmla="*/ 15 w 1352"/>
                <a:gd name="T77" fmla="*/ 172 h 1388"/>
                <a:gd name="T78" fmla="*/ 28 w 1352"/>
                <a:gd name="T79" fmla="*/ 162 h 1388"/>
                <a:gd name="T80" fmla="*/ 38 w 1352"/>
                <a:gd name="T81" fmla="*/ 150 h 1388"/>
                <a:gd name="T82" fmla="*/ 49 w 1352"/>
                <a:gd name="T83" fmla="*/ 131 h 1388"/>
                <a:gd name="T84" fmla="*/ 53 w 1352"/>
                <a:gd name="T85" fmla="*/ 89 h 1388"/>
                <a:gd name="T86" fmla="*/ 47 w 1352"/>
                <a:gd name="T87" fmla="*/ 72 h 1388"/>
                <a:gd name="T88" fmla="*/ 31 w 1352"/>
                <a:gd name="T89" fmla="*/ 60 h 1388"/>
                <a:gd name="T90" fmla="*/ 51 w 1352"/>
                <a:gd name="T91" fmla="*/ 42 h 1388"/>
                <a:gd name="T92" fmla="*/ 78 w 1352"/>
                <a:gd name="T93" fmla="*/ 44 h 1388"/>
                <a:gd name="T94" fmla="*/ 112 w 1352"/>
                <a:gd name="T95" fmla="*/ 60 h 1388"/>
                <a:gd name="T96" fmla="*/ 170 w 1352"/>
                <a:gd name="T97" fmla="*/ 138 h 1388"/>
                <a:gd name="T98" fmla="*/ 214 w 1352"/>
                <a:gd name="T99" fmla="*/ 109 h 1388"/>
                <a:gd name="T100" fmla="*/ 229 w 1352"/>
                <a:gd name="T101" fmla="*/ 50 h 1388"/>
                <a:gd name="T102" fmla="*/ 248 w 1352"/>
                <a:gd name="T103" fmla="*/ 26 h 1388"/>
                <a:gd name="T104" fmla="*/ 289 w 1352"/>
                <a:gd name="T105" fmla="*/ 47 h 1388"/>
                <a:gd name="T106" fmla="*/ 266 w 1352"/>
                <a:gd name="T107" fmla="*/ 82 h 1388"/>
                <a:gd name="T108" fmla="*/ 240 w 1352"/>
                <a:gd name="T109" fmla="*/ 101 h 1388"/>
                <a:gd name="T110" fmla="*/ 276 w 1352"/>
                <a:gd name="T111" fmla="*/ 122 h 1388"/>
                <a:gd name="T112" fmla="*/ 280 w 1352"/>
                <a:gd name="T113" fmla="*/ 183 h 1388"/>
                <a:gd name="T114" fmla="*/ 300 w 1352"/>
                <a:gd name="T115" fmla="*/ 216 h 1388"/>
                <a:gd name="T116" fmla="*/ 338 w 1352"/>
                <a:gd name="T117" fmla="*/ 225 h 1388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1352"/>
                <a:gd name="T178" fmla="*/ 0 h 1388"/>
                <a:gd name="T179" fmla="*/ 1352 w 1352"/>
                <a:gd name="T180" fmla="*/ 1388 h 1388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1352" h="1388">
                  <a:moveTo>
                    <a:pt x="1262" y="1026"/>
                  </a:moveTo>
                  <a:lnTo>
                    <a:pt x="1230" y="998"/>
                  </a:lnTo>
                  <a:lnTo>
                    <a:pt x="1203" y="1026"/>
                  </a:lnTo>
                  <a:lnTo>
                    <a:pt x="1197" y="1028"/>
                  </a:lnTo>
                  <a:lnTo>
                    <a:pt x="1185" y="1032"/>
                  </a:lnTo>
                  <a:lnTo>
                    <a:pt x="1171" y="1039"/>
                  </a:lnTo>
                  <a:lnTo>
                    <a:pt x="1159" y="1045"/>
                  </a:lnTo>
                  <a:lnTo>
                    <a:pt x="1154" y="1049"/>
                  </a:lnTo>
                  <a:lnTo>
                    <a:pt x="1152" y="1055"/>
                  </a:lnTo>
                  <a:lnTo>
                    <a:pt x="1150" y="1067"/>
                  </a:lnTo>
                  <a:lnTo>
                    <a:pt x="1148" y="1081"/>
                  </a:lnTo>
                  <a:lnTo>
                    <a:pt x="1144" y="1093"/>
                  </a:lnTo>
                  <a:lnTo>
                    <a:pt x="1138" y="1098"/>
                  </a:lnTo>
                  <a:lnTo>
                    <a:pt x="1130" y="1102"/>
                  </a:lnTo>
                  <a:lnTo>
                    <a:pt x="1118" y="1106"/>
                  </a:lnTo>
                  <a:lnTo>
                    <a:pt x="1104" y="1114"/>
                  </a:lnTo>
                  <a:lnTo>
                    <a:pt x="1091" y="1118"/>
                  </a:lnTo>
                  <a:lnTo>
                    <a:pt x="1079" y="1122"/>
                  </a:lnTo>
                  <a:lnTo>
                    <a:pt x="1069" y="1120"/>
                  </a:lnTo>
                  <a:lnTo>
                    <a:pt x="1059" y="1114"/>
                  </a:lnTo>
                  <a:lnTo>
                    <a:pt x="1047" y="1112"/>
                  </a:lnTo>
                  <a:lnTo>
                    <a:pt x="1035" y="1112"/>
                  </a:lnTo>
                  <a:lnTo>
                    <a:pt x="1032" y="1112"/>
                  </a:lnTo>
                  <a:lnTo>
                    <a:pt x="1032" y="1116"/>
                  </a:lnTo>
                  <a:lnTo>
                    <a:pt x="1030" y="1124"/>
                  </a:lnTo>
                  <a:lnTo>
                    <a:pt x="1026" y="1136"/>
                  </a:lnTo>
                  <a:lnTo>
                    <a:pt x="1020" y="1144"/>
                  </a:lnTo>
                  <a:lnTo>
                    <a:pt x="1012" y="1148"/>
                  </a:lnTo>
                  <a:lnTo>
                    <a:pt x="1004" y="1146"/>
                  </a:lnTo>
                  <a:lnTo>
                    <a:pt x="992" y="1140"/>
                  </a:lnTo>
                  <a:lnTo>
                    <a:pt x="980" y="1130"/>
                  </a:lnTo>
                  <a:lnTo>
                    <a:pt x="969" y="1122"/>
                  </a:lnTo>
                  <a:lnTo>
                    <a:pt x="963" y="1116"/>
                  </a:lnTo>
                  <a:lnTo>
                    <a:pt x="959" y="1114"/>
                  </a:lnTo>
                  <a:lnTo>
                    <a:pt x="959" y="1116"/>
                  </a:lnTo>
                  <a:lnTo>
                    <a:pt x="959" y="1118"/>
                  </a:lnTo>
                  <a:lnTo>
                    <a:pt x="957" y="1124"/>
                  </a:lnTo>
                  <a:lnTo>
                    <a:pt x="955" y="1130"/>
                  </a:lnTo>
                  <a:lnTo>
                    <a:pt x="951" y="1134"/>
                  </a:lnTo>
                  <a:lnTo>
                    <a:pt x="949" y="1140"/>
                  </a:lnTo>
                  <a:lnTo>
                    <a:pt x="945" y="1142"/>
                  </a:lnTo>
                  <a:lnTo>
                    <a:pt x="939" y="1144"/>
                  </a:lnTo>
                  <a:lnTo>
                    <a:pt x="935" y="1142"/>
                  </a:lnTo>
                  <a:lnTo>
                    <a:pt x="931" y="1140"/>
                  </a:lnTo>
                  <a:lnTo>
                    <a:pt x="925" y="1136"/>
                  </a:lnTo>
                  <a:lnTo>
                    <a:pt x="921" y="1132"/>
                  </a:lnTo>
                  <a:lnTo>
                    <a:pt x="919" y="1128"/>
                  </a:lnTo>
                  <a:lnTo>
                    <a:pt x="917" y="1126"/>
                  </a:lnTo>
                  <a:lnTo>
                    <a:pt x="915" y="1122"/>
                  </a:lnTo>
                  <a:lnTo>
                    <a:pt x="913" y="1122"/>
                  </a:lnTo>
                  <a:lnTo>
                    <a:pt x="911" y="1126"/>
                  </a:lnTo>
                  <a:lnTo>
                    <a:pt x="906" y="1132"/>
                  </a:lnTo>
                  <a:lnTo>
                    <a:pt x="896" y="1144"/>
                  </a:lnTo>
                  <a:lnTo>
                    <a:pt x="886" y="1154"/>
                  </a:lnTo>
                  <a:lnTo>
                    <a:pt x="874" y="1159"/>
                  </a:lnTo>
                  <a:lnTo>
                    <a:pt x="864" y="1163"/>
                  </a:lnTo>
                  <a:lnTo>
                    <a:pt x="852" y="1159"/>
                  </a:lnTo>
                  <a:lnTo>
                    <a:pt x="839" y="1150"/>
                  </a:lnTo>
                  <a:lnTo>
                    <a:pt x="825" y="1138"/>
                  </a:lnTo>
                  <a:lnTo>
                    <a:pt x="809" y="1128"/>
                  </a:lnTo>
                  <a:lnTo>
                    <a:pt x="797" y="1122"/>
                  </a:lnTo>
                  <a:lnTo>
                    <a:pt x="787" y="1120"/>
                  </a:lnTo>
                  <a:lnTo>
                    <a:pt x="778" y="1130"/>
                  </a:lnTo>
                  <a:lnTo>
                    <a:pt x="766" y="1144"/>
                  </a:lnTo>
                  <a:lnTo>
                    <a:pt x="754" y="1159"/>
                  </a:lnTo>
                  <a:lnTo>
                    <a:pt x="742" y="1171"/>
                  </a:lnTo>
                  <a:lnTo>
                    <a:pt x="734" y="1179"/>
                  </a:lnTo>
                  <a:lnTo>
                    <a:pt x="724" y="1177"/>
                  </a:lnTo>
                  <a:lnTo>
                    <a:pt x="711" y="1175"/>
                  </a:lnTo>
                  <a:lnTo>
                    <a:pt x="695" y="1169"/>
                  </a:lnTo>
                  <a:lnTo>
                    <a:pt x="679" y="1165"/>
                  </a:lnTo>
                  <a:lnTo>
                    <a:pt x="667" y="1165"/>
                  </a:lnTo>
                  <a:lnTo>
                    <a:pt x="659" y="1167"/>
                  </a:lnTo>
                  <a:lnTo>
                    <a:pt x="650" y="1183"/>
                  </a:lnTo>
                  <a:lnTo>
                    <a:pt x="646" y="1209"/>
                  </a:lnTo>
                  <a:lnTo>
                    <a:pt x="648" y="1234"/>
                  </a:lnTo>
                  <a:lnTo>
                    <a:pt x="656" y="1254"/>
                  </a:lnTo>
                  <a:lnTo>
                    <a:pt x="665" y="1278"/>
                  </a:lnTo>
                  <a:lnTo>
                    <a:pt x="673" y="1299"/>
                  </a:lnTo>
                  <a:lnTo>
                    <a:pt x="675" y="1317"/>
                  </a:lnTo>
                  <a:lnTo>
                    <a:pt x="673" y="1331"/>
                  </a:lnTo>
                  <a:lnTo>
                    <a:pt x="673" y="1346"/>
                  </a:lnTo>
                  <a:lnTo>
                    <a:pt x="673" y="1362"/>
                  </a:lnTo>
                  <a:lnTo>
                    <a:pt x="667" y="1374"/>
                  </a:lnTo>
                  <a:lnTo>
                    <a:pt x="658" y="1382"/>
                  </a:lnTo>
                  <a:lnTo>
                    <a:pt x="638" y="1386"/>
                  </a:lnTo>
                  <a:lnTo>
                    <a:pt x="620" y="1388"/>
                  </a:lnTo>
                  <a:lnTo>
                    <a:pt x="604" y="1386"/>
                  </a:lnTo>
                  <a:lnTo>
                    <a:pt x="591" y="1380"/>
                  </a:lnTo>
                  <a:lnTo>
                    <a:pt x="581" y="1362"/>
                  </a:lnTo>
                  <a:lnTo>
                    <a:pt x="573" y="1343"/>
                  </a:lnTo>
                  <a:lnTo>
                    <a:pt x="571" y="1321"/>
                  </a:lnTo>
                  <a:lnTo>
                    <a:pt x="569" y="1309"/>
                  </a:lnTo>
                  <a:lnTo>
                    <a:pt x="567" y="1297"/>
                  </a:lnTo>
                  <a:lnTo>
                    <a:pt x="565" y="1287"/>
                  </a:lnTo>
                  <a:lnTo>
                    <a:pt x="559" y="1282"/>
                  </a:lnTo>
                  <a:lnTo>
                    <a:pt x="553" y="1283"/>
                  </a:lnTo>
                  <a:lnTo>
                    <a:pt x="545" y="1291"/>
                  </a:lnTo>
                  <a:lnTo>
                    <a:pt x="534" y="1303"/>
                  </a:lnTo>
                  <a:lnTo>
                    <a:pt x="518" y="1317"/>
                  </a:lnTo>
                  <a:lnTo>
                    <a:pt x="504" y="1331"/>
                  </a:lnTo>
                  <a:lnTo>
                    <a:pt x="488" y="1341"/>
                  </a:lnTo>
                  <a:lnTo>
                    <a:pt x="476" y="1343"/>
                  </a:lnTo>
                  <a:lnTo>
                    <a:pt x="465" y="1343"/>
                  </a:lnTo>
                  <a:lnTo>
                    <a:pt x="451" y="1343"/>
                  </a:lnTo>
                  <a:lnTo>
                    <a:pt x="437" y="1345"/>
                  </a:lnTo>
                  <a:lnTo>
                    <a:pt x="425" y="1343"/>
                  </a:lnTo>
                  <a:lnTo>
                    <a:pt x="415" y="1337"/>
                  </a:lnTo>
                  <a:lnTo>
                    <a:pt x="404" y="1323"/>
                  </a:lnTo>
                  <a:lnTo>
                    <a:pt x="394" y="1307"/>
                  </a:lnTo>
                  <a:lnTo>
                    <a:pt x="388" y="1287"/>
                  </a:lnTo>
                  <a:lnTo>
                    <a:pt x="386" y="1272"/>
                  </a:lnTo>
                  <a:lnTo>
                    <a:pt x="382" y="1256"/>
                  </a:lnTo>
                  <a:lnTo>
                    <a:pt x="378" y="1244"/>
                  </a:lnTo>
                  <a:lnTo>
                    <a:pt x="378" y="1240"/>
                  </a:lnTo>
                  <a:lnTo>
                    <a:pt x="372" y="1240"/>
                  </a:lnTo>
                  <a:lnTo>
                    <a:pt x="358" y="1240"/>
                  </a:lnTo>
                  <a:lnTo>
                    <a:pt x="341" y="1238"/>
                  </a:lnTo>
                  <a:lnTo>
                    <a:pt x="321" y="1236"/>
                  </a:lnTo>
                  <a:lnTo>
                    <a:pt x="303" y="1232"/>
                  </a:lnTo>
                  <a:lnTo>
                    <a:pt x="291" y="1224"/>
                  </a:lnTo>
                  <a:lnTo>
                    <a:pt x="282" y="1219"/>
                  </a:lnTo>
                  <a:lnTo>
                    <a:pt x="276" y="1213"/>
                  </a:lnTo>
                  <a:lnTo>
                    <a:pt x="270" y="1209"/>
                  </a:lnTo>
                  <a:lnTo>
                    <a:pt x="268" y="1201"/>
                  </a:lnTo>
                  <a:lnTo>
                    <a:pt x="268" y="1189"/>
                  </a:lnTo>
                  <a:lnTo>
                    <a:pt x="274" y="1171"/>
                  </a:lnTo>
                  <a:lnTo>
                    <a:pt x="280" y="1150"/>
                  </a:lnTo>
                  <a:lnTo>
                    <a:pt x="284" y="1134"/>
                  </a:lnTo>
                  <a:lnTo>
                    <a:pt x="285" y="1120"/>
                  </a:lnTo>
                  <a:lnTo>
                    <a:pt x="287" y="1110"/>
                  </a:lnTo>
                  <a:lnTo>
                    <a:pt x="291" y="1100"/>
                  </a:lnTo>
                  <a:lnTo>
                    <a:pt x="299" y="1087"/>
                  </a:lnTo>
                  <a:lnTo>
                    <a:pt x="309" y="1075"/>
                  </a:lnTo>
                  <a:lnTo>
                    <a:pt x="315" y="1065"/>
                  </a:lnTo>
                  <a:lnTo>
                    <a:pt x="311" y="1057"/>
                  </a:lnTo>
                  <a:lnTo>
                    <a:pt x="303" y="1053"/>
                  </a:lnTo>
                  <a:lnTo>
                    <a:pt x="289" y="1053"/>
                  </a:lnTo>
                  <a:lnTo>
                    <a:pt x="272" y="1053"/>
                  </a:lnTo>
                  <a:lnTo>
                    <a:pt x="254" y="1051"/>
                  </a:lnTo>
                  <a:lnTo>
                    <a:pt x="240" y="1047"/>
                  </a:lnTo>
                  <a:lnTo>
                    <a:pt x="230" y="1039"/>
                  </a:lnTo>
                  <a:lnTo>
                    <a:pt x="221" y="1020"/>
                  </a:lnTo>
                  <a:lnTo>
                    <a:pt x="217" y="1000"/>
                  </a:lnTo>
                  <a:lnTo>
                    <a:pt x="211" y="980"/>
                  </a:lnTo>
                  <a:lnTo>
                    <a:pt x="207" y="959"/>
                  </a:lnTo>
                  <a:lnTo>
                    <a:pt x="205" y="943"/>
                  </a:lnTo>
                  <a:lnTo>
                    <a:pt x="199" y="931"/>
                  </a:lnTo>
                  <a:lnTo>
                    <a:pt x="191" y="919"/>
                  </a:lnTo>
                  <a:lnTo>
                    <a:pt x="187" y="908"/>
                  </a:lnTo>
                  <a:lnTo>
                    <a:pt x="189" y="894"/>
                  </a:lnTo>
                  <a:lnTo>
                    <a:pt x="191" y="888"/>
                  </a:lnTo>
                  <a:lnTo>
                    <a:pt x="197" y="884"/>
                  </a:lnTo>
                  <a:lnTo>
                    <a:pt x="201" y="878"/>
                  </a:lnTo>
                  <a:lnTo>
                    <a:pt x="205" y="874"/>
                  </a:lnTo>
                  <a:lnTo>
                    <a:pt x="209" y="870"/>
                  </a:lnTo>
                  <a:lnTo>
                    <a:pt x="211" y="868"/>
                  </a:lnTo>
                  <a:lnTo>
                    <a:pt x="213" y="868"/>
                  </a:lnTo>
                  <a:lnTo>
                    <a:pt x="207" y="868"/>
                  </a:lnTo>
                  <a:lnTo>
                    <a:pt x="193" y="868"/>
                  </a:lnTo>
                  <a:lnTo>
                    <a:pt x="173" y="870"/>
                  </a:lnTo>
                  <a:lnTo>
                    <a:pt x="152" y="870"/>
                  </a:lnTo>
                  <a:lnTo>
                    <a:pt x="130" y="872"/>
                  </a:lnTo>
                  <a:lnTo>
                    <a:pt x="112" y="876"/>
                  </a:lnTo>
                  <a:lnTo>
                    <a:pt x="97" y="882"/>
                  </a:lnTo>
                  <a:lnTo>
                    <a:pt x="81" y="892"/>
                  </a:lnTo>
                  <a:lnTo>
                    <a:pt x="67" y="902"/>
                  </a:lnTo>
                  <a:lnTo>
                    <a:pt x="53" y="912"/>
                  </a:lnTo>
                  <a:lnTo>
                    <a:pt x="43" y="915"/>
                  </a:lnTo>
                  <a:lnTo>
                    <a:pt x="34" y="915"/>
                  </a:lnTo>
                  <a:lnTo>
                    <a:pt x="28" y="912"/>
                  </a:lnTo>
                  <a:lnTo>
                    <a:pt x="22" y="908"/>
                  </a:lnTo>
                  <a:lnTo>
                    <a:pt x="18" y="906"/>
                  </a:lnTo>
                  <a:lnTo>
                    <a:pt x="14" y="902"/>
                  </a:lnTo>
                  <a:lnTo>
                    <a:pt x="10" y="896"/>
                  </a:lnTo>
                  <a:lnTo>
                    <a:pt x="10" y="892"/>
                  </a:lnTo>
                  <a:lnTo>
                    <a:pt x="10" y="884"/>
                  </a:lnTo>
                  <a:lnTo>
                    <a:pt x="16" y="876"/>
                  </a:lnTo>
                  <a:lnTo>
                    <a:pt x="24" y="868"/>
                  </a:lnTo>
                  <a:lnTo>
                    <a:pt x="32" y="862"/>
                  </a:lnTo>
                  <a:lnTo>
                    <a:pt x="37" y="854"/>
                  </a:lnTo>
                  <a:lnTo>
                    <a:pt x="37" y="843"/>
                  </a:lnTo>
                  <a:lnTo>
                    <a:pt x="34" y="835"/>
                  </a:lnTo>
                  <a:lnTo>
                    <a:pt x="24" y="829"/>
                  </a:lnTo>
                  <a:lnTo>
                    <a:pt x="14" y="823"/>
                  </a:lnTo>
                  <a:lnTo>
                    <a:pt x="6" y="817"/>
                  </a:lnTo>
                  <a:lnTo>
                    <a:pt x="0" y="811"/>
                  </a:lnTo>
                  <a:lnTo>
                    <a:pt x="2" y="799"/>
                  </a:lnTo>
                  <a:lnTo>
                    <a:pt x="12" y="776"/>
                  </a:lnTo>
                  <a:lnTo>
                    <a:pt x="22" y="758"/>
                  </a:lnTo>
                  <a:lnTo>
                    <a:pt x="34" y="744"/>
                  </a:lnTo>
                  <a:lnTo>
                    <a:pt x="41" y="734"/>
                  </a:lnTo>
                  <a:lnTo>
                    <a:pt x="47" y="719"/>
                  </a:lnTo>
                  <a:lnTo>
                    <a:pt x="55" y="701"/>
                  </a:lnTo>
                  <a:lnTo>
                    <a:pt x="61" y="685"/>
                  </a:lnTo>
                  <a:lnTo>
                    <a:pt x="67" y="675"/>
                  </a:lnTo>
                  <a:lnTo>
                    <a:pt x="75" y="669"/>
                  </a:lnTo>
                  <a:lnTo>
                    <a:pt x="89" y="665"/>
                  </a:lnTo>
                  <a:lnTo>
                    <a:pt x="102" y="660"/>
                  </a:lnTo>
                  <a:lnTo>
                    <a:pt x="114" y="646"/>
                  </a:lnTo>
                  <a:lnTo>
                    <a:pt x="122" y="632"/>
                  </a:lnTo>
                  <a:lnTo>
                    <a:pt x="126" y="620"/>
                  </a:lnTo>
                  <a:lnTo>
                    <a:pt x="130" y="614"/>
                  </a:lnTo>
                  <a:lnTo>
                    <a:pt x="142" y="604"/>
                  </a:lnTo>
                  <a:lnTo>
                    <a:pt x="152" y="599"/>
                  </a:lnTo>
                  <a:lnTo>
                    <a:pt x="161" y="595"/>
                  </a:lnTo>
                  <a:lnTo>
                    <a:pt x="167" y="591"/>
                  </a:lnTo>
                  <a:lnTo>
                    <a:pt x="175" y="581"/>
                  </a:lnTo>
                  <a:lnTo>
                    <a:pt x="187" y="553"/>
                  </a:lnTo>
                  <a:lnTo>
                    <a:pt x="197" y="522"/>
                  </a:lnTo>
                  <a:lnTo>
                    <a:pt x="205" y="488"/>
                  </a:lnTo>
                  <a:lnTo>
                    <a:pt x="213" y="445"/>
                  </a:lnTo>
                  <a:lnTo>
                    <a:pt x="215" y="404"/>
                  </a:lnTo>
                  <a:lnTo>
                    <a:pt x="213" y="384"/>
                  </a:lnTo>
                  <a:lnTo>
                    <a:pt x="213" y="358"/>
                  </a:lnTo>
                  <a:lnTo>
                    <a:pt x="213" y="333"/>
                  </a:lnTo>
                  <a:lnTo>
                    <a:pt x="211" y="309"/>
                  </a:lnTo>
                  <a:lnTo>
                    <a:pt x="209" y="295"/>
                  </a:lnTo>
                  <a:lnTo>
                    <a:pt x="201" y="288"/>
                  </a:lnTo>
                  <a:lnTo>
                    <a:pt x="189" y="286"/>
                  </a:lnTo>
                  <a:lnTo>
                    <a:pt x="173" y="284"/>
                  </a:lnTo>
                  <a:lnTo>
                    <a:pt x="159" y="280"/>
                  </a:lnTo>
                  <a:lnTo>
                    <a:pt x="146" y="274"/>
                  </a:lnTo>
                  <a:lnTo>
                    <a:pt x="134" y="260"/>
                  </a:lnTo>
                  <a:lnTo>
                    <a:pt x="126" y="242"/>
                  </a:lnTo>
                  <a:lnTo>
                    <a:pt x="122" y="225"/>
                  </a:lnTo>
                  <a:lnTo>
                    <a:pt x="124" y="181"/>
                  </a:lnTo>
                  <a:lnTo>
                    <a:pt x="144" y="162"/>
                  </a:lnTo>
                  <a:lnTo>
                    <a:pt x="169" y="183"/>
                  </a:lnTo>
                  <a:lnTo>
                    <a:pt x="203" y="168"/>
                  </a:lnTo>
                  <a:lnTo>
                    <a:pt x="199" y="114"/>
                  </a:lnTo>
                  <a:lnTo>
                    <a:pt x="228" y="20"/>
                  </a:lnTo>
                  <a:lnTo>
                    <a:pt x="266" y="0"/>
                  </a:lnTo>
                  <a:lnTo>
                    <a:pt x="278" y="116"/>
                  </a:lnTo>
                  <a:lnTo>
                    <a:pt x="311" y="177"/>
                  </a:lnTo>
                  <a:lnTo>
                    <a:pt x="354" y="170"/>
                  </a:lnTo>
                  <a:lnTo>
                    <a:pt x="400" y="118"/>
                  </a:lnTo>
                  <a:lnTo>
                    <a:pt x="429" y="156"/>
                  </a:lnTo>
                  <a:lnTo>
                    <a:pt x="411" y="191"/>
                  </a:lnTo>
                  <a:lnTo>
                    <a:pt x="447" y="242"/>
                  </a:lnTo>
                  <a:lnTo>
                    <a:pt x="496" y="244"/>
                  </a:lnTo>
                  <a:lnTo>
                    <a:pt x="551" y="329"/>
                  </a:lnTo>
                  <a:lnTo>
                    <a:pt x="614" y="439"/>
                  </a:lnTo>
                  <a:lnTo>
                    <a:pt x="646" y="516"/>
                  </a:lnTo>
                  <a:lnTo>
                    <a:pt x="681" y="551"/>
                  </a:lnTo>
                  <a:lnTo>
                    <a:pt x="721" y="543"/>
                  </a:lnTo>
                  <a:lnTo>
                    <a:pt x="793" y="494"/>
                  </a:lnTo>
                  <a:lnTo>
                    <a:pt x="803" y="518"/>
                  </a:lnTo>
                  <a:lnTo>
                    <a:pt x="852" y="492"/>
                  </a:lnTo>
                  <a:lnTo>
                    <a:pt x="856" y="435"/>
                  </a:lnTo>
                  <a:lnTo>
                    <a:pt x="831" y="402"/>
                  </a:lnTo>
                  <a:lnTo>
                    <a:pt x="831" y="335"/>
                  </a:lnTo>
                  <a:lnTo>
                    <a:pt x="868" y="315"/>
                  </a:lnTo>
                  <a:lnTo>
                    <a:pt x="925" y="244"/>
                  </a:lnTo>
                  <a:lnTo>
                    <a:pt x="917" y="199"/>
                  </a:lnTo>
                  <a:lnTo>
                    <a:pt x="941" y="171"/>
                  </a:lnTo>
                  <a:lnTo>
                    <a:pt x="976" y="171"/>
                  </a:lnTo>
                  <a:lnTo>
                    <a:pt x="980" y="148"/>
                  </a:lnTo>
                  <a:lnTo>
                    <a:pt x="967" y="120"/>
                  </a:lnTo>
                  <a:lnTo>
                    <a:pt x="994" y="103"/>
                  </a:lnTo>
                  <a:lnTo>
                    <a:pt x="1043" y="108"/>
                  </a:lnTo>
                  <a:lnTo>
                    <a:pt x="1043" y="162"/>
                  </a:lnTo>
                  <a:lnTo>
                    <a:pt x="1065" y="232"/>
                  </a:lnTo>
                  <a:lnTo>
                    <a:pt x="1128" y="227"/>
                  </a:lnTo>
                  <a:lnTo>
                    <a:pt x="1154" y="189"/>
                  </a:lnTo>
                  <a:lnTo>
                    <a:pt x="1187" y="211"/>
                  </a:lnTo>
                  <a:lnTo>
                    <a:pt x="1193" y="252"/>
                  </a:lnTo>
                  <a:lnTo>
                    <a:pt x="1177" y="315"/>
                  </a:lnTo>
                  <a:lnTo>
                    <a:pt x="1126" y="329"/>
                  </a:lnTo>
                  <a:lnTo>
                    <a:pt x="1061" y="327"/>
                  </a:lnTo>
                  <a:lnTo>
                    <a:pt x="1047" y="311"/>
                  </a:lnTo>
                  <a:lnTo>
                    <a:pt x="1024" y="337"/>
                  </a:lnTo>
                  <a:lnTo>
                    <a:pt x="994" y="315"/>
                  </a:lnTo>
                  <a:lnTo>
                    <a:pt x="939" y="376"/>
                  </a:lnTo>
                  <a:lnTo>
                    <a:pt x="961" y="404"/>
                  </a:lnTo>
                  <a:lnTo>
                    <a:pt x="965" y="459"/>
                  </a:lnTo>
                  <a:lnTo>
                    <a:pt x="1006" y="471"/>
                  </a:lnTo>
                  <a:lnTo>
                    <a:pt x="1051" y="449"/>
                  </a:lnTo>
                  <a:lnTo>
                    <a:pt x="1069" y="445"/>
                  </a:lnTo>
                  <a:lnTo>
                    <a:pt x="1104" y="490"/>
                  </a:lnTo>
                  <a:lnTo>
                    <a:pt x="1075" y="561"/>
                  </a:lnTo>
                  <a:lnTo>
                    <a:pt x="1053" y="614"/>
                  </a:lnTo>
                  <a:lnTo>
                    <a:pt x="1075" y="658"/>
                  </a:lnTo>
                  <a:lnTo>
                    <a:pt x="1116" y="677"/>
                  </a:lnTo>
                  <a:lnTo>
                    <a:pt x="1118" y="732"/>
                  </a:lnTo>
                  <a:lnTo>
                    <a:pt x="1081" y="782"/>
                  </a:lnTo>
                  <a:lnTo>
                    <a:pt x="1112" y="837"/>
                  </a:lnTo>
                  <a:lnTo>
                    <a:pt x="1138" y="819"/>
                  </a:lnTo>
                  <a:lnTo>
                    <a:pt x="1187" y="823"/>
                  </a:lnTo>
                  <a:lnTo>
                    <a:pt x="1197" y="864"/>
                  </a:lnTo>
                  <a:lnTo>
                    <a:pt x="1228" y="884"/>
                  </a:lnTo>
                  <a:lnTo>
                    <a:pt x="1262" y="864"/>
                  </a:lnTo>
                  <a:lnTo>
                    <a:pt x="1293" y="888"/>
                  </a:lnTo>
                  <a:lnTo>
                    <a:pt x="1329" y="872"/>
                  </a:lnTo>
                  <a:lnTo>
                    <a:pt x="1352" y="900"/>
                  </a:lnTo>
                  <a:lnTo>
                    <a:pt x="1343" y="973"/>
                  </a:lnTo>
                  <a:lnTo>
                    <a:pt x="1291" y="986"/>
                  </a:lnTo>
                  <a:lnTo>
                    <a:pt x="1262" y="1026"/>
                  </a:lnTo>
                </a:path>
              </a:pathLst>
            </a:custGeom>
            <a:grpFill/>
            <a:ln w="6350">
              <a:solidFill>
                <a:schemeClr val="bg1"/>
              </a:solidFill>
              <a:prstDash val="solid"/>
              <a:round/>
            </a:ln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  <a:latin typeface="+mj-ea"/>
                <a:ea typeface="+mj-ea"/>
              </a:endParaRPr>
            </a:p>
          </p:txBody>
        </p:sp>
        <p:sp>
          <p:nvSpPr>
            <p:cNvPr id="9" name="Freeform 73"/>
            <p:cNvSpPr/>
            <p:nvPr/>
          </p:nvSpPr>
          <p:spPr bwMode="gray">
            <a:xfrm>
              <a:off x="2755" y="3269"/>
              <a:ext cx="596" cy="432"/>
            </a:xfrm>
            <a:custGeom>
              <a:avLst/>
              <a:gdLst>
                <a:gd name="T0" fmla="*/ 209 w 1191"/>
                <a:gd name="T1" fmla="*/ 213 h 864"/>
                <a:gd name="T2" fmla="*/ 202 w 1191"/>
                <a:gd name="T3" fmla="*/ 215 h 864"/>
                <a:gd name="T4" fmla="*/ 195 w 1191"/>
                <a:gd name="T5" fmla="*/ 214 h 864"/>
                <a:gd name="T6" fmla="*/ 186 w 1191"/>
                <a:gd name="T7" fmla="*/ 210 h 864"/>
                <a:gd name="T8" fmla="*/ 180 w 1191"/>
                <a:gd name="T9" fmla="*/ 210 h 864"/>
                <a:gd name="T10" fmla="*/ 174 w 1191"/>
                <a:gd name="T11" fmla="*/ 203 h 864"/>
                <a:gd name="T12" fmla="*/ 169 w 1191"/>
                <a:gd name="T13" fmla="*/ 200 h 864"/>
                <a:gd name="T14" fmla="*/ 163 w 1191"/>
                <a:gd name="T15" fmla="*/ 210 h 864"/>
                <a:gd name="T16" fmla="*/ 155 w 1191"/>
                <a:gd name="T17" fmla="*/ 214 h 864"/>
                <a:gd name="T18" fmla="*/ 146 w 1191"/>
                <a:gd name="T19" fmla="*/ 216 h 864"/>
                <a:gd name="T20" fmla="*/ 140 w 1191"/>
                <a:gd name="T21" fmla="*/ 211 h 864"/>
                <a:gd name="T22" fmla="*/ 133 w 1191"/>
                <a:gd name="T23" fmla="*/ 213 h 864"/>
                <a:gd name="T24" fmla="*/ 123 w 1191"/>
                <a:gd name="T25" fmla="*/ 213 h 864"/>
                <a:gd name="T26" fmla="*/ 112 w 1191"/>
                <a:gd name="T27" fmla="*/ 206 h 864"/>
                <a:gd name="T28" fmla="*/ 101 w 1191"/>
                <a:gd name="T29" fmla="*/ 198 h 864"/>
                <a:gd name="T30" fmla="*/ 93 w 1191"/>
                <a:gd name="T31" fmla="*/ 189 h 864"/>
                <a:gd name="T32" fmla="*/ 88 w 1191"/>
                <a:gd name="T33" fmla="*/ 176 h 864"/>
                <a:gd name="T34" fmla="*/ 91 w 1191"/>
                <a:gd name="T35" fmla="*/ 171 h 864"/>
                <a:gd name="T36" fmla="*/ 94 w 1191"/>
                <a:gd name="T37" fmla="*/ 170 h 864"/>
                <a:gd name="T38" fmla="*/ 96 w 1191"/>
                <a:gd name="T39" fmla="*/ 167 h 864"/>
                <a:gd name="T40" fmla="*/ 87 w 1191"/>
                <a:gd name="T41" fmla="*/ 160 h 864"/>
                <a:gd name="T42" fmla="*/ 79 w 1191"/>
                <a:gd name="T43" fmla="*/ 161 h 864"/>
                <a:gd name="T44" fmla="*/ 74 w 1191"/>
                <a:gd name="T45" fmla="*/ 163 h 864"/>
                <a:gd name="T46" fmla="*/ 66 w 1191"/>
                <a:gd name="T47" fmla="*/ 158 h 864"/>
                <a:gd name="T48" fmla="*/ 60 w 1191"/>
                <a:gd name="T49" fmla="*/ 161 h 864"/>
                <a:gd name="T50" fmla="*/ 52 w 1191"/>
                <a:gd name="T51" fmla="*/ 156 h 864"/>
                <a:gd name="T52" fmla="*/ 46 w 1191"/>
                <a:gd name="T53" fmla="*/ 152 h 864"/>
                <a:gd name="T54" fmla="*/ 66 w 1191"/>
                <a:gd name="T55" fmla="*/ 135 h 864"/>
                <a:gd name="T56" fmla="*/ 53 w 1191"/>
                <a:gd name="T57" fmla="*/ 114 h 864"/>
                <a:gd name="T58" fmla="*/ 29 w 1191"/>
                <a:gd name="T59" fmla="*/ 108 h 864"/>
                <a:gd name="T60" fmla="*/ 8 w 1191"/>
                <a:gd name="T61" fmla="*/ 101 h 864"/>
                <a:gd name="T62" fmla="*/ 26 w 1191"/>
                <a:gd name="T63" fmla="*/ 74 h 864"/>
                <a:gd name="T64" fmla="*/ 63 w 1191"/>
                <a:gd name="T65" fmla="*/ 84 h 864"/>
                <a:gd name="T66" fmla="*/ 77 w 1191"/>
                <a:gd name="T67" fmla="*/ 70 h 864"/>
                <a:gd name="T68" fmla="*/ 100 w 1191"/>
                <a:gd name="T69" fmla="*/ 52 h 864"/>
                <a:gd name="T70" fmla="*/ 124 w 1191"/>
                <a:gd name="T71" fmla="*/ 56 h 864"/>
                <a:gd name="T72" fmla="*/ 144 w 1191"/>
                <a:gd name="T73" fmla="*/ 48 h 864"/>
                <a:gd name="T74" fmla="*/ 165 w 1191"/>
                <a:gd name="T75" fmla="*/ 40 h 864"/>
                <a:gd name="T76" fmla="*/ 182 w 1191"/>
                <a:gd name="T77" fmla="*/ 27 h 864"/>
                <a:gd name="T78" fmla="*/ 200 w 1191"/>
                <a:gd name="T79" fmla="*/ 19 h 864"/>
                <a:gd name="T80" fmla="*/ 217 w 1191"/>
                <a:gd name="T81" fmla="*/ 9 h 864"/>
                <a:gd name="T82" fmla="*/ 244 w 1191"/>
                <a:gd name="T83" fmla="*/ 5 h 864"/>
                <a:gd name="T84" fmla="*/ 260 w 1191"/>
                <a:gd name="T85" fmla="*/ 18 h 864"/>
                <a:gd name="T86" fmla="*/ 252 w 1191"/>
                <a:gd name="T87" fmla="*/ 54 h 864"/>
                <a:gd name="T88" fmla="*/ 274 w 1191"/>
                <a:gd name="T89" fmla="*/ 71 h 864"/>
                <a:gd name="T90" fmla="*/ 298 w 1191"/>
                <a:gd name="T91" fmla="*/ 81 h 864"/>
                <a:gd name="T92" fmla="*/ 282 w 1191"/>
                <a:gd name="T93" fmla="*/ 108 h 864"/>
                <a:gd name="T94" fmla="*/ 260 w 1191"/>
                <a:gd name="T95" fmla="*/ 161 h 864"/>
                <a:gd name="T96" fmla="*/ 248 w 1191"/>
                <a:gd name="T97" fmla="*/ 182 h 864"/>
                <a:gd name="T98" fmla="*/ 225 w 1191"/>
                <a:gd name="T99" fmla="*/ 197 h 864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1191"/>
                <a:gd name="T151" fmla="*/ 0 h 864"/>
                <a:gd name="T152" fmla="*/ 1191 w 1191"/>
                <a:gd name="T153" fmla="*/ 864 h 864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1191" h="864">
                  <a:moveTo>
                    <a:pt x="866" y="835"/>
                  </a:moveTo>
                  <a:lnTo>
                    <a:pt x="834" y="815"/>
                  </a:lnTo>
                  <a:lnTo>
                    <a:pt x="836" y="852"/>
                  </a:lnTo>
                  <a:lnTo>
                    <a:pt x="832" y="852"/>
                  </a:lnTo>
                  <a:lnTo>
                    <a:pt x="821" y="856"/>
                  </a:lnTo>
                  <a:lnTo>
                    <a:pt x="807" y="860"/>
                  </a:lnTo>
                  <a:lnTo>
                    <a:pt x="793" y="864"/>
                  </a:lnTo>
                  <a:lnTo>
                    <a:pt x="783" y="862"/>
                  </a:lnTo>
                  <a:lnTo>
                    <a:pt x="777" y="856"/>
                  </a:lnTo>
                  <a:lnTo>
                    <a:pt x="767" y="849"/>
                  </a:lnTo>
                  <a:lnTo>
                    <a:pt x="758" y="841"/>
                  </a:lnTo>
                  <a:lnTo>
                    <a:pt x="744" y="837"/>
                  </a:lnTo>
                  <a:lnTo>
                    <a:pt x="734" y="837"/>
                  </a:lnTo>
                  <a:lnTo>
                    <a:pt x="726" y="837"/>
                  </a:lnTo>
                  <a:lnTo>
                    <a:pt x="718" y="837"/>
                  </a:lnTo>
                  <a:lnTo>
                    <a:pt x="708" y="831"/>
                  </a:lnTo>
                  <a:lnTo>
                    <a:pt x="701" y="821"/>
                  </a:lnTo>
                  <a:lnTo>
                    <a:pt x="693" y="811"/>
                  </a:lnTo>
                  <a:lnTo>
                    <a:pt x="687" y="801"/>
                  </a:lnTo>
                  <a:lnTo>
                    <a:pt x="681" y="797"/>
                  </a:lnTo>
                  <a:lnTo>
                    <a:pt x="673" y="799"/>
                  </a:lnTo>
                  <a:lnTo>
                    <a:pt x="665" y="811"/>
                  </a:lnTo>
                  <a:lnTo>
                    <a:pt x="657" y="825"/>
                  </a:lnTo>
                  <a:lnTo>
                    <a:pt x="651" y="839"/>
                  </a:lnTo>
                  <a:lnTo>
                    <a:pt x="641" y="847"/>
                  </a:lnTo>
                  <a:lnTo>
                    <a:pt x="632" y="850"/>
                  </a:lnTo>
                  <a:lnTo>
                    <a:pt x="620" y="856"/>
                  </a:lnTo>
                  <a:lnTo>
                    <a:pt x="606" y="860"/>
                  </a:lnTo>
                  <a:lnTo>
                    <a:pt x="592" y="862"/>
                  </a:lnTo>
                  <a:lnTo>
                    <a:pt x="582" y="862"/>
                  </a:lnTo>
                  <a:lnTo>
                    <a:pt x="575" y="854"/>
                  </a:lnTo>
                  <a:lnTo>
                    <a:pt x="569" y="849"/>
                  </a:lnTo>
                  <a:lnTo>
                    <a:pt x="559" y="843"/>
                  </a:lnTo>
                  <a:lnTo>
                    <a:pt x="549" y="843"/>
                  </a:lnTo>
                  <a:lnTo>
                    <a:pt x="539" y="845"/>
                  </a:lnTo>
                  <a:lnTo>
                    <a:pt x="529" y="850"/>
                  </a:lnTo>
                  <a:lnTo>
                    <a:pt x="519" y="854"/>
                  </a:lnTo>
                  <a:lnTo>
                    <a:pt x="508" y="854"/>
                  </a:lnTo>
                  <a:lnTo>
                    <a:pt x="492" y="849"/>
                  </a:lnTo>
                  <a:lnTo>
                    <a:pt x="474" y="837"/>
                  </a:lnTo>
                  <a:lnTo>
                    <a:pt x="458" y="829"/>
                  </a:lnTo>
                  <a:lnTo>
                    <a:pt x="445" y="821"/>
                  </a:lnTo>
                  <a:lnTo>
                    <a:pt x="431" y="811"/>
                  </a:lnTo>
                  <a:lnTo>
                    <a:pt x="417" y="799"/>
                  </a:lnTo>
                  <a:lnTo>
                    <a:pt x="403" y="791"/>
                  </a:lnTo>
                  <a:lnTo>
                    <a:pt x="389" y="784"/>
                  </a:lnTo>
                  <a:lnTo>
                    <a:pt x="382" y="776"/>
                  </a:lnTo>
                  <a:lnTo>
                    <a:pt x="370" y="754"/>
                  </a:lnTo>
                  <a:lnTo>
                    <a:pt x="358" y="732"/>
                  </a:lnTo>
                  <a:lnTo>
                    <a:pt x="352" y="717"/>
                  </a:lnTo>
                  <a:lnTo>
                    <a:pt x="350" y="703"/>
                  </a:lnTo>
                  <a:lnTo>
                    <a:pt x="354" y="691"/>
                  </a:lnTo>
                  <a:lnTo>
                    <a:pt x="358" y="685"/>
                  </a:lnTo>
                  <a:lnTo>
                    <a:pt x="364" y="683"/>
                  </a:lnTo>
                  <a:lnTo>
                    <a:pt x="368" y="681"/>
                  </a:lnTo>
                  <a:lnTo>
                    <a:pt x="372" y="679"/>
                  </a:lnTo>
                  <a:lnTo>
                    <a:pt x="376" y="677"/>
                  </a:lnTo>
                  <a:lnTo>
                    <a:pt x="380" y="673"/>
                  </a:lnTo>
                  <a:lnTo>
                    <a:pt x="382" y="671"/>
                  </a:lnTo>
                  <a:lnTo>
                    <a:pt x="382" y="665"/>
                  </a:lnTo>
                  <a:lnTo>
                    <a:pt x="376" y="654"/>
                  </a:lnTo>
                  <a:lnTo>
                    <a:pt x="364" y="646"/>
                  </a:lnTo>
                  <a:lnTo>
                    <a:pt x="348" y="638"/>
                  </a:lnTo>
                  <a:lnTo>
                    <a:pt x="332" y="636"/>
                  </a:lnTo>
                  <a:lnTo>
                    <a:pt x="323" y="638"/>
                  </a:lnTo>
                  <a:lnTo>
                    <a:pt x="315" y="644"/>
                  </a:lnTo>
                  <a:lnTo>
                    <a:pt x="307" y="650"/>
                  </a:lnTo>
                  <a:lnTo>
                    <a:pt x="301" y="652"/>
                  </a:lnTo>
                  <a:lnTo>
                    <a:pt x="295" y="650"/>
                  </a:lnTo>
                  <a:lnTo>
                    <a:pt x="283" y="636"/>
                  </a:lnTo>
                  <a:lnTo>
                    <a:pt x="273" y="630"/>
                  </a:lnTo>
                  <a:lnTo>
                    <a:pt x="262" y="630"/>
                  </a:lnTo>
                  <a:lnTo>
                    <a:pt x="254" y="636"/>
                  </a:lnTo>
                  <a:lnTo>
                    <a:pt x="246" y="642"/>
                  </a:lnTo>
                  <a:lnTo>
                    <a:pt x="238" y="644"/>
                  </a:lnTo>
                  <a:lnTo>
                    <a:pt x="230" y="640"/>
                  </a:lnTo>
                  <a:lnTo>
                    <a:pt x="220" y="632"/>
                  </a:lnTo>
                  <a:lnTo>
                    <a:pt x="208" y="624"/>
                  </a:lnTo>
                  <a:lnTo>
                    <a:pt x="195" y="614"/>
                  </a:lnTo>
                  <a:lnTo>
                    <a:pt x="185" y="608"/>
                  </a:lnTo>
                  <a:lnTo>
                    <a:pt x="181" y="606"/>
                  </a:lnTo>
                  <a:lnTo>
                    <a:pt x="181" y="593"/>
                  </a:lnTo>
                  <a:lnTo>
                    <a:pt x="210" y="553"/>
                  </a:lnTo>
                  <a:lnTo>
                    <a:pt x="262" y="540"/>
                  </a:lnTo>
                  <a:lnTo>
                    <a:pt x="271" y="467"/>
                  </a:lnTo>
                  <a:lnTo>
                    <a:pt x="248" y="439"/>
                  </a:lnTo>
                  <a:lnTo>
                    <a:pt x="212" y="455"/>
                  </a:lnTo>
                  <a:lnTo>
                    <a:pt x="179" y="435"/>
                  </a:lnTo>
                  <a:lnTo>
                    <a:pt x="147" y="451"/>
                  </a:lnTo>
                  <a:lnTo>
                    <a:pt x="116" y="431"/>
                  </a:lnTo>
                  <a:lnTo>
                    <a:pt x="106" y="390"/>
                  </a:lnTo>
                  <a:lnTo>
                    <a:pt x="57" y="386"/>
                  </a:lnTo>
                  <a:lnTo>
                    <a:pt x="31" y="404"/>
                  </a:lnTo>
                  <a:lnTo>
                    <a:pt x="0" y="349"/>
                  </a:lnTo>
                  <a:lnTo>
                    <a:pt x="51" y="347"/>
                  </a:lnTo>
                  <a:lnTo>
                    <a:pt x="104" y="295"/>
                  </a:lnTo>
                  <a:lnTo>
                    <a:pt x="139" y="292"/>
                  </a:lnTo>
                  <a:lnTo>
                    <a:pt x="195" y="327"/>
                  </a:lnTo>
                  <a:lnTo>
                    <a:pt x="250" y="335"/>
                  </a:lnTo>
                  <a:lnTo>
                    <a:pt x="275" y="309"/>
                  </a:lnTo>
                  <a:lnTo>
                    <a:pt x="279" y="288"/>
                  </a:lnTo>
                  <a:lnTo>
                    <a:pt x="307" y="278"/>
                  </a:lnTo>
                  <a:lnTo>
                    <a:pt x="338" y="248"/>
                  </a:lnTo>
                  <a:lnTo>
                    <a:pt x="386" y="238"/>
                  </a:lnTo>
                  <a:lnTo>
                    <a:pt x="397" y="207"/>
                  </a:lnTo>
                  <a:lnTo>
                    <a:pt x="437" y="181"/>
                  </a:lnTo>
                  <a:lnTo>
                    <a:pt x="458" y="223"/>
                  </a:lnTo>
                  <a:lnTo>
                    <a:pt x="496" y="225"/>
                  </a:lnTo>
                  <a:lnTo>
                    <a:pt x="521" y="248"/>
                  </a:lnTo>
                  <a:lnTo>
                    <a:pt x="567" y="227"/>
                  </a:lnTo>
                  <a:lnTo>
                    <a:pt x="575" y="189"/>
                  </a:lnTo>
                  <a:lnTo>
                    <a:pt x="604" y="173"/>
                  </a:lnTo>
                  <a:lnTo>
                    <a:pt x="641" y="193"/>
                  </a:lnTo>
                  <a:lnTo>
                    <a:pt x="659" y="160"/>
                  </a:lnTo>
                  <a:lnTo>
                    <a:pt x="695" y="160"/>
                  </a:lnTo>
                  <a:lnTo>
                    <a:pt x="693" y="120"/>
                  </a:lnTo>
                  <a:lnTo>
                    <a:pt x="728" y="108"/>
                  </a:lnTo>
                  <a:lnTo>
                    <a:pt x="740" y="122"/>
                  </a:lnTo>
                  <a:lnTo>
                    <a:pt x="765" y="71"/>
                  </a:lnTo>
                  <a:lnTo>
                    <a:pt x="797" y="73"/>
                  </a:lnTo>
                  <a:lnTo>
                    <a:pt x="825" y="77"/>
                  </a:lnTo>
                  <a:lnTo>
                    <a:pt x="840" y="30"/>
                  </a:lnTo>
                  <a:lnTo>
                    <a:pt x="868" y="36"/>
                  </a:lnTo>
                  <a:lnTo>
                    <a:pt x="891" y="63"/>
                  </a:lnTo>
                  <a:lnTo>
                    <a:pt x="933" y="6"/>
                  </a:lnTo>
                  <a:lnTo>
                    <a:pt x="974" y="18"/>
                  </a:lnTo>
                  <a:lnTo>
                    <a:pt x="1006" y="0"/>
                  </a:lnTo>
                  <a:lnTo>
                    <a:pt x="1039" y="10"/>
                  </a:lnTo>
                  <a:lnTo>
                    <a:pt x="1039" y="69"/>
                  </a:lnTo>
                  <a:lnTo>
                    <a:pt x="1065" y="89"/>
                  </a:lnTo>
                  <a:lnTo>
                    <a:pt x="1059" y="154"/>
                  </a:lnTo>
                  <a:lnTo>
                    <a:pt x="1006" y="215"/>
                  </a:lnTo>
                  <a:lnTo>
                    <a:pt x="1080" y="209"/>
                  </a:lnTo>
                  <a:lnTo>
                    <a:pt x="1096" y="234"/>
                  </a:lnTo>
                  <a:lnTo>
                    <a:pt x="1096" y="284"/>
                  </a:lnTo>
                  <a:lnTo>
                    <a:pt x="1134" y="258"/>
                  </a:lnTo>
                  <a:lnTo>
                    <a:pt x="1169" y="258"/>
                  </a:lnTo>
                  <a:lnTo>
                    <a:pt x="1191" y="321"/>
                  </a:lnTo>
                  <a:lnTo>
                    <a:pt x="1163" y="351"/>
                  </a:lnTo>
                  <a:lnTo>
                    <a:pt x="1167" y="408"/>
                  </a:lnTo>
                  <a:lnTo>
                    <a:pt x="1128" y="431"/>
                  </a:lnTo>
                  <a:lnTo>
                    <a:pt x="1104" y="504"/>
                  </a:lnTo>
                  <a:lnTo>
                    <a:pt x="1110" y="579"/>
                  </a:lnTo>
                  <a:lnTo>
                    <a:pt x="1039" y="642"/>
                  </a:lnTo>
                  <a:lnTo>
                    <a:pt x="1013" y="654"/>
                  </a:lnTo>
                  <a:lnTo>
                    <a:pt x="1013" y="713"/>
                  </a:lnTo>
                  <a:lnTo>
                    <a:pt x="990" y="728"/>
                  </a:lnTo>
                  <a:lnTo>
                    <a:pt x="943" y="738"/>
                  </a:lnTo>
                  <a:lnTo>
                    <a:pt x="937" y="776"/>
                  </a:lnTo>
                  <a:lnTo>
                    <a:pt x="899" y="788"/>
                  </a:lnTo>
                  <a:lnTo>
                    <a:pt x="866" y="835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</a:ln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  <a:latin typeface="+mj-ea"/>
                <a:ea typeface="+mj-ea"/>
              </a:endParaRPr>
            </a:p>
          </p:txBody>
        </p:sp>
        <p:sp>
          <p:nvSpPr>
            <p:cNvPr id="10" name="Freeform 74"/>
            <p:cNvSpPr/>
            <p:nvPr/>
          </p:nvSpPr>
          <p:spPr bwMode="gray">
            <a:xfrm>
              <a:off x="2755" y="3269"/>
              <a:ext cx="596" cy="432"/>
            </a:xfrm>
            <a:custGeom>
              <a:avLst/>
              <a:gdLst>
                <a:gd name="T0" fmla="*/ 209 w 1191"/>
                <a:gd name="T1" fmla="*/ 213 h 864"/>
                <a:gd name="T2" fmla="*/ 202 w 1191"/>
                <a:gd name="T3" fmla="*/ 215 h 864"/>
                <a:gd name="T4" fmla="*/ 195 w 1191"/>
                <a:gd name="T5" fmla="*/ 214 h 864"/>
                <a:gd name="T6" fmla="*/ 186 w 1191"/>
                <a:gd name="T7" fmla="*/ 210 h 864"/>
                <a:gd name="T8" fmla="*/ 180 w 1191"/>
                <a:gd name="T9" fmla="*/ 210 h 864"/>
                <a:gd name="T10" fmla="*/ 174 w 1191"/>
                <a:gd name="T11" fmla="*/ 203 h 864"/>
                <a:gd name="T12" fmla="*/ 169 w 1191"/>
                <a:gd name="T13" fmla="*/ 200 h 864"/>
                <a:gd name="T14" fmla="*/ 163 w 1191"/>
                <a:gd name="T15" fmla="*/ 210 h 864"/>
                <a:gd name="T16" fmla="*/ 155 w 1191"/>
                <a:gd name="T17" fmla="*/ 214 h 864"/>
                <a:gd name="T18" fmla="*/ 146 w 1191"/>
                <a:gd name="T19" fmla="*/ 216 h 864"/>
                <a:gd name="T20" fmla="*/ 140 w 1191"/>
                <a:gd name="T21" fmla="*/ 211 h 864"/>
                <a:gd name="T22" fmla="*/ 133 w 1191"/>
                <a:gd name="T23" fmla="*/ 213 h 864"/>
                <a:gd name="T24" fmla="*/ 123 w 1191"/>
                <a:gd name="T25" fmla="*/ 213 h 864"/>
                <a:gd name="T26" fmla="*/ 112 w 1191"/>
                <a:gd name="T27" fmla="*/ 206 h 864"/>
                <a:gd name="T28" fmla="*/ 101 w 1191"/>
                <a:gd name="T29" fmla="*/ 198 h 864"/>
                <a:gd name="T30" fmla="*/ 93 w 1191"/>
                <a:gd name="T31" fmla="*/ 189 h 864"/>
                <a:gd name="T32" fmla="*/ 88 w 1191"/>
                <a:gd name="T33" fmla="*/ 176 h 864"/>
                <a:gd name="T34" fmla="*/ 91 w 1191"/>
                <a:gd name="T35" fmla="*/ 171 h 864"/>
                <a:gd name="T36" fmla="*/ 94 w 1191"/>
                <a:gd name="T37" fmla="*/ 170 h 864"/>
                <a:gd name="T38" fmla="*/ 96 w 1191"/>
                <a:gd name="T39" fmla="*/ 167 h 864"/>
                <a:gd name="T40" fmla="*/ 87 w 1191"/>
                <a:gd name="T41" fmla="*/ 160 h 864"/>
                <a:gd name="T42" fmla="*/ 79 w 1191"/>
                <a:gd name="T43" fmla="*/ 161 h 864"/>
                <a:gd name="T44" fmla="*/ 74 w 1191"/>
                <a:gd name="T45" fmla="*/ 163 h 864"/>
                <a:gd name="T46" fmla="*/ 66 w 1191"/>
                <a:gd name="T47" fmla="*/ 158 h 864"/>
                <a:gd name="T48" fmla="*/ 60 w 1191"/>
                <a:gd name="T49" fmla="*/ 161 h 864"/>
                <a:gd name="T50" fmla="*/ 52 w 1191"/>
                <a:gd name="T51" fmla="*/ 156 h 864"/>
                <a:gd name="T52" fmla="*/ 46 w 1191"/>
                <a:gd name="T53" fmla="*/ 152 h 864"/>
                <a:gd name="T54" fmla="*/ 66 w 1191"/>
                <a:gd name="T55" fmla="*/ 135 h 864"/>
                <a:gd name="T56" fmla="*/ 53 w 1191"/>
                <a:gd name="T57" fmla="*/ 114 h 864"/>
                <a:gd name="T58" fmla="*/ 29 w 1191"/>
                <a:gd name="T59" fmla="*/ 108 h 864"/>
                <a:gd name="T60" fmla="*/ 8 w 1191"/>
                <a:gd name="T61" fmla="*/ 101 h 864"/>
                <a:gd name="T62" fmla="*/ 26 w 1191"/>
                <a:gd name="T63" fmla="*/ 74 h 864"/>
                <a:gd name="T64" fmla="*/ 63 w 1191"/>
                <a:gd name="T65" fmla="*/ 84 h 864"/>
                <a:gd name="T66" fmla="*/ 77 w 1191"/>
                <a:gd name="T67" fmla="*/ 70 h 864"/>
                <a:gd name="T68" fmla="*/ 100 w 1191"/>
                <a:gd name="T69" fmla="*/ 52 h 864"/>
                <a:gd name="T70" fmla="*/ 124 w 1191"/>
                <a:gd name="T71" fmla="*/ 56 h 864"/>
                <a:gd name="T72" fmla="*/ 144 w 1191"/>
                <a:gd name="T73" fmla="*/ 48 h 864"/>
                <a:gd name="T74" fmla="*/ 165 w 1191"/>
                <a:gd name="T75" fmla="*/ 40 h 864"/>
                <a:gd name="T76" fmla="*/ 182 w 1191"/>
                <a:gd name="T77" fmla="*/ 27 h 864"/>
                <a:gd name="T78" fmla="*/ 200 w 1191"/>
                <a:gd name="T79" fmla="*/ 19 h 864"/>
                <a:gd name="T80" fmla="*/ 217 w 1191"/>
                <a:gd name="T81" fmla="*/ 9 h 864"/>
                <a:gd name="T82" fmla="*/ 244 w 1191"/>
                <a:gd name="T83" fmla="*/ 5 h 864"/>
                <a:gd name="T84" fmla="*/ 260 w 1191"/>
                <a:gd name="T85" fmla="*/ 18 h 864"/>
                <a:gd name="T86" fmla="*/ 252 w 1191"/>
                <a:gd name="T87" fmla="*/ 54 h 864"/>
                <a:gd name="T88" fmla="*/ 274 w 1191"/>
                <a:gd name="T89" fmla="*/ 71 h 864"/>
                <a:gd name="T90" fmla="*/ 298 w 1191"/>
                <a:gd name="T91" fmla="*/ 81 h 864"/>
                <a:gd name="T92" fmla="*/ 282 w 1191"/>
                <a:gd name="T93" fmla="*/ 108 h 864"/>
                <a:gd name="T94" fmla="*/ 260 w 1191"/>
                <a:gd name="T95" fmla="*/ 161 h 864"/>
                <a:gd name="T96" fmla="*/ 248 w 1191"/>
                <a:gd name="T97" fmla="*/ 182 h 864"/>
                <a:gd name="T98" fmla="*/ 225 w 1191"/>
                <a:gd name="T99" fmla="*/ 197 h 864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1191"/>
                <a:gd name="T151" fmla="*/ 0 h 864"/>
                <a:gd name="T152" fmla="*/ 1191 w 1191"/>
                <a:gd name="T153" fmla="*/ 864 h 864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1191" h="864">
                  <a:moveTo>
                    <a:pt x="866" y="835"/>
                  </a:moveTo>
                  <a:lnTo>
                    <a:pt x="834" y="815"/>
                  </a:lnTo>
                  <a:lnTo>
                    <a:pt x="836" y="852"/>
                  </a:lnTo>
                  <a:lnTo>
                    <a:pt x="832" y="852"/>
                  </a:lnTo>
                  <a:lnTo>
                    <a:pt x="821" y="856"/>
                  </a:lnTo>
                  <a:lnTo>
                    <a:pt x="807" y="860"/>
                  </a:lnTo>
                  <a:lnTo>
                    <a:pt x="793" y="864"/>
                  </a:lnTo>
                  <a:lnTo>
                    <a:pt x="783" y="862"/>
                  </a:lnTo>
                  <a:lnTo>
                    <a:pt x="777" y="856"/>
                  </a:lnTo>
                  <a:lnTo>
                    <a:pt x="767" y="849"/>
                  </a:lnTo>
                  <a:lnTo>
                    <a:pt x="758" y="841"/>
                  </a:lnTo>
                  <a:lnTo>
                    <a:pt x="744" y="837"/>
                  </a:lnTo>
                  <a:lnTo>
                    <a:pt x="734" y="837"/>
                  </a:lnTo>
                  <a:lnTo>
                    <a:pt x="726" y="837"/>
                  </a:lnTo>
                  <a:lnTo>
                    <a:pt x="718" y="837"/>
                  </a:lnTo>
                  <a:lnTo>
                    <a:pt x="708" y="831"/>
                  </a:lnTo>
                  <a:lnTo>
                    <a:pt x="701" y="821"/>
                  </a:lnTo>
                  <a:lnTo>
                    <a:pt x="693" y="811"/>
                  </a:lnTo>
                  <a:lnTo>
                    <a:pt x="687" y="801"/>
                  </a:lnTo>
                  <a:lnTo>
                    <a:pt x="681" y="797"/>
                  </a:lnTo>
                  <a:lnTo>
                    <a:pt x="673" y="799"/>
                  </a:lnTo>
                  <a:lnTo>
                    <a:pt x="665" y="811"/>
                  </a:lnTo>
                  <a:lnTo>
                    <a:pt x="657" y="825"/>
                  </a:lnTo>
                  <a:lnTo>
                    <a:pt x="651" y="839"/>
                  </a:lnTo>
                  <a:lnTo>
                    <a:pt x="641" y="847"/>
                  </a:lnTo>
                  <a:lnTo>
                    <a:pt x="632" y="850"/>
                  </a:lnTo>
                  <a:lnTo>
                    <a:pt x="620" y="856"/>
                  </a:lnTo>
                  <a:lnTo>
                    <a:pt x="606" y="860"/>
                  </a:lnTo>
                  <a:lnTo>
                    <a:pt x="592" y="862"/>
                  </a:lnTo>
                  <a:lnTo>
                    <a:pt x="582" y="862"/>
                  </a:lnTo>
                  <a:lnTo>
                    <a:pt x="575" y="854"/>
                  </a:lnTo>
                  <a:lnTo>
                    <a:pt x="569" y="849"/>
                  </a:lnTo>
                  <a:lnTo>
                    <a:pt x="559" y="843"/>
                  </a:lnTo>
                  <a:lnTo>
                    <a:pt x="549" y="843"/>
                  </a:lnTo>
                  <a:lnTo>
                    <a:pt x="539" y="845"/>
                  </a:lnTo>
                  <a:lnTo>
                    <a:pt x="529" y="850"/>
                  </a:lnTo>
                  <a:lnTo>
                    <a:pt x="519" y="854"/>
                  </a:lnTo>
                  <a:lnTo>
                    <a:pt x="508" y="854"/>
                  </a:lnTo>
                  <a:lnTo>
                    <a:pt x="492" y="849"/>
                  </a:lnTo>
                  <a:lnTo>
                    <a:pt x="474" y="837"/>
                  </a:lnTo>
                  <a:lnTo>
                    <a:pt x="458" y="829"/>
                  </a:lnTo>
                  <a:lnTo>
                    <a:pt x="445" y="821"/>
                  </a:lnTo>
                  <a:lnTo>
                    <a:pt x="431" y="811"/>
                  </a:lnTo>
                  <a:lnTo>
                    <a:pt x="417" y="799"/>
                  </a:lnTo>
                  <a:lnTo>
                    <a:pt x="403" y="791"/>
                  </a:lnTo>
                  <a:lnTo>
                    <a:pt x="389" y="784"/>
                  </a:lnTo>
                  <a:lnTo>
                    <a:pt x="382" y="776"/>
                  </a:lnTo>
                  <a:lnTo>
                    <a:pt x="370" y="754"/>
                  </a:lnTo>
                  <a:lnTo>
                    <a:pt x="358" y="732"/>
                  </a:lnTo>
                  <a:lnTo>
                    <a:pt x="352" y="717"/>
                  </a:lnTo>
                  <a:lnTo>
                    <a:pt x="350" y="703"/>
                  </a:lnTo>
                  <a:lnTo>
                    <a:pt x="354" y="691"/>
                  </a:lnTo>
                  <a:lnTo>
                    <a:pt x="358" y="685"/>
                  </a:lnTo>
                  <a:lnTo>
                    <a:pt x="364" y="683"/>
                  </a:lnTo>
                  <a:lnTo>
                    <a:pt x="368" y="681"/>
                  </a:lnTo>
                  <a:lnTo>
                    <a:pt x="372" y="679"/>
                  </a:lnTo>
                  <a:lnTo>
                    <a:pt x="376" y="677"/>
                  </a:lnTo>
                  <a:lnTo>
                    <a:pt x="380" y="673"/>
                  </a:lnTo>
                  <a:lnTo>
                    <a:pt x="382" y="671"/>
                  </a:lnTo>
                  <a:lnTo>
                    <a:pt x="382" y="665"/>
                  </a:lnTo>
                  <a:lnTo>
                    <a:pt x="376" y="654"/>
                  </a:lnTo>
                  <a:lnTo>
                    <a:pt x="364" y="646"/>
                  </a:lnTo>
                  <a:lnTo>
                    <a:pt x="348" y="638"/>
                  </a:lnTo>
                  <a:lnTo>
                    <a:pt x="332" y="636"/>
                  </a:lnTo>
                  <a:lnTo>
                    <a:pt x="323" y="638"/>
                  </a:lnTo>
                  <a:lnTo>
                    <a:pt x="315" y="644"/>
                  </a:lnTo>
                  <a:lnTo>
                    <a:pt x="307" y="650"/>
                  </a:lnTo>
                  <a:lnTo>
                    <a:pt x="301" y="652"/>
                  </a:lnTo>
                  <a:lnTo>
                    <a:pt x="295" y="650"/>
                  </a:lnTo>
                  <a:lnTo>
                    <a:pt x="283" y="636"/>
                  </a:lnTo>
                  <a:lnTo>
                    <a:pt x="273" y="630"/>
                  </a:lnTo>
                  <a:lnTo>
                    <a:pt x="262" y="630"/>
                  </a:lnTo>
                  <a:lnTo>
                    <a:pt x="254" y="636"/>
                  </a:lnTo>
                  <a:lnTo>
                    <a:pt x="246" y="642"/>
                  </a:lnTo>
                  <a:lnTo>
                    <a:pt x="238" y="644"/>
                  </a:lnTo>
                  <a:lnTo>
                    <a:pt x="230" y="640"/>
                  </a:lnTo>
                  <a:lnTo>
                    <a:pt x="220" y="632"/>
                  </a:lnTo>
                  <a:lnTo>
                    <a:pt x="208" y="624"/>
                  </a:lnTo>
                  <a:lnTo>
                    <a:pt x="195" y="614"/>
                  </a:lnTo>
                  <a:lnTo>
                    <a:pt x="185" y="608"/>
                  </a:lnTo>
                  <a:lnTo>
                    <a:pt x="181" y="606"/>
                  </a:lnTo>
                  <a:lnTo>
                    <a:pt x="181" y="593"/>
                  </a:lnTo>
                  <a:lnTo>
                    <a:pt x="210" y="553"/>
                  </a:lnTo>
                  <a:lnTo>
                    <a:pt x="262" y="540"/>
                  </a:lnTo>
                  <a:lnTo>
                    <a:pt x="271" y="467"/>
                  </a:lnTo>
                  <a:lnTo>
                    <a:pt x="248" y="439"/>
                  </a:lnTo>
                  <a:lnTo>
                    <a:pt x="212" y="455"/>
                  </a:lnTo>
                  <a:lnTo>
                    <a:pt x="179" y="435"/>
                  </a:lnTo>
                  <a:lnTo>
                    <a:pt x="147" y="451"/>
                  </a:lnTo>
                  <a:lnTo>
                    <a:pt x="116" y="431"/>
                  </a:lnTo>
                  <a:lnTo>
                    <a:pt x="106" y="390"/>
                  </a:lnTo>
                  <a:lnTo>
                    <a:pt x="57" y="386"/>
                  </a:lnTo>
                  <a:lnTo>
                    <a:pt x="31" y="404"/>
                  </a:lnTo>
                  <a:lnTo>
                    <a:pt x="0" y="349"/>
                  </a:lnTo>
                  <a:lnTo>
                    <a:pt x="51" y="347"/>
                  </a:lnTo>
                  <a:lnTo>
                    <a:pt x="104" y="295"/>
                  </a:lnTo>
                  <a:lnTo>
                    <a:pt x="139" y="292"/>
                  </a:lnTo>
                  <a:lnTo>
                    <a:pt x="195" y="327"/>
                  </a:lnTo>
                  <a:lnTo>
                    <a:pt x="250" y="335"/>
                  </a:lnTo>
                  <a:lnTo>
                    <a:pt x="275" y="309"/>
                  </a:lnTo>
                  <a:lnTo>
                    <a:pt x="279" y="288"/>
                  </a:lnTo>
                  <a:lnTo>
                    <a:pt x="307" y="278"/>
                  </a:lnTo>
                  <a:lnTo>
                    <a:pt x="338" y="248"/>
                  </a:lnTo>
                  <a:lnTo>
                    <a:pt x="386" y="238"/>
                  </a:lnTo>
                  <a:lnTo>
                    <a:pt x="397" y="207"/>
                  </a:lnTo>
                  <a:lnTo>
                    <a:pt x="437" y="181"/>
                  </a:lnTo>
                  <a:lnTo>
                    <a:pt x="458" y="223"/>
                  </a:lnTo>
                  <a:lnTo>
                    <a:pt x="496" y="225"/>
                  </a:lnTo>
                  <a:lnTo>
                    <a:pt x="521" y="248"/>
                  </a:lnTo>
                  <a:lnTo>
                    <a:pt x="567" y="227"/>
                  </a:lnTo>
                  <a:lnTo>
                    <a:pt x="575" y="189"/>
                  </a:lnTo>
                  <a:lnTo>
                    <a:pt x="604" y="173"/>
                  </a:lnTo>
                  <a:lnTo>
                    <a:pt x="641" y="193"/>
                  </a:lnTo>
                  <a:lnTo>
                    <a:pt x="659" y="160"/>
                  </a:lnTo>
                  <a:lnTo>
                    <a:pt x="695" y="160"/>
                  </a:lnTo>
                  <a:lnTo>
                    <a:pt x="693" y="120"/>
                  </a:lnTo>
                  <a:lnTo>
                    <a:pt x="728" y="108"/>
                  </a:lnTo>
                  <a:lnTo>
                    <a:pt x="740" y="122"/>
                  </a:lnTo>
                  <a:lnTo>
                    <a:pt x="765" y="71"/>
                  </a:lnTo>
                  <a:lnTo>
                    <a:pt x="797" y="73"/>
                  </a:lnTo>
                  <a:lnTo>
                    <a:pt x="825" y="77"/>
                  </a:lnTo>
                  <a:lnTo>
                    <a:pt x="840" y="30"/>
                  </a:lnTo>
                  <a:lnTo>
                    <a:pt x="868" y="36"/>
                  </a:lnTo>
                  <a:lnTo>
                    <a:pt x="891" y="63"/>
                  </a:lnTo>
                  <a:lnTo>
                    <a:pt x="933" y="6"/>
                  </a:lnTo>
                  <a:lnTo>
                    <a:pt x="974" y="18"/>
                  </a:lnTo>
                  <a:lnTo>
                    <a:pt x="1006" y="0"/>
                  </a:lnTo>
                  <a:lnTo>
                    <a:pt x="1039" y="10"/>
                  </a:lnTo>
                  <a:lnTo>
                    <a:pt x="1039" y="69"/>
                  </a:lnTo>
                  <a:lnTo>
                    <a:pt x="1065" y="89"/>
                  </a:lnTo>
                  <a:lnTo>
                    <a:pt x="1059" y="154"/>
                  </a:lnTo>
                  <a:lnTo>
                    <a:pt x="1006" y="215"/>
                  </a:lnTo>
                  <a:lnTo>
                    <a:pt x="1080" y="209"/>
                  </a:lnTo>
                  <a:lnTo>
                    <a:pt x="1096" y="234"/>
                  </a:lnTo>
                  <a:lnTo>
                    <a:pt x="1096" y="284"/>
                  </a:lnTo>
                  <a:lnTo>
                    <a:pt x="1134" y="258"/>
                  </a:lnTo>
                  <a:lnTo>
                    <a:pt x="1169" y="258"/>
                  </a:lnTo>
                  <a:lnTo>
                    <a:pt x="1191" y="321"/>
                  </a:lnTo>
                  <a:lnTo>
                    <a:pt x="1163" y="351"/>
                  </a:lnTo>
                  <a:lnTo>
                    <a:pt x="1167" y="408"/>
                  </a:lnTo>
                  <a:lnTo>
                    <a:pt x="1128" y="431"/>
                  </a:lnTo>
                  <a:lnTo>
                    <a:pt x="1104" y="504"/>
                  </a:lnTo>
                  <a:lnTo>
                    <a:pt x="1110" y="579"/>
                  </a:lnTo>
                  <a:lnTo>
                    <a:pt x="1039" y="642"/>
                  </a:lnTo>
                  <a:lnTo>
                    <a:pt x="1013" y="654"/>
                  </a:lnTo>
                  <a:lnTo>
                    <a:pt x="1013" y="713"/>
                  </a:lnTo>
                  <a:lnTo>
                    <a:pt x="990" y="728"/>
                  </a:lnTo>
                  <a:lnTo>
                    <a:pt x="943" y="738"/>
                  </a:lnTo>
                  <a:lnTo>
                    <a:pt x="937" y="776"/>
                  </a:lnTo>
                  <a:lnTo>
                    <a:pt x="899" y="788"/>
                  </a:lnTo>
                  <a:lnTo>
                    <a:pt x="866" y="835"/>
                  </a:lnTo>
                </a:path>
              </a:pathLst>
            </a:custGeom>
            <a:solidFill>
              <a:srgbClr val="C00000"/>
            </a:solidFill>
            <a:ln w="6350">
              <a:solidFill>
                <a:schemeClr val="bg1"/>
              </a:solidFill>
              <a:prstDash val="solid"/>
              <a:round/>
            </a:ln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  <a:latin typeface="+mj-ea"/>
                <a:ea typeface="+mj-ea"/>
              </a:endParaRPr>
            </a:p>
          </p:txBody>
        </p:sp>
        <p:sp>
          <p:nvSpPr>
            <p:cNvPr id="11" name="Freeform 75"/>
            <p:cNvSpPr/>
            <p:nvPr/>
          </p:nvSpPr>
          <p:spPr bwMode="gray">
            <a:xfrm>
              <a:off x="3116" y="3813"/>
              <a:ext cx="195" cy="172"/>
            </a:xfrm>
            <a:custGeom>
              <a:avLst/>
              <a:gdLst>
                <a:gd name="T0" fmla="*/ 20 w 392"/>
                <a:gd name="T1" fmla="*/ 19 h 344"/>
                <a:gd name="T2" fmla="*/ 17 w 392"/>
                <a:gd name="T3" fmla="*/ 21 h 344"/>
                <a:gd name="T4" fmla="*/ 11 w 392"/>
                <a:gd name="T5" fmla="*/ 27 h 344"/>
                <a:gd name="T6" fmla="*/ 5 w 392"/>
                <a:gd name="T7" fmla="*/ 35 h 344"/>
                <a:gd name="T8" fmla="*/ 1 w 392"/>
                <a:gd name="T9" fmla="*/ 40 h 344"/>
                <a:gd name="T10" fmla="*/ 0 w 392"/>
                <a:gd name="T11" fmla="*/ 50 h 344"/>
                <a:gd name="T12" fmla="*/ 1 w 392"/>
                <a:gd name="T13" fmla="*/ 63 h 344"/>
                <a:gd name="T14" fmla="*/ 5 w 392"/>
                <a:gd name="T15" fmla="*/ 72 h 344"/>
                <a:gd name="T16" fmla="*/ 12 w 392"/>
                <a:gd name="T17" fmla="*/ 78 h 344"/>
                <a:gd name="T18" fmla="*/ 22 w 392"/>
                <a:gd name="T19" fmla="*/ 80 h 344"/>
                <a:gd name="T20" fmla="*/ 28 w 392"/>
                <a:gd name="T21" fmla="*/ 80 h 344"/>
                <a:gd name="T22" fmla="*/ 33 w 392"/>
                <a:gd name="T23" fmla="*/ 81 h 344"/>
                <a:gd name="T24" fmla="*/ 41 w 392"/>
                <a:gd name="T25" fmla="*/ 86 h 344"/>
                <a:gd name="T26" fmla="*/ 46 w 392"/>
                <a:gd name="T27" fmla="*/ 85 h 344"/>
                <a:gd name="T28" fmla="*/ 49 w 392"/>
                <a:gd name="T29" fmla="*/ 80 h 344"/>
                <a:gd name="T30" fmla="*/ 53 w 392"/>
                <a:gd name="T31" fmla="*/ 74 h 344"/>
                <a:gd name="T32" fmla="*/ 59 w 392"/>
                <a:gd name="T33" fmla="*/ 73 h 344"/>
                <a:gd name="T34" fmla="*/ 64 w 392"/>
                <a:gd name="T35" fmla="*/ 69 h 344"/>
                <a:gd name="T36" fmla="*/ 69 w 392"/>
                <a:gd name="T37" fmla="*/ 63 h 344"/>
                <a:gd name="T38" fmla="*/ 76 w 392"/>
                <a:gd name="T39" fmla="*/ 59 h 344"/>
                <a:gd name="T40" fmla="*/ 79 w 392"/>
                <a:gd name="T41" fmla="*/ 52 h 344"/>
                <a:gd name="T42" fmla="*/ 80 w 392"/>
                <a:gd name="T43" fmla="*/ 43 h 344"/>
                <a:gd name="T44" fmla="*/ 85 w 392"/>
                <a:gd name="T45" fmla="*/ 28 h 344"/>
                <a:gd name="T46" fmla="*/ 90 w 392"/>
                <a:gd name="T47" fmla="*/ 21 h 344"/>
                <a:gd name="T48" fmla="*/ 94 w 392"/>
                <a:gd name="T49" fmla="*/ 19 h 344"/>
                <a:gd name="T50" fmla="*/ 97 w 392"/>
                <a:gd name="T51" fmla="*/ 15 h 344"/>
                <a:gd name="T52" fmla="*/ 97 w 392"/>
                <a:gd name="T53" fmla="*/ 9 h 344"/>
                <a:gd name="T54" fmla="*/ 95 w 392"/>
                <a:gd name="T55" fmla="*/ 3 h 344"/>
                <a:gd name="T56" fmla="*/ 88 w 392"/>
                <a:gd name="T57" fmla="*/ 1 h 344"/>
                <a:gd name="T58" fmla="*/ 75 w 392"/>
                <a:gd name="T59" fmla="*/ 1 h 344"/>
                <a:gd name="T60" fmla="*/ 64 w 392"/>
                <a:gd name="T61" fmla="*/ 3 h 344"/>
                <a:gd name="T62" fmla="*/ 55 w 392"/>
                <a:gd name="T63" fmla="*/ 5 h 344"/>
                <a:gd name="T64" fmla="*/ 45 w 392"/>
                <a:gd name="T65" fmla="*/ 7 h 344"/>
                <a:gd name="T66" fmla="*/ 38 w 392"/>
                <a:gd name="T67" fmla="*/ 8 h 344"/>
                <a:gd name="T68" fmla="*/ 33 w 392"/>
                <a:gd name="T69" fmla="*/ 11 h 344"/>
                <a:gd name="T70" fmla="*/ 28 w 392"/>
                <a:gd name="T71" fmla="*/ 12 h 344"/>
                <a:gd name="T72" fmla="*/ 23 w 392"/>
                <a:gd name="T73" fmla="*/ 12 h 344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392"/>
                <a:gd name="T112" fmla="*/ 0 h 344"/>
                <a:gd name="T113" fmla="*/ 392 w 392"/>
                <a:gd name="T114" fmla="*/ 344 h 344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392" h="344">
                  <a:moveTo>
                    <a:pt x="87" y="51"/>
                  </a:moveTo>
                  <a:lnTo>
                    <a:pt x="83" y="74"/>
                  </a:lnTo>
                  <a:lnTo>
                    <a:pt x="79" y="76"/>
                  </a:lnTo>
                  <a:lnTo>
                    <a:pt x="71" y="84"/>
                  </a:lnTo>
                  <a:lnTo>
                    <a:pt x="59" y="96"/>
                  </a:lnTo>
                  <a:lnTo>
                    <a:pt x="45" y="108"/>
                  </a:lnTo>
                  <a:lnTo>
                    <a:pt x="32" y="124"/>
                  </a:lnTo>
                  <a:lnTo>
                    <a:pt x="20" y="137"/>
                  </a:lnTo>
                  <a:lnTo>
                    <a:pt x="10" y="149"/>
                  </a:lnTo>
                  <a:lnTo>
                    <a:pt x="4" y="159"/>
                  </a:lnTo>
                  <a:lnTo>
                    <a:pt x="0" y="175"/>
                  </a:lnTo>
                  <a:lnTo>
                    <a:pt x="0" y="200"/>
                  </a:lnTo>
                  <a:lnTo>
                    <a:pt x="2" y="228"/>
                  </a:lnTo>
                  <a:lnTo>
                    <a:pt x="6" y="254"/>
                  </a:lnTo>
                  <a:lnTo>
                    <a:pt x="12" y="271"/>
                  </a:lnTo>
                  <a:lnTo>
                    <a:pt x="22" y="287"/>
                  </a:lnTo>
                  <a:lnTo>
                    <a:pt x="36" y="299"/>
                  </a:lnTo>
                  <a:lnTo>
                    <a:pt x="51" y="309"/>
                  </a:lnTo>
                  <a:lnTo>
                    <a:pt x="73" y="317"/>
                  </a:lnTo>
                  <a:lnTo>
                    <a:pt x="91" y="318"/>
                  </a:lnTo>
                  <a:lnTo>
                    <a:pt x="103" y="318"/>
                  </a:lnTo>
                  <a:lnTo>
                    <a:pt x="112" y="318"/>
                  </a:lnTo>
                  <a:lnTo>
                    <a:pt x="122" y="318"/>
                  </a:lnTo>
                  <a:lnTo>
                    <a:pt x="134" y="324"/>
                  </a:lnTo>
                  <a:lnTo>
                    <a:pt x="152" y="334"/>
                  </a:lnTo>
                  <a:lnTo>
                    <a:pt x="164" y="342"/>
                  </a:lnTo>
                  <a:lnTo>
                    <a:pt x="175" y="344"/>
                  </a:lnTo>
                  <a:lnTo>
                    <a:pt x="185" y="338"/>
                  </a:lnTo>
                  <a:lnTo>
                    <a:pt x="193" y="328"/>
                  </a:lnTo>
                  <a:lnTo>
                    <a:pt x="199" y="317"/>
                  </a:lnTo>
                  <a:lnTo>
                    <a:pt x="205" y="305"/>
                  </a:lnTo>
                  <a:lnTo>
                    <a:pt x="213" y="295"/>
                  </a:lnTo>
                  <a:lnTo>
                    <a:pt x="225" y="293"/>
                  </a:lnTo>
                  <a:lnTo>
                    <a:pt x="240" y="289"/>
                  </a:lnTo>
                  <a:lnTo>
                    <a:pt x="252" y="283"/>
                  </a:lnTo>
                  <a:lnTo>
                    <a:pt x="260" y="275"/>
                  </a:lnTo>
                  <a:lnTo>
                    <a:pt x="268" y="263"/>
                  </a:lnTo>
                  <a:lnTo>
                    <a:pt x="280" y="252"/>
                  </a:lnTo>
                  <a:lnTo>
                    <a:pt x="292" y="246"/>
                  </a:lnTo>
                  <a:lnTo>
                    <a:pt x="305" y="238"/>
                  </a:lnTo>
                  <a:lnTo>
                    <a:pt x="315" y="224"/>
                  </a:lnTo>
                  <a:lnTo>
                    <a:pt x="319" y="208"/>
                  </a:lnTo>
                  <a:lnTo>
                    <a:pt x="321" y="189"/>
                  </a:lnTo>
                  <a:lnTo>
                    <a:pt x="323" y="169"/>
                  </a:lnTo>
                  <a:lnTo>
                    <a:pt x="331" y="139"/>
                  </a:lnTo>
                  <a:lnTo>
                    <a:pt x="343" y="112"/>
                  </a:lnTo>
                  <a:lnTo>
                    <a:pt x="355" y="92"/>
                  </a:lnTo>
                  <a:lnTo>
                    <a:pt x="362" y="84"/>
                  </a:lnTo>
                  <a:lnTo>
                    <a:pt x="372" y="80"/>
                  </a:lnTo>
                  <a:lnTo>
                    <a:pt x="380" y="76"/>
                  </a:lnTo>
                  <a:lnTo>
                    <a:pt x="388" y="70"/>
                  </a:lnTo>
                  <a:lnTo>
                    <a:pt x="392" y="61"/>
                  </a:lnTo>
                  <a:lnTo>
                    <a:pt x="392" y="51"/>
                  </a:lnTo>
                  <a:lnTo>
                    <a:pt x="390" y="35"/>
                  </a:lnTo>
                  <a:lnTo>
                    <a:pt x="390" y="23"/>
                  </a:lnTo>
                  <a:lnTo>
                    <a:pt x="384" y="13"/>
                  </a:lnTo>
                  <a:lnTo>
                    <a:pt x="374" y="8"/>
                  </a:lnTo>
                  <a:lnTo>
                    <a:pt x="356" y="2"/>
                  </a:lnTo>
                  <a:lnTo>
                    <a:pt x="327" y="0"/>
                  </a:lnTo>
                  <a:lnTo>
                    <a:pt x="301" y="4"/>
                  </a:lnTo>
                  <a:lnTo>
                    <a:pt x="280" y="9"/>
                  </a:lnTo>
                  <a:lnTo>
                    <a:pt x="260" y="13"/>
                  </a:lnTo>
                  <a:lnTo>
                    <a:pt x="240" y="15"/>
                  </a:lnTo>
                  <a:lnTo>
                    <a:pt x="221" y="21"/>
                  </a:lnTo>
                  <a:lnTo>
                    <a:pt x="201" y="27"/>
                  </a:lnTo>
                  <a:lnTo>
                    <a:pt x="181" y="27"/>
                  </a:lnTo>
                  <a:lnTo>
                    <a:pt x="166" y="27"/>
                  </a:lnTo>
                  <a:lnTo>
                    <a:pt x="154" y="31"/>
                  </a:lnTo>
                  <a:lnTo>
                    <a:pt x="142" y="39"/>
                  </a:lnTo>
                  <a:lnTo>
                    <a:pt x="134" y="45"/>
                  </a:lnTo>
                  <a:lnTo>
                    <a:pt x="126" y="49"/>
                  </a:lnTo>
                  <a:lnTo>
                    <a:pt x="114" y="49"/>
                  </a:lnTo>
                  <a:lnTo>
                    <a:pt x="103" y="49"/>
                  </a:lnTo>
                  <a:lnTo>
                    <a:pt x="93" y="49"/>
                  </a:lnTo>
                  <a:lnTo>
                    <a:pt x="87" y="51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</a:ln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  <a:latin typeface="+mj-ea"/>
                <a:ea typeface="+mj-ea"/>
              </a:endParaRPr>
            </a:p>
          </p:txBody>
        </p:sp>
        <p:sp>
          <p:nvSpPr>
            <p:cNvPr id="12" name="Freeform 76"/>
            <p:cNvSpPr/>
            <p:nvPr/>
          </p:nvSpPr>
          <p:spPr bwMode="gray">
            <a:xfrm>
              <a:off x="3116" y="3813"/>
              <a:ext cx="195" cy="172"/>
            </a:xfrm>
            <a:custGeom>
              <a:avLst/>
              <a:gdLst>
                <a:gd name="T0" fmla="*/ 20 w 392"/>
                <a:gd name="T1" fmla="*/ 19 h 344"/>
                <a:gd name="T2" fmla="*/ 17 w 392"/>
                <a:gd name="T3" fmla="*/ 21 h 344"/>
                <a:gd name="T4" fmla="*/ 11 w 392"/>
                <a:gd name="T5" fmla="*/ 27 h 344"/>
                <a:gd name="T6" fmla="*/ 5 w 392"/>
                <a:gd name="T7" fmla="*/ 35 h 344"/>
                <a:gd name="T8" fmla="*/ 1 w 392"/>
                <a:gd name="T9" fmla="*/ 40 h 344"/>
                <a:gd name="T10" fmla="*/ 0 w 392"/>
                <a:gd name="T11" fmla="*/ 50 h 344"/>
                <a:gd name="T12" fmla="*/ 1 w 392"/>
                <a:gd name="T13" fmla="*/ 63 h 344"/>
                <a:gd name="T14" fmla="*/ 5 w 392"/>
                <a:gd name="T15" fmla="*/ 72 h 344"/>
                <a:gd name="T16" fmla="*/ 12 w 392"/>
                <a:gd name="T17" fmla="*/ 78 h 344"/>
                <a:gd name="T18" fmla="*/ 22 w 392"/>
                <a:gd name="T19" fmla="*/ 80 h 344"/>
                <a:gd name="T20" fmla="*/ 28 w 392"/>
                <a:gd name="T21" fmla="*/ 80 h 344"/>
                <a:gd name="T22" fmla="*/ 33 w 392"/>
                <a:gd name="T23" fmla="*/ 81 h 344"/>
                <a:gd name="T24" fmla="*/ 41 w 392"/>
                <a:gd name="T25" fmla="*/ 86 h 344"/>
                <a:gd name="T26" fmla="*/ 46 w 392"/>
                <a:gd name="T27" fmla="*/ 85 h 344"/>
                <a:gd name="T28" fmla="*/ 49 w 392"/>
                <a:gd name="T29" fmla="*/ 80 h 344"/>
                <a:gd name="T30" fmla="*/ 53 w 392"/>
                <a:gd name="T31" fmla="*/ 74 h 344"/>
                <a:gd name="T32" fmla="*/ 59 w 392"/>
                <a:gd name="T33" fmla="*/ 73 h 344"/>
                <a:gd name="T34" fmla="*/ 64 w 392"/>
                <a:gd name="T35" fmla="*/ 69 h 344"/>
                <a:gd name="T36" fmla="*/ 69 w 392"/>
                <a:gd name="T37" fmla="*/ 63 h 344"/>
                <a:gd name="T38" fmla="*/ 76 w 392"/>
                <a:gd name="T39" fmla="*/ 59 h 344"/>
                <a:gd name="T40" fmla="*/ 79 w 392"/>
                <a:gd name="T41" fmla="*/ 52 h 344"/>
                <a:gd name="T42" fmla="*/ 80 w 392"/>
                <a:gd name="T43" fmla="*/ 43 h 344"/>
                <a:gd name="T44" fmla="*/ 85 w 392"/>
                <a:gd name="T45" fmla="*/ 28 h 344"/>
                <a:gd name="T46" fmla="*/ 90 w 392"/>
                <a:gd name="T47" fmla="*/ 21 h 344"/>
                <a:gd name="T48" fmla="*/ 94 w 392"/>
                <a:gd name="T49" fmla="*/ 19 h 344"/>
                <a:gd name="T50" fmla="*/ 97 w 392"/>
                <a:gd name="T51" fmla="*/ 15 h 344"/>
                <a:gd name="T52" fmla="*/ 97 w 392"/>
                <a:gd name="T53" fmla="*/ 9 h 344"/>
                <a:gd name="T54" fmla="*/ 95 w 392"/>
                <a:gd name="T55" fmla="*/ 3 h 344"/>
                <a:gd name="T56" fmla="*/ 88 w 392"/>
                <a:gd name="T57" fmla="*/ 1 h 344"/>
                <a:gd name="T58" fmla="*/ 75 w 392"/>
                <a:gd name="T59" fmla="*/ 1 h 344"/>
                <a:gd name="T60" fmla="*/ 64 w 392"/>
                <a:gd name="T61" fmla="*/ 3 h 344"/>
                <a:gd name="T62" fmla="*/ 55 w 392"/>
                <a:gd name="T63" fmla="*/ 5 h 344"/>
                <a:gd name="T64" fmla="*/ 45 w 392"/>
                <a:gd name="T65" fmla="*/ 7 h 344"/>
                <a:gd name="T66" fmla="*/ 38 w 392"/>
                <a:gd name="T67" fmla="*/ 8 h 344"/>
                <a:gd name="T68" fmla="*/ 33 w 392"/>
                <a:gd name="T69" fmla="*/ 11 h 344"/>
                <a:gd name="T70" fmla="*/ 28 w 392"/>
                <a:gd name="T71" fmla="*/ 12 h 344"/>
                <a:gd name="T72" fmla="*/ 23 w 392"/>
                <a:gd name="T73" fmla="*/ 12 h 344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392"/>
                <a:gd name="T112" fmla="*/ 0 h 344"/>
                <a:gd name="T113" fmla="*/ 392 w 392"/>
                <a:gd name="T114" fmla="*/ 344 h 344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392" h="344">
                  <a:moveTo>
                    <a:pt x="87" y="51"/>
                  </a:moveTo>
                  <a:lnTo>
                    <a:pt x="83" y="74"/>
                  </a:lnTo>
                  <a:lnTo>
                    <a:pt x="79" y="76"/>
                  </a:lnTo>
                  <a:lnTo>
                    <a:pt x="71" y="84"/>
                  </a:lnTo>
                  <a:lnTo>
                    <a:pt x="59" y="96"/>
                  </a:lnTo>
                  <a:lnTo>
                    <a:pt x="45" y="108"/>
                  </a:lnTo>
                  <a:lnTo>
                    <a:pt x="32" y="124"/>
                  </a:lnTo>
                  <a:lnTo>
                    <a:pt x="20" y="137"/>
                  </a:lnTo>
                  <a:lnTo>
                    <a:pt x="10" y="149"/>
                  </a:lnTo>
                  <a:lnTo>
                    <a:pt x="4" y="159"/>
                  </a:lnTo>
                  <a:lnTo>
                    <a:pt x="0" y="175"/>
                  </a:lnTo>
                  <a:lnTo>
                    <a:pt x="0" y="200"/>
                  </a:lnTo>
                  <a:lnTo>
                    <a:pt x="2" y="228"/>
                  </a:lnTo>
                  <a:lnTo>
                    <a:pt x="6" y="254"/>
                  </a:lnTo>
                  <a:lnTo>
                    <a:pt x="12" y="271"/>
                  </a:lnTo>
                  <a:lnTo>
                    <a:pt x="22" y="287"/>
                  </a:lnTo>
                  <a:lnTo>
                    <a:pt x="36" y="299"/>
                  </a:lnTo>
                  <a:lnTo>
                    <a:pt x="51" y="309"/>
                  </a:lnTo>
                  <a:lnTo>
                    <a:pt x="73" y="317"/>
                  </a:lnTo>
                  <a:lnTo>
                    <a:pt x="91" y="318"/>
                  </a:lnTo>
                  <a:lnTo>
                    <a:pt x="103" y="318"/>
                  </a:lnTo>
                  <a:lnTo>
                    <a:pt x="112" y="318"/>
                  </a:lnTo>
                  <a:lnTo>
                    <a:pt x="122" y="318"/>
                  </a:lnTo>
                  <a:lnTo>
                    <a:pt x="134" y="324"/>
                  </a:lnTo>
                  <a:lnTo>
                    <a:pt x="152" y="334"/>
                  </a:lnTo>
                  <a:lnTo>
                    <a:pt x="164" y="342"/>
                  </a:lnTo>
                  <a:lnTo>
                    <a:pt x="175" y="344"/>
                  </a:lnTo>
                  <a:lnTo>
                    <a:pt x="185" y="338"/>
                  </a:lnTo>
                  <a:lnTo>
                    <a:pt x="193" y="328"/>
                  </a:lnTo>
                  <a:lnTo>
                    <a:pt x="199" y="317"/>
                  </a:lnTo>
                  <a:lnTo>
                    <a:pt x="205" y="305"/>
                  </a:lnTo>
                  <a:lnTo>
                    <a:pt x="213" y="295"/>
                  </a:lnTo>
                  <a:lnTo>
                    <a:pt x="225" y="293"/>
                  </a:lnTo>
                  <a:lnTo>
                    <a:pt x="240" y="289"/>
                  </a:lnTo>
                  <a:lnTo>
                    <a:pt x="252" y="283"/>
                  </a:lnTo>
                  <a:lnTo>
                    <a:pt x="260" y="275"/>
                  </a:lnTo>
                  <a:lnTo>
                    <a:pt x="268" y="263"/>
                  </a:lnTo>
                  <a:lnTo>
                    <a:pt x="280" y="252"/>
                  </a:lnTo>
                  <a:lnTo>
                    <a:pt x="292" y="246"/>
                  </a:lnTo>
                  <a:lnTo>
                    <a:pt x="305" y="238"/>
                  </a:lnTo>
                  <a:lnTo>
                    <a:pt x="315" y="224"/>
                  </a:lnTo>
                  <a:lnTo>
                    <a:pt x="319" y="208"/>
                  </a:lnTo>
                  <a:lnTo>
                    <a:pt x="321" y="189"/>
                  </a:lnTo>
                  <a:lnTo>
                    <a:pt x="323" y="169"/>
                  </a:lnTo>
                  <a:lnTo>
                    <a:pt x="331" y="139"/>
                  </a:lnTo>
                  <a:lnTo>
                    <a:pt x="343" y="112"/>
                  </a:lnTo>
                  <a:lnTo>
                    <a:pt x="355" y="92"/>
                  </a:lnTo>
                  <a:lnTo>
                    <a:pt x="362" y="84"/>
                  </a:lnTo>
                  <a:lnTo>
                    <a:pt x="372" y="80"/>
                  </a:lnTo>
                  <a:lnTo>
                    <a:pt x="380" y="76"/>
                  </a:lnTo>
                  <a:lnTo>
                    <a:pt x="388" y="70"/>
                  </a:lnTo>
                  <a:lnTo>
                    <a:pt x="392" y="61"/>
                  </a:lnTo>
                  <a:lnTo>
                    <a:pt x="392" y="51"/>
                  </a:lnTo>
                  <a:lnTo>
                    <a:pt x="390" y="35"/>
                  </a:lnTo>
                  <a:lnTo>
                    <a:pt x="390" y="23"/>
                  </a:lnTo>
                  <a:lnTo>
                    <a:pt x="384" y="13"/>
                  </a:lnTo>
                  <a:lnTo>
                    <a:pt x="374" y="8"/>
                  </a:lnTo>
                  <a:lnTo>
                    <a:pt x="356" y="2"/>
                  </a:lnTo>
                  <a:lnTo>
                    <a:pt x="327" y="0"/>
                  </a:lnTo>
                  <a:lnTo>
                    <a:pt x="301" y="4"/>
                  </a:lnTo>
                  <a:lnTo>
                    <a:pt x="280" y="9"/>
                  </a:lnTo>
                  <a:lnTo>
                    <a:pt x="260" y="13"/>
                  </a:lnTo>
                  <a:lnTo>
                    <a:pt x="240" y="15"/>
                  </a:lnTo>
                  <a:lnTo>
                    <a:pt x="221" y="21"/>
                  </a:lnTo>
                  <a:lnTo>
                    <a:pt x="201" y="27"/>
                  </a:lnTo>
                  <a:lnTo>
                    <a:pt x="181" y="27"/>
                  </a:lnTo>
                  <a:lnTo>
                    <a:pt x="166" y="27"/>
                  </a:lnTo>
                  <a:lnTo>
                    <a:pt x="154" y="31"/>
                  </a:lnTo>
                  <a:lnTo>
                    <a:pt x="142" y="39"/>
                  </a:lnTo>
                  <a:lnTo>
                    <a:pt x="134" y="45"/>
                  </a:lnTo>
                  <a:lnTo>
                    <a:pt x="126" y="49"/>
                  </a:lnTo>
                  <a:lnTo>
                    <a:pt x="114" y="49"/>
                  </a:lnTo>
                  <a:lnTo>
                    <a:pt x="103" y="49"/>
                  </a:lnTo>
                  <a:lnTo>
                    <a:pt x="93" y="49"/>
                  </a:lnTo>
                  <a:lnTo>
                    <a:pt x="87" y="51"/>
                  </a:lnTo>
                </a:path>
              </a:pathLst>
            </a:custGeom>
            <a:grpFill/>
            <a:ln w="6350">
              <a:solidFill>
                <a:schemeClr val="bg1"/>
              </a:solidFill>
              <a:prstDash val="solid"/>
              <a:round/>
            </a:ln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  <a:latin typeface="+mj-ea"/>
                <a:ea typeface="+mj-ea"/>
              </a:endParaRPr>
            </a:p>
          </p:txBody>
        </p:sp>
        <p:sp>
          <p:nvSpPr>
            <p:cNvPr id="13" name="Freeform 77"/>
            <p:cNvSpPr/>
            <p:nvPr/>
          </p:nvSpPr>
          <p:spPr bwMode="gray">
            <a:xfrm>
              <a:off x="3188" y="3319"/>
              <a:ext cx="564" cy="480"/>
            </a:xfrm>
            <a:custGeom>
              <a:avLst/>
              <a:gdLst>
                <a:gd name="T0" fmla="*/ 279 w 1128"/>
                <a:gd name="T1" fmla="*/ 62 h 960"/>
                <a:gd name="T2" fmla="*/ 272 w 1128"/>
                <a:gd name="T3" fmla="*/ 67 h 960"/>
                <a:gd name="T4" fmla="*/ 266 w 1128"/>
                <a:gd name="T5" fmla="*/ 77 h 960"/>
                <a:gd name="T6" fmla="*/ 261 w 1128"/>
                <a:gd name="T7" fmla="*/ 87 h 960"/>
                <a:gd name="T8" fmla="*/ 254 w 1128"/>
                <a:gd name="T9" fmla="*/ 97 h 960"/>
                <a:gd name="T10" fmla="*/ 241 w 1128"/>
                <a:gd name="T11" fmla="*/ 103 h 960"/>
                <a:gd name="T12" fmla="*/ 230 w 1128"/>
                <a:gd name="T13" fmla="*/ 104 h 960"/>
                <a:gd name="T14" fmla="*/ 216 w 1128"/>
                <a:gd name="T15" fmla="*/ 103 h 960"/>
                <a:gd name="T16" fmla="*/ 203 w 1128"/>
                <a:gd name="T17" fmla="*/ 110 h 960"/>
                <a:gd name="T18" fmla="*/ 199 w 1128"/>
                <a:gd name="T19" fmla="*/ 115 h 960"/>
                <a:gd name="T20" fmla="*/ 198 w 1128"/>
                <a:gd name="T21" fmla="*/ 118 h 960"/>
                <a:gd name="T22" fmla="*/ 196 w 1128"/>
                <a:gd name="T23" fmla="*/ 119 h 960"/>
                <a:gd name="T24" fmla="*/ 190 w 1128"/>
                <a:gd name="T25" fmla="*/ 114 h 960"/>
                <a:gd name="T26" fmla="*/ 183 w 1128"/>
                <a:gd name="T27" fmla="*/ 118 h 960"/>
                <a:gd name="T28" fmla="*/ 177 w 1128"/>
                <a:gd name="T29" fmla="*/ 127 h 960"/>
                <a:gd name="T30" fmla="*/ 164 w 1128"/>
                <a:gd name="T31" fmla="*/ 127 h 960"/>
                <a:gd name="T32" fmla="*/ 155 w 1128"/>
                <a:gd name="T33" fmla="*/ 120 h 960"/>
                <a:gd name="T34" fmla="*/ 148 w 1128"/>
                <a:gd name="T35" fmla="*/ 111 h 960"/>
                <a:gd name="T36" fmla="*/ 143 w 1128"/>
                <a:gd name="T37" fmla="*/ 113 h 960"/>
                <a:gd name="T38" fmla="*/ 147 w 1128"/>
                <a:gd name="T39" fmla="*/ 122 h 960"/>
                <a:gd name="T40" fmla="*/ 154 w 1128"/>
                <a:gd name="T41" fmla="*/ 130 h 960"/>
                <a:gd name="T42" fmla="*/ 153 w 1128"/>
                <a:gd name="T43" fmla="*/ 140 h 960"/>
                <a:gd name="T44" fmla="*/ 140 w 1128"/>
                <a:gd name="T45" fmla="*/ 149 h 960"/>
                <a:gd name="T46" fmla="*/ 134 w 1128"/>
                <a:gd name="T47" fmla="*/ 149 h 960"/>
                <a:gd name="T48" fmla="*/ 132 w 1128"/>
                <a:gd name="T49" fmla="*/ 148 h 960"/>
                <a:gd name="T50" fmla="*/ 130 w 1128"/>
                <a:gd name="T51" fmla="*/ 148 h 960"/>
                <a:gd name="T52" fmla="*/ 126 w 1128"/>
                <a:gd name="T53" fmla="*/ 154 h 960"/>
                <a:gd name="T54" fmla="*/ 116 w 1128"/>
                <a:gd name="T55" fmla="*/ 163 h 960"/>
                <a:gd name="T56" fmla="*/ 110 w 1128"/>
                <a:gd name="T57" fmla="*/ 167 h 960"/>
                <a:gd name="T58" fmla="*/ 97 w 1128"/>
                <a:gd name="T59" fmla="*/ 168 h 960"/>
                <a:gd name="T60" fmla="*/ 87 w 1128"/>
                <a:gd name="T61" fmla="*/ 171 h 960"/>
                <a:gd name="T62" fmla="*/ 75 w 1128"/>
                <a:gd name="T63" fmla="*/ 179 h 960"/>
                <a:gd name="T64" fmla="*/ 56 w 1128"/>
                <a:gd name="T65" fmla="*/ 185 h 960"/>
                <a:gd name="T66" fmla="*/ 46 w 1128"/>
                <a:gd name="T67" fmla="*/ 186 h 960"/>
                <a:gd name="T68" fmla="*/ 38 w 1128"/>
                <a:gd name="T69" fmla="*/ 194 h 960"/>
                <a:gd name="T70" fmla="*/ 29 w 1128"/>
                <a:gd name="T71" fmla="*/ 199 h 960"/>
                <a:gd name="T72" fmla="*/ 23 w 1128"/>
                <a:gd name="T73" fmla="*/ 207 h 960"/>
                <a:gd name="T74" fmla="*/ 26 w 1128"/>
                <a:gd name="T75" fmla="*/ 214 h 960"/>
                <a:gd name="T76" fmla="*/ 35 w 1128"/>
                <a:gd name="T77" fmla="*/ 227 h 960"/>
                <a:gd name="T78" fmla="*/ 35 w 1128"/>
                <a:gd name="T79" fmla="*/ 235 h 960"/>
                <a:gd name="T80" fmla="*/ 24 w 1128"/>
                <a:gd name="T81" fmla="*/ 240 h 960"/>
                <a:gd name="T82" fmla="*/ 13 w 1128"/>
                <a:gd name="T83" fmla="*/ 235 h 960"/>
                <a:gd name="T84" fmla="*/ 4 w 1128"/>
                <a:gd name="T85" fmla="*/ 222 h 960"/>
                <a:gd name="T86" fmla="*/ 1 w 1128"/>
                <a:gd name="T87" fmla="*/ 210 h 960"/>
                <a:gd name="T88" fmla="*/ 1 w 1128"/>
                <a:gd name="T89" fmla="*/ 200 h 960"/>
                <a:gd name="T90" fmla="*/ 8 w 1128"/>
                <a:gd name="T91" fmla="*/ 189 h 960"/>
                <a:gd name="T92" fmla="*/ 0 w 1128"/>
                <a:gd name="T93" fmla="*/ 184 h 960"/>
                <a:gd name="T94" fmla="*/ 19 w 1128"/>
                <a:gd name="T95" fmla="*/ 160 h 960"/>
                <a:gd name="T96" fmla="*/ 37 w 1128"/>
                <a:gd name="T97" fmla="*/ 139 h 960"/>
                <a:gd name="T98" fmla="*/ 59 w 1128"/>
                <a:gd name="T99" fmla="*/ 101 h 960"/>
                <a:gd name="T100" fmla="*/ 74 w 1128"/>
                <a:gd name="T101" fmla="*/ 62 h 960"/>
                <a:gd name="T102" fmla="*/ 82 w 1128"/>
                <a:gd name="T103" fmla="*/ 36 h 960"/>
                <a:gd name="T104" fmla="*/ 121 w 1128"/>
                <a:gd name="T105" fmla="*/ 3 h 960"/>
                <a:gd name="T106" fmla="*/ 156 w 1128"/>
                <a:gd name="T107" fmla="*/ 8 h 960"/>
                <a:gd name="T108" fmla="*/ 170 w 1128"/>
                <a:gd name="T109" fmla="*/ 24 h 960"/>
                <a:gd name="T110" fmla="*/ 185 w 1128"/>
                <a:gd name="T111" fmla="*/ 32 h 960"/>
                <a:gd name="T112" fmla="*/ 224 w 1128"/>
                <a:gd name="T113" fmla="*/ 15 h 960"/>
                <a:gd name="T114" fmla="*/ 272 w 1128"/>
                <a:gd name="T115" fmla="*/ 41 h 960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1128"/>
                <a:gd name="T175" fmla="*/ 0 h 960"/>
                <a:gd name="T176" fmla="*/ 1128 w 1128"/>
                <a:gd name="T177" fmla="*/ 960 h 960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1128" h="960">
                  <a:moveTo>
                    <a:pt x="1128" y="246"/>
                  </a:moveTo>
                  <a:lnTo>
                    <a:pt x="1124" y="248"/>
                  </a:lnTo>
                  <a:lnTo>
                    <a:pt x="1116" y="250"/>
                  </a:lnTo>
                  <a:lnTo>
                    <a:pt x="1104" y="254"/>
                  </a:lnTo>
                  <a:lnTo>
                    <a:pt x="1094" y="259"/>
                  </a:lnTo>
                  <a:lnTo>
                    <a:pt x="1088" y="265"/>
                  </a:lnTo>
                  <a:lnTo>
                    <a:pt x="1083" y="275"/>
                  </a:lnTo>
                  <a:lnTo>
                    <a:pt x="1075" y="289"/>
                  </a:lnTo>
                  <a:lnTo>
                    <a:pt x="1063" y="305"/>
                  </a:lnTo>
                  <a:lnTo>
                    <a:pt x="1055" y="318"/>
                  </a:lnTo>
                  <a:lnTo>
                    <a:pt x="1047" y="332"/>
                  </a:lnTo>
                  <a:lnTo>
                    <a:pt x="1043" y="348"/>
                  </a:lnTo>
                  <a:lnTo>
                    <a:pt x="1037" y="362"/>
                  </a:lnTo>
                  <a:lnTo>
                    <a:pt x="1029" y="376"/>
                  </a:lnTo>
                  <a:lnTo>
                    <a:pt x="1016" y="387"/>
                  </a:lnTo>
                  <a:lnTo>
                    <a:pt x="1002" y="395"/>
                  </a:lnTo>
                  <a:lnTo>
                    <a:pt x="984" y="403"/>
                  </a:lnTo>
                  <a:lnTo>
                    <a:pt x="966" y="411"/>
                  </a:lnTo>
                  <a:lnTo>
                    <a:pt x="949" y="417"/>
                  </a:lnTo>
                  <a:lnTo>
                    <a:pt x="937" y="419"/>
                  </a:lnTo>
                  <a:lnTo>
                    <a:pt x="921" y="415"/>
                  </a:lnTo>
                  <a:lnTo>
                    <a:pt x="903" y="411"/>
                  </a:lnTo>
                  <a:lnTo>
                    <a:pt x="884" y="409"/>
                  </a:lnTo>
                  <a:lnTo>
                    <a:pt x="864" y="411"/>
                  </a:lnTo>
                  <a:lnTo>
                    <a:pt x="846" y="419"/>
                  </a:lnTo>
                  <a:lnTo>
                    <a:pt x="829" y="431"/>
                  </a:lnTo>
                  <a:lnTo>
                    <a:pt x="813" y="440"/>
                  </a:lnTo>
                  <a:lnTo>
                    <a:pt x="801" y="450"/>
                  </a:lnTo>
                  <a:lnTo>
                    <a:pt x="799" y="454"/>
                  </a:lnTo>
                  <a:lnTo>
                    <a:pt x="797" y="458"/>
                  </a:lnTo>
                  <a:lnTo>
                    <a:pt x="795" y="464"/>
                  </a:lnTo>
                  <a:lnTo>
                    <a:pt x="793" y="468"/>
                  </a:lnTo>
                  <a:lnTo>
                    <a:pt x="791" y="472"/>
                  </a:lnTo>
                  <a:lnTo>
                    <a:pt x="789" y="474"/>
                  </a:lnTo>
                  <a:lnTo>
                    <a:pt x="787" y="474"/>
                  </a:lnTo>
                  <a:lnTo>
                    <a:pt x="783" y="474"/>
                  </a:lnTo>
                  <a:lnTo>
                    <a:pt x="777" y="470"/>
                  </a:lnTo>
                  <a:lnTo>
                    <a:pt x="770" y="462"/>
                  </a:lnTo>
                  <a:lnTo>
                    <a:pt x="760" y="456"/>
                  </a:lnTo>
                  <a:lnTo>
                    <a:pt x="752" y="456"/>
                  </a:lnTo>
                  <a:lnTo>
                    <a:pt x="742" y="462"/>
                  </a:lnTo>
                  <a:lnTo>
                    <a:pt x="734" y="472"/>
                  </a:lnTo>
                  <a:lnTo>
                    <a:pt x="726" y="484"/>
                  </a:lnTo>
                  <a:lnTo>
                    <a:pt x="718" y="496"/>
                  </a:lnTo>
                  <a:lnTo>
                    <a:pt x="708" y="507"/>
                  </a:lnTo>
                  <a:lnTo>
                    <a:pt x="695" y="513"/>
                  </a:lnTo>
                  <a:lnTo>
                    <a:pt x="679" y="513"/>
                  </a:lnTo>
                  <a:lnTo>
                    <a:pt x="657" y="509"/>
                  </a:lnTo>
                  <a:lnTo>
                    <a:pt x="644" y="503"/>
                  </a:lnTo>
                  <a:lnTo>
                    <a:pt x="634" y="494"/>
                  </a:lnTo>
                  <a:lnTo>
                    <a:pt x="622" y="482"/>
                  </a:lnTo>
                  <a:lnTo>
                    <a:pt x="612" y="468"/>
                  </a:lnTo>
                  <a:lnTo>
                    <a:pt x="602" y="454"/>
                  </a:lnTo>
                  <a:lnTo>
                    <a:pt x="592" y="442"/>
                  </a:lnTo>
                  <a:lnTo>
                    <a:pt x="583" y="437"/>
                  </a:lnTo>
                  <a:lnTo>
                    <a:pt x="575" y="440"/>
                  </a:lnTo>
                  <a:lnTo>
                    <a:pt x="571" y="452"/>
                  </a:lnTo>
                  <a:lnTo>
                    <a:pt x="575" y="464"/>
                  </a:lnTo>
                  <a:lnTo>
                    <a:pt x="581" y="478"/>
                  </a:lnTo>
                  <a:lnTo>
                    <a:pt x="588" y="490"/>
                  </a:lnTo>
                  <a:lnTo>
                    <a:pt x="596" y="498"/>
                  </a:lnTo>
                  <a:lnTo>
                    <a:pt x="608" y="509"/>
                  </a:lnTo>
                  <a:lnTo>
                    <a:pt x="618" y="519"/>
                  </a:lnTo>
                  <a:lnTo>
                    <a:pt x="624" y="531"/>
                  </a:lnTo>
                  <a:lnTo>
                    <a:pt x="624" y="541"/>
                  </a:lnTo>
                  <a:lnTo>
                    <a:pt x="612" y="557"/>
                  </a:lnTo>
                  <a:lnTo>
                    <a:pt x="596" y="574"/>
                  </a:lnTo>
                  <a:lnTo>
                    <a:pt x="577" y="588"/>
                  </a:lnTo>
                  <a:lnTo>
                    <a:pt x="557" y="596"/>
                  </a:lnTo>
                  <a:lnTo>
                    <a:pt x="545" y="600"/>
                  </a:lnTo>
                  <a:lnTo>
                    <a:pt x="535" y="598"/>
                  </a:lnTo>
                  <a:lnTo>
                    <a:pt x="533" y="596"/>
                  </a:lnTo>
                  <a:lnTo>
                    <a:pt x="531" y="594"/>
                  </a:lnTo>
                  <a:lnTo>
                    <a:pt x="527" y="592"/>
                  </a:lnTo>
                  <a:lnTo>
                    <a:pt x="525" y="590"/>
                  </a:lnTo>
                  <a:lnTo>
                    <a:pt x="523" y="590"/>
                  </a:lnTo>
                  <a:lnTo>
                    <a:pt x="521" y="590"/>
                  </a:lnTo>
                  <a:lnTo>
                    <a:pt x="520" y="592"/>
                  </a:lnTo>
                  <a:lnTo>
                    <a:pt x="518" y="598"/>
                  </a:lnTo>
                  <a:lnTo>
                    <a:pt x="514" y="608"/>
                  </a:lnTo>
                  <a:lnTo>
                    <a:pt x="504" y="614"/>
                  </a:lnTo>
                  <a:lnTo>
                    <a:pt x="492" y="624"/>
                  </a:lnTo>
                  <a:lnTo>
                    <a:pt x="478" y="637"/>
                  </a:lnTo>
                  <a:lnTo>
                    <a:pt x="466" y="651"/>
                  </a:lnTo>
                  <a:lnTo>
                    <a:pt x="459" y="661"/>
                  </a:lnTo>
                  <a:lnTo>
                    <a:pt x="451" y="667"/>
                  </a:lnTo>
                  <a:lnTo>
                    <a:pt x="441" y="667"/>
                  </a:lnTo>
                  <a:lnTo>
                    <a:pt x="427" y="665"/>
                  </a:lnTo>
                  <a:lnTo>
                    <a:pt x="411" y="667"/>
                  </a:lnTo>
                  <a:lnTo>
                    <a:pt x="390" y="669"/>
                  </a:lnTo>
                  <a:lnTo>
                    <a:pt x="374" y="669"/>
                  </a:lnTo>
                  <a:lnTo>
                    <a:pt x="360" y="675"/>
                  </a:lnTo>
                  <a:lnTo>
                    <a:pt x="348" y="683"/>
                  </a:lnTo>
                  <a:lnTo>
                    <a:pt x="336" y="694"/>
                  </a:lnTo>
                  <a:lnTo>
                    <a:pt x="323" y="704"/>
                  </a:lnTo>
                  <a:lnTo>
                    <a:pt x="299" y="714"/>
                  </a:lnTo>
                  <a:lnTo>
                    <a:pt x="271" y="726"/>
                  </a:lnTo>
                  <a:lnTo>
                    <a:pt x="246" y="734"/>
                  </a:lnTo>
                  <a:lnTo>
                    <a:pt x="226" y="740"/>
                  </a:lnTo>
                  <a:lnTo>
                    <a:pt x="212" y="740"/>
                  </a:lnTo>
                  <a:lnTo>
                    <a:pt x="199" y="740"/>
                  </a:lnTo>
                  <a:lnTo>
                    <a:pt x="185" y="742"/>
                  </a:lnTo>
                  <a:lnTo>
                    <a:pt x="173" y="748"/>
                  </a:lnTo>
                  <a:lnTo>
                    <a:pt x="163" y="759"/>
                  </a:lnTo>
                  <a:lnTo>
                    <a:pt x="153" y="773"/>
                  </a:lnTo>
                  <a:lnTo>
                    <a:pt x="142" y="781"/>
                  </a:lnTo>
                  <a:lnTo>
                    <a:pt x="128" y="787"/>
                  </a:lnTo>
                  <a:lnTo>
                    <a:pt x="116" y="793"/>
                  </a:lnTo>
                  <a:lnTo>
                    <a:pt x="108" y="803"/>
                  </a:lnTo>
                  <a:lnTo>
                    <a:pt x="100" y="816"/>
                  </a:lnTo>
                  <a:lnTo>
                    <a:pt x="92" y="826"/>
                  </a:lnTo>
                  <a:lnTo>
                    <a:pt x="86" y="834"/>
                  </a:lnTo>
                  <a:lnTo>
                    <a:pt x="90" y="844"/>
                  </a:lnTo>
                  <a:lnTo>
                    <a:pt x="104" y="856"/>
                  </a:lnTo>
                  <a:lnTo>
                    <a:pt x="118" y="872"/>
                  </a:lnTo>
                  <a:lnTo>
                    <a:pt x="130" y="891"/>
                  </a:lnTo>
                  <a:lnTo>
                    <a:pt x="138" y="905"/>
                  </a:lnTo>
                  <a:lnTo>
                    <a:pt x="144" y="919"/>
                  </a:lnTo>
                  <a:lnTo>
                    <a:pt x="146" y="931"/>
                  </a:lnTo>
                  <a:lnTo>
                    <a:pt x="140" y="940"/>
                  </a:lnTo>
                  <a:lnTo>
                    <a:pt x="128" y="946"/>
                  </a:lnTo>
                  <a:lnTo>
                    <a:pt x="114" y="954"/>
                  </a:lnTo>
                  <a:lnTo>
                    <a:pt x="96" y="960"/>
                  </a:lnTo>
                  <a:lnTo>
                    <a:pt x="79" y="960"/>
                  </a:lnTo>
                  <a:lnTo>
                    <a:pt x="67" y="956"/>
                  </a:lnTo>
                  <a:lnTo>
                    <a:pt x="51" y="938"/>
                  </a:lnTo>
                  <a:lnTo>
                    <a:pt x="37" y="919"/>
                  </a:lnTo>
                  <a:lnTo>
                    <a:pt x="25" y="901"/>
                  </a:lnTo>
                  <a:lnTo>
                    <a:pt x="18" y="887"/>
                  </a:lnTo>
                  <a:lnTo>
                    <a:pt x="10" y="872"/>
                  </a:lnTo>
                  <a:lnTo>
                    <a:pt x="4" y="854"/>
                  </a:lnTo>
                  <a:lnTo>
                    <a:pt x="2" y="840"/>
                  </a:lnTo>
                  <a:lnTo>
                    <a:pt x="2" y="826"/>
                  </a:lnTo>
                  <a:lnTo>
                    <a:pt x="2" y="812"/>
                  </a:lnTo>
                  <a:lnTo>
                    <a:pt x="4" y="797"/>
                  </a:lnTo>
                  <a:lnTo>
                    <a:pt x="12" y="783"/>
                  </a:lnTo>
                  <a:lnTo>
                    <a:pt x="25" y="765"/>
                  </a:lnTo>
                  <a:lnTo>
                    <a:pt x="31" y="753"/>
                  </a:lnTo>
                  <a:lnTo>
                    <a:pt x="33" y="749"/>
                  </a:lnTo>
                  <a:lnTo>
                    <a:pt x="4" y="746"/>
                  </a:lnTo>
                  <a:lnTo>
                    <a:pt x="0" y="734"/>
                  </a:lnTo>
                  <a:lnTo>
                    <a:pt x="33" y="687"/>
                  </a:lnTo>
                  <a:lnTo>
                    <a:pt x="71" y="675"/>
                  </a:lnTo>
                  <a:lnTo>
                    <a:pt x="77" y="637"/>
                  </a:lnTo>
                  <a:lnTo>
                    <a:pt x="128" y="627"/>
                  </a:lnTo>
                  <a:lnTo>
                    <a:pt x="147" y="612"/>
                  </a:lnTo>
                  <a:lnTo>
                    <a:pt x="147" y="553"/>
                  </a:lnTo>
                  <a:lnTo>
                    <a:pt x="175" y="539"/>
                  </a:lnTo>
                  <a:lnTo>
                    <a:pt x="244" y="478"/>
                  </a:lnTo>
                  <a:lnTo>
                    <a:pt x="238" y="403"/>
                  </a:lnTo>
                  <a:lnTo>
                    <a:pt x="264" y="332"/>
                  </a:lnTo>
                  <a:lnTo>
                    <a:pt x="301" y="307"/>
                  </a:lnTo>
                  <a:lnTo>
                    <a:pt x="297" y="250"/>
                  </a:lnTo>
                  <a:lnTo>
                    <a:pt x="325" y="220"/>
                  </a:lnTo>
                  <a:lnTo>
                    <a:pt x="303" y="157"/>
                  </a:lnTo>
                  <a:lnTo>
                    <a:pt x="329" y="143"/>
                  </a:lnTo>
                  <a:lnTo>
                    <a:pt x="329" y="86"/>
                  </a:lnTo>
                  <a:lnTo>
                    <a:pt x="384" y="78"/>
                  </a:lnTo>
                  <a:lnTo>
                    <a:pt x="484" y="9"/>
                  </a:lnTo>
                  <a:lnTo>
                    <a:pt x="535" y="39"/>
                  </a:lnTo>
                  <a:lnTo>
                    <a:pt x="592" y="9"/>
                  </a:lnTo>
                  <a:lnTo>
                    <a:pt x="624" y="29"/>
                  </a:lnTo>
                  <a:lnTo>
                    <a:pt x="693" y="0"/>
                  </a:lnTo>
                  <a:lnTo>
                    <a:pt x="720" y="27"/>
                  </a:lnTo>
                  <a:lnTo>
                    <a:pt x="681" y="94"/>
                  </a:lnTo>
                  <a:lnTo>
                    <a:pt x="651" y="130"/>
                  </a:lnTo>
                  <a:lnTo>
                    <a:pt x="679" y="151"/>
                  </a:lnTo>
                  <a:lnTo>
                    <a:pt x="740" y="128"/>
                  </a:lnTo>
                  <a:lnTo>
                    <a:pt x="823" y="92"/>
                  </a:lnTo>
                  <a:lnTo>
                    <a:pt x="878" y="120"/>
                  </a:lnTo>
                  <a:lnTo>
                    <a:pt x="895" y="59"/>
                  </a:lnTo>
                  <a:lnTo>
                    <a:pt x="984" y="61"/>
                  </a:lnTo>
                  <a:lnTo>
                    <a:pt x="1053" y="96"/>
                  </a:lnTo>
                  <a:lnTo>
                    <a:pt x="1086" y="161"/>
                  </a:lnTo>
                  <a:lnTo>
                    <a:pt x="1110" y="216"/>
                  </a:lnTo>
                  <a:lnTo>
                    <a:pt x="1128" y="246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</a:ln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  <a:latin typeface="+mj-ea"/>
                <a:ea typeface="+mj-ea"/>
              </a:endParaRPr>
            </a:p>
          </p:txBody>
        </p:sp>
        <p:sp>
          <p:nvSpPr>
            <p:cNvPr id="14" name="Freeform 78"/>
            <p:cNvSpPr/>
            <p:nvPr/>
          </p:nvSpPr>
          <p:spPr bwMode="gray">
            <a:xfrm>
              <a:off x="3188" y="3319"/>
              <a:ext cx="564" cy="480"/>
            </a:xfrm>
            <a:custGeom>
              <a:avLst/>
              <a:gdLst>
                <a:gd name="T0" fmla="*/ 279 w 1128"/>
                <a:gd name="T1" fmla="*/ 62 h 960"/>
                <a:gd name="T2" fmla="*/ 272 w 1128"/>
                <a:gd name="T3" fmla="*/ 67 h 960"/>
                <a:gd name="T4" fmla="*/ 266 w 1128"/>
                <a:gd name="T5" fmla="*/ 77 h 960"/>
                <a:gd name="T6" fmla="*/ 261 w 1128"/>
                <a:gd name="T7" fmla="*/ 87 h 960"/>
                <a:gd name="T8" fmla="*/ 254 w 1128"/>
                <a:gd name="T9" fmla="*/ 97 h 960"/>
                <a:gd name="T10" fmla="*/ 241 w 1128"/>
                <a:gd name="T11" fmla="*/ 103 h 960"/>
                <a:gd name="T12" fmla="*/ 230 w 1128"/>
                <a:gd name="T13" fmla="*/ 104 h 960"/>
                <a:gd name="T14" fmla="*/ 216 w 1128"/>
                <a:gd name="T15" fmla="*/ 103 h 960"/>
                <a:gd name="T16" fmla="*/ 203 w 1128"/>
                <a:gd name="T17" fmla="*/ 110 h 960"/>
                <a:gd name="T18" fmla="*/ 199 w 1128"/>
                <a:gd name="T19" fmla="*/ 115 h 960"/>
                <a:gd name="T20" fmla="*/ 198 w 1128"/>
                <a:gd name="T21" fmla="*/ 118 h 960"/>
                <a:gd name="T22" fmla="*/ 196 w 1128"/>
                <a:gd name="T23" fmla="*/ 119 h 960"/>
                <a:gd name="T24" fmla="*/ 190 w 1128"/>
                <a:gd name="T25" fmla="*/ 114 h 960"/>
                <a:gd name="T26" fmla="*/ 183 w 1128"/>
                <a:gd name="T27" fmla="*/ 118 h 960"/>
                <a:gd name="T28" fmla="*/ 177 w 1128"/>
                <a:gd name="T29" fmla="*/ 127 h 960"/>
                <a:gd name="T30" fmla="*/ 164 w 1128"/>
                <a:gd name="T31" fmla="*/ 127 h 960"/>
                <a:gd name="T32" fmla="*/ 155 w 1128"/>
                <a:gd name="T33" fmla="*/ 120 h 960"/>
                <a:gd name="T34" fmla="*/ 148 w 1128"/>
                <a:gd name="T35" fmla="*/ 111 h 960"/>
                <a:gd name="T36" fmla="*/ 143 w 1128"/>
                <a:gd name="T37" fmla="*/ 113 h 960"/>
                <a:gd name="T38" fmla="*/ 147 w 1128"/>
                <a:gd name="T39" fmla="*/ 122 h 960"/>
                <a:gd name="T40" fmla="*/ 154 w 1128"/>
                <a:gd name="T41" fmla="*/ 130 h 960"/>
                <a:gd name="T42" fmla="*/ 153 w 1128"/>
                <a:gd name="T43" fmla="*/ 140 h 960"/>
                <a:gd name="T44" fmla="*/ 140 w 1128"/>
                <a:gd name="T45" fmla="*/ 149 h 960"/>
                <a:gd name="T46" fmla="*/ 134 w 1128"/>
                <a:gd name="T47" fmla="*/ 149 h 960"/>
                <a:gd name="T48" fmla="*/ 132 w 1128"/>
                <a:gd name="T49" fmla="*/ 148 h 960"/>
                <a:gd name="T50" fmla="*/ 130 w 1128"/>
                <a:gd name="T51" fmla="*/ 148 h 960"/>
                <a:gd name="T52" fmla="*/ 126 w 1128"/>
                <a:gd name="T53" fmla="*/ 154 h 960"/>
                <a:gd name="T54" fmla="*/ 116 w 1128"/>
                <a:gd name="T55" fmla="*/ 163 h 960"/>
                <a:gd name="T56" fmla="*/ 110 w 1128"/>
                <a:gd name="T57" fmla="*/ 167 h 960"/>
                <a:gd name="T58" fmla="*/ 97 w 1128"/>
                <a:gd name="T59" fmla="*/ 168 h 960"/>
                <a:gd name="T60" fmla="*/ 87 w 1128"/>
                <a:gd name="T61" fmla="*/ 171 h 960"/>
                <a:gd name="T62" fmla="*/ 75 w 1128"/>
                <a:gd name="T63" fmla="*/ 179 h 960"/>
                <a:gd name="T64" fmla="*/ 56 w 1128"/>
                <a:gd name="T65" fmla="*/ 185 h 960"/>
                <a:gd name="T66" fmla="*/ 46 w 1128"/>
                <a:gd name="T67" fmla="*/ 186 h 960"/>
                <a:gd name="T68" fmla="*/ 38 w 1128"/>
                <a:gd name="T69" fmla="*/ 194 h 960"/>
                <a:gd name="T70" fmla="*/ 29 w 1128"/>
                <a:gd name="T71" fmla="*/ 199 h 960"/>
                <a:gd name="T72" fmla="*/ 23 w 1128"/>
                <a:gd name="T73" fmla="*/ 207 h 960"/>
                <a:gd name="T74" fmla="*/ 26 w 1128"/>
                <a:gd name="T75" fmla="*/ 214 h 960"/>
                <a:gd name="T76" fmla="*/ 35 w 1128"/>
                <a:gd name="T77" fmla="*/ 227 h 960"/>
                <a:gd name="T78" fmla="*/ 35 w 1128"/>
                <a:gd name="T79" fmla="*/ 235 h 960"/>
                <a:gd name="T80" fmla="*/ 24 w 1128"/>
                <a:gd name="T81" fmla="*/ 240 h 960"/>
                <a:gd name="T82" fmla="*/ 13 w 1128"/>
                <a:gd name="T83" fmla="*/ 235 h 960"/>
                <a:gd name="T84" fmla="*/ 4 w 1128"/>
                <a:gd name="T85" fmla="*/ 222 h 960"/>
                <a:gd name="T86" fmla="*/ 1 w 1128"/>
                <a:gd name="T87" fmla="*/ 210 h 960"/>
                <a:gd name="T88" fmla="*/ 1 w 1128"/>
                <a:gd name="T89" fmla="*/ 200 h 960"/>
                <a:gd name="T90" fmla="*/ 8 w 1128"/>
                <a:gd name="T91" fmla="*/ 189 h 960"/>
                <a:gd name="T92" fmla="*/ 0 w 1128"/>
                <a:gd name="T93" fmla="*/ 184 h 960"/>
                <a:gd name="T94" fmla="*/ 19 w 1128"/>
                <a:gd name="T95" fmla="*/ 160 h 960"/>
                <a:gd name="T96" fmla="*/ 37 w 1128"/>
                <a:gd name="T97" fmla="*/ 139 h 960"/>
                <a:gd name="T98" fmla="*/ 59 w 1128"/>
                <a:gd name="T99" fmla="*/ 101 h 960"/>
                <a:gd name="T100" fmla="*/ 74 w 1128"/>
                <a:gd name="T101" fmla="*/ 62 h 960"/>
                <a:gd name="T102" fmla="*/ 82 w 1128"/>
                <a:gd name="T103" fmla="*/ 36 h 960"/>
                <a:gd name="T104" fmla="*/ 121 w 1128"/>
                <a:gd name="T105" fmla="*/ 3 h 960"/>
                <a:gd name="T106" fmla="*/ 156 w 1128"/>
                <a:gd name="T107" fmla="*/ 8 h 960"/>
                <a:gd name="T108" fmla="*/ 170 w 1128"/>
                <a:gd name="T109" fmla="*/ 24 h 960"/>
                <a:gd name="T110" fmla="*/ 185 w 1128"/>
                <a:gd name="T111" fmla="*/ 32 h 960"/>
                <a:gd name="T112" fmla="*/ 224 w 1128"/>
                <a:gd name="T113" fmla="*/ 15 h 960"/>
                <a:gd name="T114" fmla="*/ 272 w 1128"/>
                <a:gd name="T115" fmla="*/ 41 h 960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1128"/>
                <a:gd name="T175" fmla="*/ 0 h 960"/>
                <a:gd name="T176" fmla="*/ 1128 w 1128"/>
                <a:gd name="T177" fmla="*/ 960 h 960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1128" h="960">
                  <a:moveTo>
                    <a:pt x="1128" y="246"/>
                  </a:moveTo>
                  <a:lnTo>
                    <a:pt x="1124" y="248"/>
                  </a:lnTo>
                  <a:lnTo>
                    <a:pt x="1116" y="250"/>
                  </a:lnTo>
                  <a:lnTo>
                    <a:pt x="1104" y="254"/>
                  </a:lnTo>
                  <a:lnTo>
                    <a:pt x="1094" y="259"/>
                  </a:lnTo>
                  <a:lnTo>
                    <a:pt x="1088" y="265"/>
                  </a:lnTo>
                  <a:lnTo>
                    <a:pt x="1083" y="275"/>
                  </a:lnTo>
                  <a:lnTo>
                    <a:pt x="1075" y="289"/>
                  </a:lnTo>
                  <a:lnTo>
                    <a:pt x="1063" y="305"/>
                  </a:lnTo>
                  <a:lnTo>
                    <a:pt x="1055" y="318"/>
                  </a:lnTo>
                  <a:lnTo>
                    <a:pt x="1047" y="332"/>
                  </a:lnTo>
                  <a:lnTo>
                    <a:pt x="1043" y="348"/>
                  </a:lnTo>
                  <a:lnTo>
                    <a:pt x="1037" y="362"/>
                  </a:lnTo>
                  <a:lnTo>
                    <a:pt x="1029" y="376"/>
                  </a:lnTo>
                  <a:lnTo>
                    <a:pt x="1016" y="387"/>
                  </a:lnTo>
                  <a:lnTo>
                    <a:pt x="1002" y="395"/>
                  </a:lnTo>
                  <a:lnTo>
                    <a:pt x="984" y="403"/>
                  </a:lnTo>
                  <a:lnTo>
                    <a:pt x="966" y="411"/>
                  </a:lnTo>
                  <a:lnTo>
                    <a:pt x="949" y="417"/>
                  </a:lnTo>
                  <a:lnTo>
                    <a:pt x="937" y="419"/>
                  </a:lnTo>
                  <a:lnTo>
                    <a:pt x="921" y="415"/>
                  </a:lnTo>
                  <a:lnTo>
                    <a:pt x="903" y="411"/>
                  </a:lnTo>
                  <a:lnTo>
                    <a:pt x="884" y="409"/>
                  </a:lnTo>
                  <a:lnTo>
                    <a:pt x="864" y="411"/>
                  </a:lnTo>
                  <a:lnTo>
                    <a:pt x="846" y="419"/>
                  </a:lnTo>
                  <a:lnTo>
                    <a:pt x="829" y="431"/>
                  </a:lnTo>
                  <a:lnTo>
                    <a:pt x="813" y="440"/>
                  </a:lnTo>
                  <a:lnTo>
                    <a:pt x="801" y="450"/>
                  </a:lnTo>
                  <a:lnTo>
                    <a:pt x="799" y="454"/>
                  </a:lnTo>
                  <a:lnTo>
                    <a:pt x="797" y="458"/>
                  </a:lnTo>
                  <a:lnTo>
                    <a:pt x="795" y="464"/>
                  </a:lnTo>
                  <a:lnTo>
                    <a:pt x="793" y="468"/>
                  </a:lnTo>
                  <a:lnTo>
                    <a:pt x="791" y="472"/>
                  </a:lnTo>
                  <a:lnTo>
                    <a:pt x="789" y="474"/>
                  </a:lnTo>
                  <a:lnTo>
                    <a:pt x="787" y="474"/>
                  </a:lnTo>
                  <a:lnTo>
                    <a:pt x="783" y="474"/>
                  </a:lnTo>
                  <a:lnTo>
                    <a:pt x="777" y="470"/>
                  </a:lnTo>
                  <a:lnTo>
                    <a:pt x="770" y="462"/>
                  </a:lnTo>
                  <a:lnTo>
                    <a:pt x="760" y="456"/>
                  </a:lnTo>
                  <a:lnTo>
                    <a:pt x="752" y="456"/>
                  </a:lnTo>
                  <a:lnTo>
                    <a:pt x="742" y="462"/>
                  </a:lnTo>
                  <a:lnTo>
                    <a:pt x="734" y="472"/>
                  </a:lnTo>
                  <a:lnTo>
                    <a:pt x="726" y="484"/>
                  </a:lnTo>
                  <a:lnTo>
                    <a:pt x="718" y="496"/>
                  </a:lnTo>
                  <a:lnTo>
                    <a:pt x="708" y="507"/>
                  </a:lnTo>
                  <a:lnTo>
                    <a:pt x="695" y="513"/>
                  </a:lnTo>
                  <a:lnTo>
                    <a:pt x="679" y="513"/>
                  </a:lnTo>
                  <a:lnTo>
                    <a:pt x="657" y="509"/>
                  </a:lnTo>
                  <a:lnTo>
                    <a:pt x="644" y="503"/>
                  </a:lnTo>
                  <a:lnTo>
                    <a:pt x="634" y="494"/>
                  </a:lnTo>
                  <a:lnTo>
                    <a:pt x="622" y="482"/>
                  </a:lnTo>
                  <a:lnTo>
                    <a:pt x="612" y="468"/>
                  </a:lnTo>
                  <a:lnTo>
                    <a:pt x="602" y="454"/>
                  </a:lnTo>
                  <a:lnTo>
                    <a:pt x="592" y="442"/>
                  </a:lnTo>
                  <a:lnTo>
                    <a:pt x="583" y="437"/>
                  </a:lnTo>
                  <a:lnTo>
                    <a:pt x="575" y="440"/>
                  </a:lnTo>
                  <a:lnTo>
                    <a:pt x="571" y="452"/>
                  </a:lnTo>
                  <a:lnTo>
                    <a:pt x="575" y="464"/>
                  </a:lnTo>
                  <a:lnTo>
                    <a:pt x="581" y="478"/>
                  </a:lnTo>
                  <a:lnTo>
                    <a:pt x="588" y="490"/>
                  </a:lnTo>
                  <a:lnTo>
                    <a:pt x="596" y="498"/>
                  </a:lnTo>
                  <a:lnTo>
                    <a:pt x="608" y="509"/>
                  </a:lnTo>
                  <a:lnTo>
                    <a:pt x="618" y="519"/>
                  </a:lnTo>
                  <a:lnTo>
                    <a:pt x="624" y="531"/>
                  </a:lnTo>
                  <a:lnTo>
                    <a:pt x="624" y="541"/>
                  </a:lnTo>
                  <a:lnTo>
                    <a:pt x="612" y="557"/>
                  </a:lnTo>
                  <a:lnTo>
                    <a:pt x="596" y="574"/>
                  </a:lnTo>
                  <a:lnTo>
                    <a:pt x="577" y="588"/>
                  </a:lnTo>
                  <a:lnTo>
                    <a:pt x="557" y="596"/>
                  </a:lnTo>
                  <a:lnTo>
                    <a:pt x="545" y="600"/>
                  </a:lnTo>
                  <a:lnTo>
                    <a:pt x="535" y="598"/>
                  </a:lnTo>
                  <a:lnTo>
                    <a:pt x="533" y="596"/>
                  </a:lnTo>
                  <a:lnTo>
                    <a:pt x="531" y="594"/>
                  </a:lnTo>
                  <a:lnTo>
                    <a:pt x="527" y="592"/>
                  </a:lnTo>
                  <a:lnTo>
                    <a:pt x="525" y="590"/>
                  </a:lnTo>
                  <a:lnTo>
                    <a:pt x="523" y="590"/>
                  </a:lnTo>
                  <a:lnTo>
                    <a:pt x="521" y="590"/>
                  </a:lnTo>
                  <a:lnTo>
                    <a:pt x="520" y="592"/>
                  </a:lnTo>
                  <a:lnTo>
                    <a:pt x="518" y="598"/>
                  </a:lnTo>
                  <a:lnTo>
                    <a:pt x="514" y="608"/>
                  </a:lnTo>
                  <a:lnTo>
                    <a:pt x="504" y="614"/>
                  </a:lnTo>
                  <a:lnTo>
                    <a:pt x="492" y="624"/>
                  </a:lnTo>
                  <a:lnTo>
                    <a:pt x="478" y="637"/>
                  </a:lnTo>
                  <a:lnTo>
                    <a:pt x="466" y="651"/>
                  </a:lnTo>
                  <a:lnTo>
                    <a:pt x="459" y="661"/>
                  </a:lnTo>
                  <a:lnTo>
                    <a:pt x="451" y="667"/>
                  </a:lnTo>
                  <a:lnTo>
                    <a:pt x="441" y="667"/>
                  </a:lnTo>
                  <a:lnTo>
                    <a:pt x="427" y="665"/>
                  </a:lnTo>
                  <a:lnTo>
                    <a:pt x="411" y="667"/>
                  </a:lnTo>
                  <a:lnTo>
                    <a:pt x="390" y="669"/>
                  </a:lnTo>
                  <a:lnTo>
                    <a:pt x="374" y="669"/>
                  </a:lnTo>
                  <a:lnTo>
                    <a:pt x="360" y="675"/>
                  </a:lnTo>
                  <a:lnTo>
                    <a:pt x="348" y="683"/>
                  </a:lnTo>
                  <a:lnTo>
                    <a:pt x="336" y="694"/>
                  </a:lnTo>
                  <a:lnTo>
                    <a:pt x="323" y="704"/>
                  </a:lnTo>
                  <a:lnTo>
                    <a:pt x="299" y="714"/>
                  </a:lnTo>
                  <a:lnTo>
                    <a:pt x="271" y="726"/>
                  </a:lnTo>
                  <a:lnTo>
                    <a:pt x="246" y="734"/>
                  </a:lnTo>
                  <a:lnTo>
                    <a:pt x="226" y="740"/>
                  </a:lnTo>
                  <a:lnTo>
                    <a:pt x="212" y="740"/>
                  </a:lnTo>
                  <a:lnTo>
                    <a:pt x="199" y="740"/>
                  </a:lnTo>
                  <a:lnTo>
                    <a:pt x="185" y="742"/>
                  </a:lnTo>
                  <a:lnTo>
                    <a:pt x="173" y="748"/>
                  </a:lnTo>
                  <a:lnTo>
                    <a:pt x="163" y="759"/>
                  </a:lnTo>
                  <a:lnTo>
                    <a:pt x="153" y="773"/>
                  </a:lnTo>
                  <a:lnTo>
                    <a:pt x="142" y="781"/>
                  </a:lnTo>
                  <a:lnTo>
                    <a:pt x="128" y="787"/>
                  </a:lnTo>
                  <a:lnTo>
                    <a:pt x="116" y="793"/>
                  </a:lnTo>
                  <a:lnTo>
                    <a:pt x="108" y="803"/>
                  </a:lnTo>
                  <a:lnTo>
                    <a:pt x="100" y="816"/>
                  </a:lnTo>
                  <a:lnTo>
                    <a:pt x="92" y="826"/>
                  </a:lnTo>
                  <a:lnTo>
                    <a:pt x="86" y="834"/>
                  </a:lnTo>
                  <a:lnTo>
                    <a:pt x="90" y="844"/>
                  </a:lnTo>
                  <a:lnTo>
                    <a:pt x="104" y="856"/>
                  </a:lnTo>
                  <a:lnTo>
                    <a:pt x="118" y="872"/>
                  </a:lnTo>
                  <a:lnTo>
                    <a:pt x="130" y="891"/>
                  </a:lnTo>
                  <a:lnTo>
                    <a:pt x="138" y="905"/>
                  </a:lnTo>
                  <a:lnTo>
                    <a:pt x="144" y="919"/>
                  </a:lnTo>
                  <a:lnTo>
                    <a:pt x="146" y="931"/>
                  </a:lnTo>
                  <a:lnTo>
                    <a:pt x="140" y="940"/>
                  </a:lnTo>
                  <a:lnTo>
                    <a:pt x="128" y="946"/>
                  </a:lnTo>
                  <a:lnTo>
                    <a:pt x="114" y="954"/>
                  </a:lnTo>
                  <a:lnTo>
                    <a:pt x="96" y="960"/>
                  </a:lnTo>
                  <a:lnTo>
                    <a:pt x="79" y="960"/>
                  </a:lnTo>
                  <a:lnTo>
                    <a:pt x="67" y="956"/>
                  </a:lnTo>
                  <a:lnTo>
                    <a:pt x="51" y="938"/>
                  </a:lnTo>
                  <a:lnTo>
                    <a:pt x="37" y="919"/>
                  </a:lnTo>
                  <a:lnTo>
                    <a:pt x="25" y="901"/>
                  </a:lnTo>
                  <a:lnTo>
                    <a:pt x="18" y="887"/>
                  </a:lnTo>
                  <a:lnTo>
                    <a:pt x="10" y="872"/>
                  </a:lnTo>
                  <a:lnTo>
                    <a:pt x="4" y="854"/>
                  </a:lnTo>
                  <a:lnTo>
                    <a:pt x="2" y="840"/>
                  </a:lnTo>
                  <a:lnTo>
                    <a:pt x="2" y="826"/>
                  </a:lnTo>
                  <a:lnTo>
                    <a:pt x="2" y="812"/>
                  </a:lnTo>
                  <a:lnTo>
                    <a:pt x="4" y="797"/>
                  </a:lnTo>
                  <a:lnTo>
                    <a:pt x="12" y="783"/>
                  </a:lnTo>
                  <a:lnTo>
                    <a:pt x="25" y="765"/>
                  </a:lnTo>
                  <a:lnTo>
                    <a:pt x="31" y="753"/>
                  </a:lnTo>
                  <a:lnTo>
                    <a:pt x="33" y="749"/>
                  </a:lnTo>
                  <a:lnTo>
                    <a:pt x="4" y="746"/>
                  </a:lnTo>
                  <a:lnTo>
                    <a:pt x="0" y="734"/>
                  </a:lnTo>
                  <a:lnTo>
                    <a:pt x="33" y="687"/>
                  </a:lnTo>
                  <a:lnTo>
                    <a:pt x="71" y="675"/>
                  </a:lnTo>
                  <a:lnTo>
                    <a:pt x="77" y="637"/>
                  </a:lnTo>
                  <a:lnTo>
                    <a:pt x="128" y="627"/>
                  </a:lnTo>
                  <a:lnTo>
                    <a:pt x="147" y="612"/>
                  </a:lnTo>
                  <a:lnTo>
                    <a:pt x="147" y="553"/>
                  </a:lnTo>
                  <a:lnTo>
                    <a:pt x="175" y="539"/>
                  </a:lnTo>
                  <a:lnTo>
                    <a:pt x="244" y="478"/>
                  </a:lnTo>
                  <a:lnTo>
                    <a:pt x="238" y="403"/>
                  </a:lnTo>
                  <a:lnTo>
                    <a:pt x="264" y="332"/>
                  </a:lnTo>
                  <a:lnTo>
                    <a:pt x="301" y="307"/>
                  </a:lnTo>
                  <a:lnTo>
                    <a:pt x="297" y="250"/>
                  </a:lnTo>
                  <a:lnTo>
                    <a:pt x="325" y="220"/>
                  </a:lnTo>
                  <a:lnTo>
                    <a:pt x="303" y="157"/>
                  </a:lnTo>
                  <a:lnTo>
                    <a:pt x="329" y="143"/>
                  </a:lnTo>
                  <a:lnTo>
                    <a:pt x="329" y="86"/>
                  </a:lnTo>
                  <a:lnTo>
                    <a:pt x="384" y="78"/>
                  </a:lnTo>
                  <a:lnTo>
                    <a:pt x="484" y="9"/>
                  </a:lnTo>
                  <a:lnTo>
                    <a:pt x="535" y="39"/>
                  </a:lnTo>
                  <a:lnTo>
                    <a:pt x="592" y="9"/>
                  </a:lnTo>
                  <a:lnTo>
                    <a:pt x="624" y="29"/>
                  </a:lnTo>
                  <a:lnTo>
                    <a:pt x="693" y="0"/>
                  </a:lnTo>
                  <a:lnTo>
                    <a:pt x="720" y="27"/>
                  </a:lnTo>
                  <a:lnTo>
                    <a:pt x="681" y="94"/>
                  </a:lnTo>
                  <a:lnTo>
                    <a:pt x="651" y="130"/>
                  </a:lnTo>
                  <a:lnTo>
                    <a:pt x="679" y="151"/>
                  </a:lnTo>
                  <a:lnTo>
                    <a:pt x="740" y="128"/>
                  </a:lnTo>
                  <a:lnTo>
                    <a:pt x="823" y="92"/>
                  </a:lnTo>
                  <a:lnTo>
                    <a:pt x="878" y="120"/>
                  </a:lnTo>
                  <a:lnTo>
                    <a:pt x="895" y="59"/>
                  </a:lnTo>
                  <a:lnTo>
                    <a:pt x="984" y="61"/>
                  </a:lnTo>
                  <a:lnTo>
                    <a:pt x="1053" y="96"/>
                  </a:lnTo>
                  <a:lnTo>
                    <a:pt x="1086" y="161"/>
                  </a:lnTo>
                  <a:lnTo>
                    <a:pt x="1110" y="216"/>
                  </a:lnTo>
                  <a:lnTo>
                    <a:pt x="1128" y="246"/>
                  </a:lnTo>
                </a:path>
              </a:pathLst>
            </a:custGeom>
            <a:grpFill/>
            <a:ln w="6350">
              <a:solidFill>
                <a:schemeClr val="bg1"/>
              </a:solidFill>
              <a:prstDash val="solid"/>
              <a:round/>
            </a:ln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  <a:latin typeface="+mj-ea"/>
                <a:ea typeface="+mj-ea"/>
              </a:endParaRPr>
            </a:p>
          </p:txBody>
        </p:sp>
        <p:sp>
          <p:nvSpPr>
            <p:cNvPr id="15" name="Freeform 79"/>
            <p:cNvSpPr/>
            <p:nvPr/>
          </p:nvSpPr>
          <p:spPr bwMode="gray">
            <a:xfrm>
              <a:off x="3636" y="3029"/>
              <a:ext cx="313" cy="413"/>
            </a:xfrm>
            <a:custGeom>
              <a:avLst/>
              <a:gdLst>
                <a:gd name="T0" fmla="*/ 156 w 626"/>
                <a:gd name="T1" fmla="*/ 31 h 825"/>
                <a:gd name="T2" fmla="*/ 154 w 626"/>
                <a:gd name="T3" fmla="*/ 37 h 825"/>
                <a:gd name="T4" fmla="*/ 152 w 626"/>
                <a:gd name="T5" fmla="*/ 44 h 825"/>
                <a:gd name="T6" fmla="*/ 146 w 626"/>
                <a:gd name="T7" fmla="*/ 52 h 825"/>
                <a:gd name="T8" fmla="*/ 138 w 626"/>
                <a:gd name="T9" fmla="*/ 57 h 825"/>
                <a:gd name="T10" fmla="*/ 131 w 626"/>
                <a:gd name="T11" fmla="*/ 61 h 825"/>
                <a:gd name="T12" fmla="*/ 130 w 626"/>
                <a:gd name="T13" fmla="*/ 62 h 825"/>
                <a:gd name="T14" fmla="*/ 132 w 626"/>
                <a:gd name="T15" fmla="*/ 68 h 825"/>
                <a:gd name="T16" fmla="*/ 135 w 626"/>
                <a:gd name="T17" fmla="*/ 75 h 825"/>
                <a:gd name="T18" fmla="*/ 136 w 626"/>
                <a:gd name="T19" fmla="*/ 81 h 825"/>
                <a:gd name="T20" fmla="*/ 136 w 626"/>
                <a:gd name="T21" fmla="*/ 89 h 825"/>
                <a:gd name="T22" fmla="*/ 137 w 626"/>
                <a:gd name="T23" fmla="*/ 95 h 825"/>
                <a:gd name="T24" fmla="*/ 138 w 626"/>
                <a:gd name="T25" fmla="*/ 104 h 825"/>
                <a:gd name="T26" fmla="*/ 131 w 626"/>
                <a:gd name="T27" fmla="*/ 112 h 825"/>
                <a:gd name="T28" fmla="*/ 122 w 626"/>
                <a:gd name="T29" fmla="*/ 120 h 825"/>
                <a:gd name="T30" fmla="*/ 117 w 626"/>
                <a:gd name="T31" fmla="*/ 131 h 825"/>
                <a:gd name="T32" fmla="*/ 115 w 626"/>
                <a:gd name="T33" fmla="*/ 142 h 825"/>
                <a:gd name="T34" fmla="*/ 110 w 626"/>
                <a:gd name="T35" fmla="*/ 151 h 825"/>
                <a:gd name="T36" fmla="*/ 103 w 626"/>
                <a:gd name="T37" fmla="*/ 156 h 825"/>
                <a:gd name="T38" fmla="*/ 94 w 626"/>
                <a:gd name="T39" fmla="*/ 158 h 825"/>
                <a:gd name="T40" fmla="*/ 86 w 626"/>
                <a:gd name="T41" fmla="*/ 161 h 825"/>
                <a:gd name="T42" fmla="*/ 85 w 626"/>
                <a:gd name="T43" fmla="*/ 165 h 825"/>
                <a:gd name="T44" fmla="*/ 89 w 626"/>
                <a:gd name="T45" fmla="*/ 171 h 825"/>
                <a:gd name="T46" fmla="*/ 90 w 626"/>
                <a:gd name="T47" fmla="*/ 176 h 825"/>
                <a:gd name="T48" fmla="*/ 86 w 626"/>
                <a:gd name="T49" fmla="*/ 182 h 825"/>
                <a:gd name="T50" fmla="*/ 80 w 626"/>
                <a:gd name="T51" fmla="*/ 189 h 825"/>
                <a:gd name="T52" fmla="*/ 76 w 626"/>
                <a:gd name="T53" fmla="*/ 193 h 825"/>
                <a:gd name="T54" fmla="*/ 69 w 626"/>
                <a:gd name="T55" fmla="*/ 199 h 825"/>
                <a:gd name="T56" fmla="*/ 61 w 626"/>
                <a:gd name="T57" fmla="*/ 204 h 825"/>
                <a:gd name="T58" fmla="*/ 58 w 626"/>
                <a:gd name="T59" fmla="*/ 207 h 825"/>
                <a:gd name="T60" fmla="*/ 48 w 626"/>
                <a:gd name="T61" fmla="*/ 185 h 825"/>
                <a:gd name="T62" fmla="*/ 22 w 626"/>
                <a:gd name="T63" fmla="*/ 161 h 825"/>
                <a:gd name="T64" fmla="*/ 0 w 626"/>
                <a:gd name="T65" fmla="*/ 146 h 825"/>
                <a:gd name="T66" fmla="*/ 15 w 626"/>
                <a:gd name="T67" fmla="*/ 107 h 825"/>
                <a:gd name="T68" fmla="*/ 20 w 626"/>
                <a:gd name="T69" fmla="*/ 88 h 825"/>
                <a:gd name="T70" fmla="*/ 18 w 626"/>
                <a:gd name="T71" fmla="*/ 67 h 825"/>
                <a:gd name="T72" fmla="*/ 34 w 626"/>
                <a:gd name="T73" fmla="*/ 43 h 825"/>
                <a:gd name="T74" fmla="*/ 42 w 626"/>
                <a:gd name="T75" fmla="*/ 24 h 825"/>
                <a:gd name="T76" fmla="*/ 63 w 626"/>
                <a:gd name="T77" fmla="*/ 17 h 825"/>
                <a:gd name="T78" fmla="*/ 75 w 626"/>
                <a:gd name="T79" fmla="*/ 1 h 825"/>
                <a:gd name="T80" fmla="*/ 92 w 626"/>
                <a:gd name="T81" fmla="*/ 14 h 825"/>
                <a:gd name="T82" fmla="*/ 114 w 626"/>
                <a:gd name="T83" fmla="*/ 32 h 825"/>
                <a:gd name="T84" fmla="*/ 135 w 626"/>
                <a:gd name="T85" fmla="*/ 32 h 825"/>
                <a:gd name="T86" fmla="*/ 151 w 626"/>
                <a:gd name="T87" fmla="*/ 25 h 825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626"/>
                <a:gd name="T133" fmla="*/ 0 h 825"/>
                <a:gd name="T134" fmla="*/ 626 w 626"/>
                <a:gd name="T135" fmla="*/ 825 h 825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626" h="825">
                  <a:moveTo>
                    <a:pt x="626" y="122"/>
                  </a:moveTo>
                  <a:lnTo>
                    <a:pt x="624" y="124"/>
                  </a:lnTo>
                  <a:lnTo>
                    <a:pt x="621" y="134"/>
                  </a:lnTo>
                  <a:lnTo>
                    <a:pt x="615" y="146"/>
                  </a:lnTo>
                  <a:lnTo>
                    <a:pt x="613" y="159"/>
                  </a:lnTo>
                  <a:lnTo>
                    <a:pt x="607" y="173"/>
                  </a:lnTo>
                  <a:lnTo>
                    <a:pt x="597" y="189"/>
                  </a:lnTo>
                  <a:lnTo>
                    <a:pt x="581" y="205"/>
                  </a:lnTo>
                  <a:lnTo>
                    <a:pt x="565" y="216"/>
                  </a:lnTo>
                  <a:lnTo>
                    <a:pt x="550" y="228"/>
                  </a:lnTo>
                  <a:lnTo>
                    <a:pt x="534" y="236"/>
                  </a:lnTo>
                  <a:lnTo>
                    <a:pt x="524" y="242"/>
                  </a:lnTo>
                  <a:lnTo>
                    <a:pt x="520" y="244"/>
                  </a:lnTo>
                  <a:lnTo>
                    <a:pt x="520" y="248"/>
                  </a:lnTo>
                  <a:lnTo>
                    <a:pt x="524" y="258"/>
                  </a:lnTo>
                  <a:lnTo>
                    <a:pt x="528" y="272"/>
                  </a:lnTo>
                  <a:lnTo>
                    <a:pt x="532" y="285"/>
                  </a:lnTo>
                  <a:lnTo>
                    <a:pt x="538" y="299"/>
                  </a:lnTo>
                  <a:lnTo>
                    <a:pt x="542" y="309"/>
                  </a:lnTo>
                  <a:lnTo>
                    <a:pt x="544" y="321"/>
                  </a:lnTo>
                  <a:lnTo>
                    <a:pt x="546" y="339"/>
                  </a:lnTo>
                  <a:lnTo>
                    <a:pt x="544" y="354"/>
                  </a:lnTo>
                  <a:lnTo>
                    <a:pt x="544" y="368"/>
                  </a:lnTo>
                  <a:lnTo>
                    <a:pt x="548" y="380"/>
                  </a:lnTo>
                  <a:lnTo>
                    <a:pt x="550" y="396"/>
                  </a:lnTo>
                  <a:lnTo>
                    <a:pt x="550" y="413"/>
                  </a:lnTo>
                  <a:lnTo>
                    <a:pt x="540" y="429"/>
                  </a:lnTo>
                  <a:lnTo>
                    <a:pt x="522" y="447"/>
                  </a:lnTo>
                  <a:lnTo>
                    <a:pt x="504" y="462"/>
                  </a:lnTo>
                  <a:lnTo>
                    <a:pt x="489" y="480"/>
                  </a:lnTo>
                  <a:lnTo>
                    <a:pt x="479" y="494"/>
                  </a:lnTo>
                  <a:lnTo>
                    <a:pt x="469" y="522"/>
                  </a:lnTo>
                  <a:lnTo>
                    <a:pt x="463" y="549"/>
                  </a:lnTo>
                  <a:lnTo>
                    <a:pt x="459" y="565"/>
                  </a:lnTo>
                  <a:lnTo>
                    <a:pt x="451" y="585"/>
                  </a:lnTo>
                  <a:lnTo>
                    <a:pt x="441" y="602"/>
                  </a:lnTo>
                  <a:lnTo>
                    <a:pt x="428" y="618"/>
                  </a:lnTo>
                  <a:lnTo>
                    <a:pt x="414" y="624"/>
                  </a:lnTo>
                  <a:lnTo>
                    <a:pt x="396" y="630"/>
                  </a:lnTo>
                  <a:lnTo>
                    <a:pt x="376" y="632"/>
                  </a:lnTo>
                  <a:lnTo>
                    <a:pt x="359" y="636"/>
                  </a:lnTo>
                  <a:lnTo>
                    <a:pt x="345" y="642"/>
                  </a:lnTo>
                  <a:lnTo>
                    <a:pt x="337" y="648"/>
                  </a:lnTo>
                  <a:lnTo>
                    <a:pt x="339" y="659"/>
                  </a:lnTo>
                  <a:lnTo>
                    <a:pt x="347" y="669"/>
                  </a:lnTo>
                  <a:lnTo>
                    <a:pt x="357" y="681"/>
                  </a:lnTo>
                  <a:lnTo>
                    <a:pt x="363" y="691"/>
                  </a:lnTo>
                  <a:lnTo>
                    <a:pt x="361" y="701"/>
                  </a:lnTo>
                  <a:lnTo>
                    <a:pt x="353" y="710"/>
                  </a:lnTo>
                  <a:lnTo>
                    <a:pt x="343" y="726"/>
                  </a:lnTo>
                  <a:lnTo>
                    <a:pt x="331" y="742"/>
                  </a:lnTo>
                  <a:lnTo>
                    <a:pt x="319" y="756"/>
                  </a:lnTo>
                  <a:lnTo>
                    <a:pt x="312" y="766"/>
                  </a:lnTo>
                  <a:lnTo>
                    <a:pt x="302" y="771"/>
                  </a:lnTo>
                  <a:lnTo>
                    <a:pt x="290" y="781"/>
                  </a:lnTo>
                  <a:lnTo>
                    <a:pt x="274" y="793"/>
                  </a:lnTo>
                  <a:lnTo>
                    <a:pt x="258" y="805"/>
                  </a:lnTo>
                  <a:lnTo>
                    <a:pt x="245" y="815"/>
                  </a:lnTo>
                  <a:lnTo>
                    <a:pt x="235" y="821"/>
                  </a:lnTo>
                  <a:lnTo>
                    <a:pt x="231" y="825"/>
                  </a:lnTo>
                  <a:lnTo>
                    <a:pt x="215" y="795"/>
                  </a:lnTo>
                  <a:lnTo>
                    <a:pt x="191" y="740"/>
                  </a:lnTo>
                  <a:lnTo>
                    <a:pt x="158" y="675"/>
                  </a:lnTo>
                  <a:lnTo>
                    <a:pt x="89" y="642"/>
                  </a:lnTo>
                  <a:lnTo>
                    <a:pt x="2" y="640"/>
                  </a:lnTo>
                  <a:lnTo>
                    <a:pt x="0" y="581"/>
                  </a:lnTo>
                  <a:lnTo>
                    <a:pt x="28" y="476"/>
                  </a:lnTo>
                  <a:lnTo>
                    <a:pt x="60" y="425"/>
                  </a:lnTo>
                  <a:lnTo>
                    <a:pt x="58" y="376"/>
                  </a:lnTo>
                  <a:lnTo>
                    <a:pt x="77" y="352"/>
                  </a:lnTo>
                  <a:lnTo>
                    <a:pt x="63" y="317"/>
                  </a:lnTo>
                  <a:lnTo>
                    <a:pt x="69" y="266"/>
                  </a:lnTo>
                  <a:lnTo>
                    <a:pt x="126" y="244"/>
                  </a:lnTo>
                  <a:lnTo>
                    <a:pt x="136" y="171"/>
                  </a:lnTo>
                  <a:lnTo>
                    <a:pt x="140" y="116"/>
                  </a:lnTo>
                  <a:lnTo>
                    <a:pt x="170" y="94"/>
                  </a:lnTo>
                  <a:lnTo>
                    <a:pt x="203" y="94"/>
                  </a:lnTo>
                  <a:lnTo>
                    <a:pt x="254" y="65"/>
                  </a:lnTo>
                  <a:lnTo>
                    <a:pt x="298" y="45"/>
                  </a:lnTo>
                  <a:lnTo>
                    <a:pt x="298" y="4"/>
                  </a:lnTo>
                  <a:lnTo>
                    <a:pt x="363" y="0"/>
                  </a:lnTo>
                  <a:lnTo>
                    <a:pt x="367" y="53"/>
                  </a:lnTo>
                  <a:lnTo>
                    <a:pt x="406" y="110"/>
                  </a:lnTo>
                  <a:lnTo>
                    <a:pt x="455" y="126"/>
                  </a:lnTo>
                  <a:lnTo>
                    <a:pt x="495" y="83"/>
                  </a:lnTo>
                  <a:lnTo>
                    <a:pt x="538" y="126"/>
                  </a:lnTo>
                  <a:lnTo>
                    <a:pt x="571" y="122"/>
                  </a:lnTo>
                  <a:lnTo>
                    <a:pt x="603" y="98"/>
                  </a:lnTo>
                  <a:lnTo>
                    <a:pt x="626" y="122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</a:ln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  <a:latin typeface="+mj-ea"/>
                <a:ea typeface="+mj-ea"/>
              </a:endParaRPr>
            </a:p>
          </p:txBody>
        </p:sp>
        <p:sp>
          <p:nvSpPr>
            <p:cNvPr id="16" name="Freeform 80"/>
            <p:cNvSpPr/>
            <p:nvPr/>
          </p:nvSpPr>
          <p:spPr bwMode="gray">
            <a:xfrm>
              <a:off x="3636" y="3029"/>
              <a:ext cx="313" cy="413"/>
            </a:xfrm>
            <a:custGeom>
              <a:avLst/>
              <a:gdLst>
                <a:gd name="T0" fmla="*/ 156 w 626"/>
                <a:gd name="T1" fmla="*/ 31 h 825"/>
                <a:gd name="T2" fmla="*/ 154 w 626"/>
                <a:gd name="T3" fmla="*/ 37 h 825"/>
                <a:gd name="T4" fmla="*/ 152 w 626"/>
                <a:gd name="T5" fmla="*/ 44 h 825"/>
                <a:gd name="T6" fmla="*/ 146 w 626"/>
                <a:gd name="T7" fmla="*/ 52 h 825"/>
                <a:gd name="T8" fmla="*/ 138 w 626"/>
                <a:gd name="T9" fmla="*/ 57 h 825"/>
                <a:gd name="T10" fmla="*/ 131 w 626"/>
                <a:gd name="T11" fmla="*/ 61 h 825"/>
                <a:gd name="T12" fmla="*/ 130 w 626"/>
                <a:gd name="T13" fmla="*/ 62 h 825"/>
                <a:gd name="T14" fmla="*/ 132 w 626"/>
                <a:gd name="T15" fmla="*/ 68 h 825"/>
                <a:gd name="T16" fmla="*/ 135 w 626"/>
                <a:gd name="T17" fmla="*/ 75 h 825"/>
                <a:gd name="T18" fmla="*/ 136 w 626"/>
                <a:gd name="T19" fmla="*/ 81 h 825"/>
                <a:gd name="T20" fmla="*/ 136 w 626"/>
                <a:gd name="T21" fmla="*/ 89 h 825"/>
                <a:gd name="T22" fmla="*/ 137 w 626"/>
                <a:gd name="T23" fmla="*/ 95 h 825"/>
                <a:gd name="T24" fmla="*/ 138 w 626"/>
                <a:gd name="T25" fmla="*/ 104 h 825"/>
                <a:gd name="T26" fmla="*/ 131 w 626"/>
                <a:gd name="T27" fmla="*/ 112 h 825"/>
                <a:gd name="T28" fmla="*/ 122 w 626"/>
                <a:gd name="T29" fmla="*/ 120 h 825"/>
                <a:gd name="T30" fmla="*/ 117 w 626"/>
                <a:gd name="T31" fmla="*/ 131 h 825"/>
                <a:gd name="T32" fmla="*/ 115 w 626"/>
                <a:gd name="T33" fmla="*/ 142 h 825"/>
                <a:gd name="T34" fmla="*/ 110 w 626"/>
                <a:gd name="T35" fmla="*/ 151 h 825"/>
                <a:gd name="T36" fmla="*/ 103 w 626"/>
                <a:gd name="T37" fmla="*/ 156 h 825"/>
                <a:gd name="T38" fmla="*/ 94 w 626"/>
                <a:gd name="T39" fmla="*/ 158 h 825"/>
                <a:gd name="T40" fmla="*/ 86 w 626"/>
                <a:gd name="T41" fmla="*/ 161 h 825"/>
                <a:gd name="T42" fmla="*/ 85 w 626"/>
                <a:gd name="T43" fmla="*/ 165 h 825"/>
                <a:gd name="T44" fmla="*/ 89 w 626"/>
                <a:gd name="T45" fmla="*/ 171 h 825"/>
                <a:gd name="T46" fmla="*/ 90 w 626"/>
                <a:gd name="T47" fmla="*/ 176 h 825"/>
                <a:gd name="T48" fmla="*/ 86 w 626"/>
                <a:gd name="T49" fmla="*/ 182 h 825"/>
                <a:gd name="T50" fmla="*/ 80 w 626"/>
                <a:gd name="T51" fmla="*/ 189 h 825"/>
                <a:gd name="T52" fmla="*/ 76 w 626"/>
                <a:gd name="T53" fmla="*/ 193 h 825"/>
                <a:gd name="T54" fmla="*/ 69 w 626"/>
                <a:gd name="T55" fmla="*/ 199 h 825"/>
                <a:gd name="T56" fmla="*/ 61 w 626"/>
                <a:gd name="T57" fmla="*/ 204 h 825"/>
                <a:gd name="T58" fmla="*/ 58 w 626"/>
                <a:gd name="T59" fmla="*/ 207 h 825"/>
                <a:gd name="T60" fmla="*/ 48 w 626"/>
                <a:gd name="T61" fmla="*/ 185 h 825"/>
                <a:gd name="T62" fmla="*/ 22 w 626"/>
                <a:gd name="T63" fmla="*/ 161 h 825"/>
                <a:gd name="T64" fmla="*/ 0 w 626"/>
                <a:gd name="T65" fmla="*/ 146 h 825"/>
                <a:gd name="T66" fmla="*/ 15 w 626"/>
                <a:gd name="T67" fmla="*/ 107 h 825"/>
                <a:gd name="T68" fmla="*/ 20 w 626"/>
                <a:gd name="T69" fmla="*/ 88 h 825"/>
                <a:gd name="T70" fmla="*/ 18 w 626"/>
                <a:gd name="T71" fmla="*/ 67 h 825"/>
                <a:gd name="T72" fmla="*/ 34 w 626"/>
                <a:gd name="T73" fmla="*/ 43 h 825"/>
                <a:gd name="T74" fmla="*/ 42 w 626"/>
                <a:gd name="T75" fmla="*/ 24 h 825"/>
                <a:gd name="T76" fmla="*/ 63 w 626"/>
                <a:gd name="T77" fmla="*/ 17 h 825"/>
                <a:gd name="T78" fmla="*/ 75 w 626"/>
                <a:gd name="T79" fmla="*/ 1 h 825"/>
                <a:gd name="T80" fmla="*/ 92 w 626"/>
                <a:gd name="T81" fmla="*/ 14 h 825"/>
                <a:gd name="T82" fmla="*/ 114 w 626"/>
                <a:gd name="T83" fmla="*/ 32 h 825"/>
                <a:gd name="T84" fmla="*/ 135 w 626"/>
                <a:gd name="T85" fmla="*/ 32 h 825"/>
                <a:gd name="T86" fmla="*/ 151 w 626"/>
                <a:gd name="T87" fmla="*/ 25 h 825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626"/>
                <a:gd name="T133" fmla="*/ 0 h 825"/>
                <a:gd name="T134" fmla="*/ 626 w 626"/>
                <a:gd name="T135" fmla="*/ 825 h 825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626" h="825">
                  <a:moveTo>
                    <a:pt x="626" y="122"/>
                  </a:moveTo>
                  <a:lnTo>
                    <a:pt x="624" y="124"/>
                  </a:lnTo>
                  <a:lnTo>
                    <a:pt x="621" y="134"/>
                  </a:lnTo>
                  <a:lnTo>
                    <a:pt x="615" y="146"/>
                  </a:lnTo>
                  <a:lnTo>
                    <a:pt x="613" y="159"/>
                  </a:lnTo>
                  <a:lnTo>
                    <a:pt x="607" y="173"/>
                  </a:lnTo>
                  <a:lnTo>
                    <a:pt x="597" y="189"/>
                  </a:lnTo>
                  <a:lnTo>
                    <a:pt x="581" y="205"/>
                  </a:lnTo>
                  <a:lnTo>
                    <a:pt x="565" y="216"/>
                  </a:lnTo>
                  <a:lnTo>
                    <a:pt x="550" y="228"/>
                  </a:lnTo>
                  <a:lnTo>
                    <a:pt x="534" y="236"/>
                  </a:lnTo>
                  <a:lnTo>
                    <a:pt x="524" y="242"/>
                  </a:lnTo>
                  <a:lnTo>
                    <a:pt x="520" y="244"/>
                  </a:lnTo>
                  <a:lnTo>
                    <a:pt x="520" y="248"/>
                  </a:lnTo>
                  <a:lnTo>
                    <a:pt x="524" y="258"/>
                  </a:lnTo>
                  <a:lnTo>
                    <a:pt x="528" y="272"/>
                  </a:lnTo>
                  <a:lnTo>
                    <a:pt x="532" y="285"/>
                  </a:lnTo>
                  <a:lnTo>
                    <a:pt x="538" y="299"/>
                  </a:lnTo>
                  <a:lnTo>
                    <a:pt x="542" y="309"/>
                  </a:lnTo>
                  <a:lnTo>
                    <a:pt x="544" y="321"/>
                  </a:lnTo>
                  <a:lnTo>
                    <a:pt x="546" y="339"/>
                  </a:lnTo>
                  <a:lnTo>
                    <a:pt x="544" y="354"/>
                  </a:lnTo>
                  <a:lnTo>
                    <a:pt x="544" y="368"/>
                  </a:lnTo>
                  <a:lnTo>
                    <a:pt x="548" y="380"/>
                  </a:lnTo>
                  <a:lnTo>
                    <a:pt x="550" y="396"/>
                  </a:lnTo>
                  <a:lnTo>
                    <a:pt x="550" y="413"/>
                  </a:lnTo>
                  <a:lnTo>
                    <a:pt x="540" y="429"/>
                  </a:lnTo>
                  <a:lnTo>
                    <a:pt x="522" y="447"/>
                  </a:lnTo>
                  <a:lnTo>
                    <a:pt x="504" y="462"/>
                  </a:lnTo>
                  <a:lnTo>
                    <a:pt x="489" y="480"/>
                  </a:lnTo>
                  <a:lnTo>
                    <a:pt x="479" y="494"/>
                  </a:lnTo>
                  <a:lnTo>
                    <a:pt x="469" y="522"/>
                  </a:lnTo>
                  <a:lnTo>
                    <a:pt x="463" y="549"/>
                  </a:lnTo>
                  <a:lnTo>
                    <a:pt x="459" y="565"/>
                  </a:lnTo>
                  <a:lnTo>
                    <a:pt x="451" y="585"/>
                  </a:lnTo>
                  <a:lnTo>
                    <a:pt x="441" y="602"/>
                  </a:lnTo>
                  <a:lnTo>
                    <a:pt x="428" y="618"/>
                  </a:lnTo>
                  <a:lnTo>
                    <a:pt x="414" y="624"/>
                  </a:lnTo>
                  <a:lnTo>
                    <a:pt x="396" y="630"/>
                  </a:lnTo>
                  <a:lnTo>
                    <a:pt x="376" y="632"/>
                  </a:lnTo>
                  <a:lnTo>
                    <a:pt x="359" y="636"/>
                  </a:lnTo>
                  <a:lnTo>
                    <a:pt x="345" y="642"/>
                  </a:lnTo>
                  <a:lnTo>
                    <a:pt x="337" y="648"/>
                  </a:lnTo>
                  <a:lnTo>
                    <a:pt x="339" y="659"/>
                  </a:lnTo>
                  <a:lnTo>
                    <a:pt x="347" y="669"/>
                  </a:lnTo>
                  <a:lnTo>
                    <a:pt x="357" y="681"/>
                  </a:lnTo>
                  <a:lnTo>
                    <a:pt x="363" y="691"/>
                  </a:lnTo>
                  <a:lnTo>
                    <a:pt x="361" y="701"/>
                  </a:lnTo>
                  <a:lnTo>
                    <a:pt x="353" y="710"/>
                  </a:lnTo>
                  <a:lnTo>
                    <a:pt x="343" y="726"/>
                  </a:lnTo>
                  <a:lnTo>
                    <a:pt x="331" y="742"/>
                  </a:lnTo>
                  <a:lnTo>
                    <a:pt x="319" y="756"/>
                  </a:lnTo>
                  <a:lnTo>
                    <a:pt x="312" y="766"/>
                  </a:lnTo>
                  <a:lnTo>
                    <a:pt x="302" y="771"/>
                  </a:lnTo>
                  <a:lnTo>
                    <a:pt x="290" y="781"/>
                  </a:lnTo>
                  <a:lnTo>
                    <a:pt x="274" y="793"/>
                  </a:lnTo>
                  <a:lnTo>
                    <a:pt x="258" y="805"/>
                  </a:lnTo>
                  <a:lnTo>
                    <a:pt x="245" y="815"/>
                  </a:lnTo>
                  <a:lnTo>
                    <a:pt x="235" y="821"/>
                  </a:lnTo>
                  <a:lnTo>
                    <a:pt x="231" y="825"/>
                  </a:lnTo>
                  <a:lnTo>
                    <a:pt x="215" y="795"/>
                  </a:lnTo>
                  <a:lnTo>
                    <a:pt x="191" y="740"/>
                  </a:lnTo>
                  <a:lnTo>
                    <a:pt x="158" y="675"/>
                  </a:lnTo>
                  <a:lnTo>
                    <a:pt x="89" y="642"/>
                  </a:lnTo>
                  <a:lnTo>
                    <a:pt x="2" y="640"/>
                  </a:lnTo>
                  <a:lnTo>
                    <a:pt x="0" y="581"/>
                  </a:lnTo>
                  <a:lnTo>
                    <a:pt x="28" y="476"/>
                  </a:lnTo>
                  <a:lnTo>
                    <a:pt x="60" y="425"/>
                  </a:lnTo>
                  <a:lnTo>
                    <a:pt x="58" y="376"/>
                  </a:lnTo>
                  <a:lnTo>
                    <a:pt x="77" y="352"/>
                  </a:lnTo>
                  <a:lnTo>
                    <a:pt x="63" y="317"/>
                  </a:lnTo>
                  <a:lnTo>
                    <a:pt x="69" y="266"/>
                  </a:lnTo>
                  <a:lnTo>
                    <a:pt x="126" y="244"/>
                  </a:lnTo>
                  <a:lnTo>
                    <a:pt x="136" y="171"/>
                  </a:lnTo>
                  <a:lnTo>
                    <a:pt x="140" y="116"/>
                  </a:lnTo>
                  <a:lnTo>
                    <a:pt x="170" y="94"/>
                  </a:lnTo>
                  <a:lnTo>
                    <a:pt x="203" y="94"/>
                  </a:lnTo>
                  <a:lnTo>
                    <a:pt x="254" y="65"/>
                  </a:lnTo>
                  <a:lnTo>
                    <a:pt x="298" y="45"/>
                  </a:lnTo>
                  <a:lnTo>
                    <a:pt x="298" y="4"/>
                  </a:lnTo>
                  <a:lnTo>
                    <a:pt x="363" y="0"/>
                  </a:lnTo>
                  <a:lnTo>
                    <a:pt x="367" y="53"/>
                  </a:lnTo>
                  <a:lnTo>
                    <a:pt x="406" y="110"/>
                  </a:lnTo>
                  <a:lnTo>
                    <a:pt x="455" y="126"/>
                  </a:lnTo>
                  <a:lnTo>
                    <a:pt x="495" y="83"/>
                  </a:lnTo>
                  <a:lnTo>
                    <a:pt x="538" y="126"/>
                  </a:lnTo>
                  <a:lnTo>
                    <a:pt x="571" y="122"/>
                  </a:lnTo>
                  <a:lnTo>
                    <a:pt x="603" y="98"/>
                  </a:lnTo>
                  <a:lnTo>
                    <a:pt x="626" y="122"/>
                  </a:lnTo>
                </a:path>
              </a:pathLst>
            </a:custGeom>
            <a:solidFill>
              <a:srgbClr val="C00000"/>
            </a:solidFill>
            <a:ln w="6350">
              <a:solidFill>
                <a:schemeClr val="bg1"/>
              </a:solidFill>
              <a:prstDash val="solid"/>
              <a:round/>
            </a:ln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  <a:latin typeface="+mj-ea"/>
                <a:ea typeface="+mj-ea"/>
              </a:endParaRPr>
            </a:p>
          </p:txBody>
        </p:sp>
        <p:sp>
          <p:nvSpPr>
            <p:cNvPr id="17" name="Freeform 81"/>
            <p:cNvSpPr/>
            <p:nvPr/>
          </p:nvSpPr>
          <p:spPr bwMode="gray">
            <a:xfrm>
              <a:off x="3746" y="2774"/>
              <a:ext cx="283" cy="318"/>
            </a:xfrm>
            <a:custGeom>
              <a:avLst/>
              <a:gdLst>
                <a:gd name="T0" fmla="*/ 109 w 565"/>
                <a:gd name="T1" fmla="*/ 11 h 638"/>
                <a:gd name="T2" fmla="*/ 106 w 565"/>
                <a:gd name="T3" fmla="*/ 11 h 638"/>
                <a:gd name="T4" fmla="*/ 103 w 565"/>
                <a:gd name="T5" fmla="*/ 14 h 638"/>
                <a:gd name="T6" fmla="*/ 100 w 565"/>
                <a:gd name="T7" fmla="*/ 21 h 638"/>
                <a:gd name="T8" fmla="*/ 99 w 565"/>
                <a:gd name="T9" fmla="*/ 28 h 638"/>
                <a:gd name="T10" fmla="*/ 96 w 565"/>
                <a:gd name="T11" fmla="*/ 31 h 638"/>
                <a:gd name="T12" fmla="*/ 90 w 565"/>
                <a:gd name="T13" fmla="*/ 29 h 638"/>
                <a:gd name="T14" fmla="*/ 84 w 565"/>
                <a:gd name="T15" fmla="*/ 26 h 638"/>
                <a:gd name="T16" fmla="*/ 80 w 565"/>
                <a:gd name="T17" fmla="*/ 26 h 638"/>
                <a:gd name="T18" fmla="*/ 82 w 565"/>
                <a:gd name="T19" fmla="*/ 32 h 638"/>
                <a:gd name="T20" fmla="*/ 87 w 565"/>
                <a:gd name="T21" fmla="*/ 36 h 638"/>
                <a:gd name="T22" fmla="*/ 93 w 565"/>
                <a:gd name="T23" fmla="*/ 38 h 638"/>
                <a:gd name="T24" fmla="*/ 101 w 565"/>
                <a:gd name="T25" fmla="*/ 35 h 638"/>
                <a:gd name="T26" fmla="*/ 104 w 565"/>
                <a:gd name="T27" fmla="*/ 31 h 638"/>
                <a:gd name="T28" fmla="*/ 106 w 565"/>
                <a:gd name="T29" fmla="*/ 25 h 638"/>
                <a:gd name="T30" fmla="*/ 110 w 565"/>
                <a:gd name="T31" fmla="*/ 24 h 638"/>
                <a:gd name="T32" fmla="*/ 117 w 565"/>
                <a:gd name="T33" fmla="*/ 30 h 638"/>
                <a:gd name="T34" fmla="*/ 126 w 565"/>
                <a:gd name="T35" fmla="*/ 34 h 638"/>
                <a:gd name="T36" fmla="*/ 131 w 565"/>
                <a:gd name="T37" fmla="*/ 36 h 638"/>
                <a:gd name="T38" fmla="*/ 138 w 565"/>
                <a:gd name="T39" fmla="*/ 38 h 638"/>
                <a:gd name="T40" fmla="*/ 142 w 565"/>
                <a:gd name="T41" fmla="*/ 44 h 638"/>
                <a:gd name="T42" fmla="*/ 139 w 565"/>
                <a:gd name="T43" fmla="*/ 51 h 638"/>
                <a:gd name="T44" fmla="*/ 133 w 565"/>
                <a:gd name="T45" fmla="*/ 58 h 638"/>
                <a:gd name="T46" fmla="*/ 130 w 565"/>
                <a:gd name="T47" fmla="*/ 60 h 638"/>
                <a:gd name="T48" fmla="*/ 134 w 565"/>
                <a:gd name="T49" fmla="*/ 60 h 638"/>
                <a:gd name="T50" fmla="*/ 139 w 565"/>
                <a:gd name="T51" fmla="*/ 60 h 638"/>
                <a:gd name="T52" fmla="*/ 141 w 565"/>
                <a:gd name="T53" fmla="*/ 63 h 638"/>
                <a:gd name="T54" fmla="*/ 136 w 565"/>
                <a:gd name="T55" fmla="*/ 67 h 638"/>
                <a:gd name="T56" fmla="*/ 129 w 565"/>
                <a:gd name="T57" fmla="*/ 71 h 638"/>
                <a:gd name="T58" fmla="*/ 126 w 565"/>
                <a:gd name="T59" fmla="*/ 73 h 638"/>
                <a:gd name="T60" fmla="*/ 129 w 565"/>
                <a:gd name="T61" fmla="*/ 73 h 638"/>
                <a:gd name="T62" fmla="*/ 135 w 565"/>
                <a:gd name="T63" fmla="*/ 78 h 638"/>
                <a:gd name="T64" fmla="*/ 136 w 565"/>
                <a:gd name="T65" fmla="*/ 88 h 638"/>
                <a:gd name="T66" fmla="*/ 138 w 565"/>
                <a:gd name="T67" fmla="*/ 98 h 638"/>
                <a:gd name="T68" fmla="*/ 141 w 565"/>
                <a:gd name="T69" fmla="*/ 104 h 638"/>
                <a:gd name="T70" fmla="*/ 141 w 565"/>
                <a:gd name="T71" fmla="*/ 108 h 638"/>
                <a:gd name="T72" fmla="*/ 136 w 565"/>
                <a:gd name="T73" fmla="*/ 112 h 638"/>
                <a:gd name="T74" fmla="*/ 129 w 565"/>
                <a:gd name="T75" fmla="*/ 111 h 638"/>
                <a:gd name="T76" fmla="*/ 123 w 565"/>
                <a:gd name="T77" fmla="*/ 110 h 638"/>
                <a:gd name="T78" fmla="*/ 119 w 565"/>
                <a:gd name="T79" fmla="*/ 116 h 638"/>
                <a:gd name="T80" fmla="*/ 118 w 565"/>
                <a:gd name="T81" fmla="*/ 122 h 638"/>
                <a:gd name="T82" fmla="*/ 116 w 565"/>
                <a:gd name="T83" fmla="*/ 129 h 638"/>
                <a:gd name="T84" fmla="*/ 113 w 565"/>
                <a:gd name="T85" fmla="*/ 136 h 638"/>
                <a:gd name="T86" fmla="*/ 112 w 565"/>
                <a:gd name="T87" fmla="*/ 146 h 638"/>
                <a:gd name="T88" fmla="*/ 112 w 565"/>
                <a:gd name="T89" fmla="*/ 150 h 638"/>
                <a:gd name="T90" fmla="*/ 102 w 565"/>
                <a:gd name="T91" fmla="*/ 158 h 638"/>
                <a:gd name="T92" fmla="*/ 88 w 565"/>
                <a:gd name="T93" fmla="*/ 158 h 638"/>
                <a:gd name="T94" fmla="*/ 69 w 565"/>
                <a:gd name="T95" fmla="*/ 148 h 638"/>
                <a:gd name="T96" fmla="*/ 47 w 565"/>
                <a:gd name="T97" fmla="*/ 155 h 638"/>
                <a:gd name="T98" fmla="*/ 35 w 565"/>
                <a:gd name="T99" fmla="*/ 128 h 638"/>
                <a:gd name="T100" fmla="*/ 20 w 565"/>
                <a:gd name="T101" fmla="*/ 113 h 638"/>
                <a:gd name="T102" fmla="*/ 5 w 565"/>
                <a:gd name="T103" fmla="*/ 83 h 638"/>
                <a:gd name="T104" fmla="*/ 27 w 565"/>
                <a:gd name="T105" fmla="*/ 49 h 638"/>
                <a:gd name="T106" fmla="*/ 42 w 565"/>
                <a:gd name="T107" fmla="*/ 36 h 638"/>
                <a:gd name="T108" fmla="*/ 46 w 565"/>
                <a:gd name="T109" fmla="*/ 12 h 638"/>
                <a:gd name="T110" fmla="*/ 56 w 565"/>
                <a:gd name="T111" fmla="*/ 0 h 638"/>
                <a:gd name="T112" fmla="*/ 76 w 565"/>
                <a:gd name="T113" fmla="*/ 7 h 638"/>
                <a:gd name="T114" fmla="*/ 96 w 565"/>
                <a:gd name="T115" fmla="*/ 1 h 638"/>
                <a:gd name="T116" fmla="*/ 109 w 565"/>
                <a:gd name="T117" fmla="*/ 11 h 638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565"/>
                <a:gd name="T178" fmla="*/ 0 h 638"/>
                <a:gd name="T179" fmla="*/ 565 w 565"/>
                <a:gd name="T180" fmla="*/ 638 h 638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565" h="638">
                  <a:moveTo>
                    <a:pt x="433" y="44"/>
                  </a:moveTo>
                  <a:lnTo>
                    <a:pt x="433" y="44"/>
                  </a:lnTo>
                  <a:lnTo>
                    <a:pt x="429" y="46"/>
                  </a:lnTo>
                  <a:lnTo>
                    <a:pt x="423" y="47"/>
                  </a:lnTo>
                  <a:lnTo>
                    <a:pt x="417" y="53"/>
                  </a:lnTo>
                  <a:lnTo>
                    <a:pt x="411" y="59"/>
                  </a:lnTo>
                  <a:lnTo>
                    <a:pt x="403" y="69"/>
                  </a:lnTo>
                  <a:lnTo>
                    <a:pt x="398" y="85"/>
                  </a:lnTo>
                  <a:lnTo>
                    <a:pt x="396" y="99"/>
                  </a:lnTo>
                  <a:lnTo>
                    <a:pt x="394" y="112"/>
                  </a:lnTo>
                  <a:lnTo>
                    <a:pt x="392" y="122"/>
                  </a:lnTo>
                  <a:lnTo>
                    <a:pt x="384" y="126"/>
                  </a:lnTo>
                  <a:lnTo>
                    <a:pt x="372" y="122"/>
                  </a:lnTo>
                  <a:lnTo>
                    <a:pt x="360" y="118"/>
                  </a:lnTo>
                  <a:lnTo>
                    <a:pt x="346" y="110"/>
                  </a:lnTo>
                  <a:lnTo>
                    <a:pt x="335" y="107"/>
                  </a:lnTo>
                  <a:lnTo>
                    <a:pt x="325" y="105"/>
                  </a:lnTo>
                  <a:lnTo>
                    <a:pt x="319" y="107"/>
                  </a:lnTo>
                  <a:lnTo>
                    <a:pt x="317" y="118"/>
                  </a:lnTo>
                  <a:lnTo>
                    <a:pt x="325" y="128"/>
                  </a:lnTo>
                  <a:lnTo>
                    <a:pt x="337" y="138"/>
                  </a:lnTo>
                  <a:lnTo>
                    <a:pt x="346" y="146"/>
                  </a:lnTo>
                  <a:lnTo>
                    <a:pt x="358" y="152"/>
                  </a:lnTo>
                  <a:lnTo>
                    <a:pt x="372" y="154"/>
                  </a:lnTo>
                  <a:lnTo>
                    <a:pt x="388" y="150"/>
                  </a:lnTo>
                  <a:lnTo>
                    <a:pt x="402" y="142"/>
                  </a:lnTo>
                  <a:lnTo>
                    <a:pt x="407" y="134"/>
                  </a:lnTo>
                  <a:lnTo>
                    <a:pt x="413" y="124"/>
                  </a:lnTo>
                  <a:lnTo>
                    <a:pt x="417" y="112"/>
                  </a:lnTo>
                  <a:lnTo>
                    <a:pt x="423" y="103"/>
                  </a:lnTo>
                  <a:lnTo>
                    <a:pt x="429" y="97"/>
                  </a:lnTo>
                  <a:lnTo>
                    <a:pt x="437" y="97"/>
                  </a:lnTo>
                  <a:lnTo>
                    <a:pt x="447" y="105"/>
                  </a:lnTo>
                  <a:lnTo>
                    <a:pt x="468" y="122"/>
                  </a:lnTo>
                  <a:lnTo>
                    <a:pt x="486" y="132"/>
                  </a:lnTo>
                  <a:lnTo>
                    <a:pt x="502" y="138"/>
                  </a:lnTo>
                  <a:lnTo>
                    <a:pt x="514" y="142"/>
                  </a:lnTo>
                  <a:lnTo>
                    <a:pt x="524" y="144"/>
                  </a:lnTo>
                  <a:lnTo>
                    <a:pt x="537" y="148"/>
                  </a:lnTo>
                  <a:lnTo>
                    <a:pt x="549" y="154"/>
                  </a:lnTo>
                  <a:lnTo>
                    <a:pt x="559" y="164"/>
                  </a:lnTo>
                  <a:lnTo>
                    <a:pt x="565" y="177"/>
                  </a:lnTo>
                  <a:lnTo>
                    <a:pt x="561" y="191"/>
                  </a:lnTo>
                  <a:lnTo>
                    <a:pt x="553" y="207"/>
                  </a:lnTo>
                  <a:lnTo>
                    <a:pt x="543" y="221"/>
                  </a:lnTo>
                  <a:lnTo>
                    <a:pt x="531" y="232"/>
                  </a:lnTo>
                  <a:lnTo>
                    <a:pt x="524" y="240"/>
                  </a:lnTo>
                  <a:lnTo>
                    <a:pt x="520" y="242"/>
                  </a:lnTo>
                  <a:lnTo>
                    <a:pt x="524" y="242"/>
                  </a:lnTo>
                  <a:lnTo>
                    <a:pt x="533" y="242"/>
                  </a:lnTo>
                  <a:lnTo>
                    <a:pt x="543" y="240"/>
                  </a:lnTo>
                  <a:lnTo>
                    <a:pt x="555" y="242"/>
                  </a:lnTo>
                  <a:lnTo>
                    <a:pt x="561" y="246"/>
                  </a:lnTo>
                  <a:lnTo>
                    <a:pt x="561" y="252"/>
                  </a:lnTo>
                  <a:lnTo>
                    <a:pt x="555" y="262"/>
                  </a:lnTo>
                  <a:lnTo>
                    <a:pt x="543" y="270"/>
                  </a:lnTo>
                  <a:lnTo>
                    <a:pt x="529" y="278"/>
                  </a:lnTo>
                  <a:lnTo>
                    <a:pt x="516" y="286"/>
                  </a:lnTo>
                  <a:lnTo>
                    <a:pt x="506" y="290"/>
                  </a:lnTo>
                  <a:lnTo>
                    <a:pt x="502" y="292"/>
                  </a:lnTo>
                  <a:lnTo>
                    <a:pt x="506" y="292"/>
                  </a:lnTo>
                  <a:lnTo>
                    <a:pt x="516" y="295"/>
                  </a:lnTo>
                  <a:lnTo>
                    <a:pt x="528" y="303"/>
                  </a:lnTo>
                  <a:lnTo>
                    <a:pt x="537" y="315"/>
                  </a:lnTo>
                  <a:lnTo>
                    <a:pt x="541" y="329"/>
                  </a:lnTo>
                  <a:lnTo>
                    <a:pt x="543" y="353"/>
                  </a:lnTo>
                  <a:lnTo>
                    <a:pt x="543" y="374"/>
                  </a:lnTo>
                  <a:lnTo>
                    <a:pt x="549" y="396"/>
                  </a:lnTo>
                  <a:lnTo>
                    <a:pt x="555" y="408"/>
                  </a:lnTo>
                  <a:lnTo>
                    <a:pt x="561" y="418"/>
                  </a:lnTo>
                  <a:lnTo>
                    <a:pt x="565" y="425"/>
                  </a:lnTo>
                  <a:lnTo>
                    <a:pt x="563" y="435"/>
                  </a:lnTo>
                  <a:lnTo>
                    <a:pt x="553" y="445"/>
                  </a:lnTo>
                  <a:lnTo>
                    <a:pt x="541" y="451"/>
                  </a:lnTo>
                  <a:lnTo>
                    <a:pt x="528" y="449"/>
                  </a:lnTo>
                  <a:lnTo>
                    <a:pt x="514" y="445"/>
                  </a:lnTo>
                  <a:lnTo>
                    <a:pt x="502" y="441"/>
                  </a:lnTo>
                  <a:lnTo>
                    <a:pt x="490" y="443"/>
                  </a:lnTo>
                  <a:lnTo>
                    <a:pt x="482" y="453"/>
                  </a:lnTo>
                  <a:lnTo>
                    <a:pt x="476" y="465"/>
                  </a:lnTo>
                  <a:lnTo>
                    <a:pt x="474" y="479"/>
                  </a:lnTo>
                  <a:lnTo>
                    <a:pt x="472" y="492"/>
                  </a:lnTo>
                  <a:lnTo>
                    <a:pt x="470" y="506"/>
                  </a:lnTo>
                  <a:lnTo>
                    <a:pt x="463" y="518"/>
                  </a:lnTo>
                  <a:lnTo>
                    <a:pt x="457" y="532"/>
                  </a:lnTo>
                  <a:lnTo>
                    <a:pt x="449" y="545"/>
                  </a:lnTo>
                  <a:lnTo>
                    <a:pt x="447" y="567"/>
                  </a:lnTo>
                  <a:lnTo>
                    <a:pt x="445" y="587"/>
                  </a:lnTo>
                  <a:lnTo>
                    <a:pt x="445" y="599"/>
                  </a:lnTo>
                  <a:lnTo>
                    <a:pt x="445" y="604"/>
                  </a:lnTo>
                  <a:lnTo>
                    <a:pt x="445" y="606"/>
                  </a:lnTo>
                  <a:lnTo>
                    <a:pt x="405" y="634"/>
                  </a:lnTo>
                  <a:lnTo>
                    <a:pt x="382" y="610"/>
                  </a:lnTo>
                  <a:lnTo>
                    <a:pt x="350" y="634"/>
                  </a:lnTo>
                  <a:lnTo>
                    <a:pt x="317" y="638"/>
                  </a:lnTo>
                  <a:lnTo>
                    <a:pt x="274" y="595"/>
                  </a:lnTo>
                  <a:lnTo>
                    <a:pt x="234" y="638"/>
                  </a:lnTo>
                  <a:lnTo>
                    <a:pt x="185" y="622"/>
                  </a:lnTo>
                  <a:lnTo>
                    <a:pt x="146" y="565"/>
                  </a:lnTo>
                  <a:lnTo>
                    <a:pt x="140" y="514"/>
                  </a:lnTo>
                  <a:lnTo>
                    <a:pt x="91" y="514"/>
                  </a:lnTo>
                  <a:lnTo>
                    <a:pt x="77" y="453"/>
                  </a:lnTo>
                  <a:lnTo>
                    <a:pt x="0" y="394"/>
                  </a:lnTo>
                  <a:lnTo>
                    <a:pt x="18" y="333"/>
                  </a:lnTo>
                  <a:lnTo>
                    <a:pt x="77" y="272"/>
                  </a:lnTo>
                  <a:lnTo>
                    <a:pt x="106" y="199"/>
                  </a:lnTo>
                  <a:lnTo>
                    <a:pt x="134" y="156"/>
                  </a:lnTo>
                  <a:lnTo>
                    <a:pt x="165" y="144"/>
                  </a:lnTo>
                  <a:lnTo>
                    <a:pt x="144" y="101"/>
                  </a:lnTo>
                  <a:lnTo>
                    <a:pt x="183" y="51"/>
                  </a:lnTo>
                  <a:lnTo>
                    <a:pt x="179" y="8"/>
                  </a:lnTo>
                  <a:lnTo>
                    <a:pt x="224" y="0"/>
                  </a:lnTo>
                  <a:lnTo>
                    <a:pt x="252" y="34"/>
                  </a:lnTo>
                  <a:lnTo>
                    <a:pt x="301" y="30"/>
                  </a:lnTo>
                  <a:lnTo>
                    <a:pt x="344" y="20"/>
                  </a:lnTo>
                  <a:lnTo>
                    <a:pt x="384" y="4"/>
                  </a:lnTo>
                  <a:lnTo>
                    <a:pt x="415" y="22"/>
                  </a:lnTo>
                  <a:lnTo>
                    <a:pt x="433" y="44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</a:ln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  <a:latin typeface="+mj-ea"/>
                <a:ea typeface="+mj-ea"/>
              </a:endParaRPr>
            </a:p>
          </p:txBody>
        </p:sp>
        <p:sp>
          <p:nvSpPr>
            <p:cNvPr id="18" name="Freeform 82"/>
            <p:cNvSpPr/>
            <p:nvPr/>
          </p:nvSpPr>
          <p:spPr bwMode="gray">
            <a:xfrm>
              <a:off x="3746" y="2774"/>
              <a:ext cx="283" cy="318"/>
            </a:xfrm>
            <a:custGeom>
              <a:avLst/>
              <a:gdLst>
                <a:gd name="T0" fmla="*/ 109 w 565"/>
                <a:gd name="T1" fmla="*/ 11 h 638"/>
                <a:gd name="T2" fmla="*/ 106 w 565"/>
                <a:gd name="T3" fmla="*/ 11 h 638"/>
                <a:gd name="T4" fmla="*/ 103 w 565"/>
                <a:gd name="T5" fmla="*/ 14 h 638"/>
                <a:gd name="T6" fmla="*/ 100 w 565"/>
                <a:gd name="T7" fmla="*/ 21 h 638"/>
                <a:gd name="T8" fmla="*/ 99 w 565"/>
                <a:gd name="T9" fmla="*/ 28 h 638"/>
                <a:gd name="T10" fmla="*/ 96 w 565"/>
                <a:gd name="T11" fmla="*/ 31 h 638"/>
                <a:gd name="T12" fmla="*/ 90 w 565"/>
                <a:gd name="T13" fmla="*/ 29 h 638"/>
                <a:gd name="T14" fmla="*/ 84 w 565"/>
                <a:gd name="T15" fmla="*/ 26 h 638"/>
                <a:gd name="T16" fmla="*/ 80 w 565"/>
                <a:gd name="T17" fmla="*/ 26 h 638"/>
                <a:gd name="T18" fmla="*/ 82 w 565"/>
                <a:gd name="T19" fmla="*/ 32 h 638"/>
                <a:gd name="T20" fmla="*/ 87 w 565"/>
                <a:gd name="T21" fmla="*/ 36 h 638"/>
                <a:gd name="T22" fmla="*/ 93 w 565"/>
                <a:gd name="T23" fmla="*/ 38 h 638"/>
                <a:gd name="T24" fmla="*/ 101 w 565"/>
                <a:gd name="T25" fmla="*/ 35 h 638"/>
                <a:gd name="T26" fmla="*/ 104 w 565"/>
                <a:gd name="T27" fmla="*/ 31 h 638"/>
                <a:gd name="T28" fmla="*/ 106 w 565"/>
                <a:gd name="T29" fmla="*/ 25 h 638"/>
                <a:gd name="T30" fmla="*/ 110 w 565"/>
                <a:gd name="T31" fmla="*/ 24 h 638"/>
                <a:gd name="T32" fmla="*/ 117 w 565"/>
                <a:gd name="T33" fmla="*/ 30 h 638"/>
                <a:gd name="T34" fmla="*/ 126 w 565"/>
                <a:gd name="T35" fmla="*/ 34 h 638"/>
                <a:gd name="T36" fmla="*/ 131 w 565"/>
                <a:gd name="T37" fmla="*/ 36 h 638"/>
                <a:gd name="T38" fmla="*/ 138 w 565"/>
                <a:gd name="T39" fmla="*/ 38 h 638"/>
                <a:gd name="T40" fmla="*/ 142 w 565"/>
                <a:gd name="T41" fmla="*/ 44 h 638"/>
                <a:gd name="T42" fmla="*/ 139 w 565"/>
                <a:gd name="T43" fmla="*/ 51 h 638"/>
                <a:gd name="T44" fmla="*/ 133 w 565"/>
                <a:gd name="T45" fmla="*/ 58 h 638"/>
                <a:gd name="T46" fmla="*/ 130 w 565"/>
                <a:gd name="T47" fmla="*/ 60 h 638"/>
                <a:gd name="T48" fmla="*/ 134 w 565"/>
                <a:gd name="T49" fmla="*/ 60 h 638"/>
                <a:gd name="T50" fmla="*/ 139 w 565"/>
                <a:gd name="T51" fmla="*/ 60 h 638"/>
                <a:gd name="T52" fmla="*/ 141 w 565"/>
                <a:gd name="T53" fmla="*/ 63 h 638"/>
                <a:gd name="T54" fmla="*/ 136 w 565"/>
                <a:gd name="T55" fmla="*/ 67 h 638"/>
                <a:gd name="T56" fmla="*/ 129 w 565"/>
                <a:gd name="T57" fmla="*/ 71 h 638"/>
                <a:gd name="T58" fmla="*/ 126 w 565"/>
                <a:gd name="T59" fmla="*/ 73 h 638"/>
                <a:gd name="T60" fmla="*/ 129 w 565"/>
                <a:gd name="T61" fmla="*/ 73 h 638"/>
                <a:gd name="T62" fmla="*/ 135 w 565"/>
                <a:gd name="T63" fmla="*/ 78 h 638"/>
                <a:gd name="T64" fmla="*/ 136 w 565"/>
                <a:gd name="T65" fmla="*/ 88 h 638"/>
                <a:gd name="T66" fmla="*/ 138 w 565"/>
                <a:gd name="T67" fmla="*/ 98 h 638"/>
                <a:gd name="T68" fmla="*/ 141 w 565"/>
                <a:gd name="T69" fmla="*/ 104 h 638"/>
                <a:gd name="T70" fmla="*/ 141 w 565"/>
                <a:gd name="T71" fmla="*/ 108 h 638"/>
                <a:gd name="T72" fmla="*/ 136 w 565"/>
                <a:gd name="T73" fmla="*/ 112 h 638"/>
                <a:gd name="T74" fmla="*/ 129 w 565"/>
                <a:gd name="T75" fmla="*/ 111 h 638"/>
                <a:gd name="T76" fmla="*/ 123 w 565"/>
                <a:gd name="T77" fmla="*/ 110 h 638"/>
                <a:gd name="T78" fmla="*/ 119 w 565"/>
                <a:gd name="T79" fmla="*/ 116 h 638"/>
                <a:gd name="T80" fmla="*/ 118 w 565"/>
                <a:gd name="T81" fmla="*/ 122 h 638"/>
                <a:gd name="T82" fmla="*/ 116 w 565"/>
                <a:gd name="T83" fmla="*/ 129 h 638"/>
                <a:gd name="T84" fmla="*/ 113 w 565"/>
                <a:gd name="T85" fmla="*/ 136 h 638"/>
                <a:gd name="T86" fmla="*/ 112 w 565"/>
                <a:gd name="T87" fmla="*/ 146 h 638"/>
                <a:gd name="T88" fmla="*/ 112 w 565"/>
                <a:gd name="T89" fmla="*/ 150 h 638"/>
                <a:gd name="T90" fmla="*/ 102 w 565"/>
                <a:gd name="T91" fmla="*/ 158 h 638"/>
                <a:gd name="T92" fmla="*/ 88 w 565"/>
                <a:gd name="T93" fmla="*/ 158 h 638"/>
                <a:gd name="T94" fmla="*/ 69 w 565"/>
                <a:gd name="T95" fmla="*/ 148 h 638"/>
                <a:gd name="T96" fmla="*/ 47 w 565"/>
                <a:gd name="T97" fmla="*/ 155 h 638"/>
                <a:gd name="T98" fmla="*/ 35 w 565"/>
                <a:gd name="T99" fmla="*/ 128 h 638"/>
                <a:gd name="T100" fmla="*/ 20 w 565"/>
                <a:gd name="T101" fmla="*/ 113 h 638"/>
                <a:gd name="T102" fmla="*/ 5 w 565"/>
                <a:gd name="T103" fmla="*/ 83 h 638"/>
                <a:gd name="T104" fmla="*/ 27 w 565"/>
                <a:gd name="T105" fmla="*/ 49 h 638"/>
                <a:gd name="T106" fmla="*/ 42 w 565"/>
                <a:gd name="T107" fmla="*/ 36 h 638"/>
                <a:gd name="T108" fmla="*/ 46 w 565"/>
                <a:gd name="T109" fmla="*/ 12 h 638"/>
                <a:gd name="T110" fmla="*/ 56 w 565"/>
                <a:gd name="T111" fmla="*/ 0 h 638"/>
                <a:gd name="T112" fmla="*/ 76 w 565"/>
                <a:gd name="T113" fmla="*/ 7 h 638"/>
                <a:gd name="T114" fmla="*/ 96 w 565"/>
                <a:gd name="T115" fmla="*/ 1 h 638"/>
                <a:gd name="T116" fmla="*/ 109 w 565"/>
                <a:gd name="T117" fmla="*/ 11 h 638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565"/>
                <a:gd name="T178" fmla="*/ 0 h 638"/>
                <a:gd name="T179" fmla="*/ 565 w 565"/>
                <a:gd name="T180" fmla="*/ 638 h 638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565" h="638">
                  <a:moveTo>
                    <a:pt x="433" y="44"/>
                  </a:moveTo>
                  <a:lnTo>
                    <a:pt x="433" y="44"/>
                  </a:lnTo>
                  <a:lnTo>
                    <a:pt x="429" y="46"/>
                  </a:lnTo>
                  <a:lnTo>
                    <a:pt x="423" y="47"/>
                  </a:lnTo>
                  <a:lnTo>
                    <a:pt x="417" y="53"/>
                  </a:lnTo>
                  <a:lnTo>
                    <a:pt x="411" y="59"/>
                  </a:lnTo>
                  <a:lnTo>
                    <a:pt x="403" y="69"/>
                  </a:lnTo>
                  <a:lnTo>
                    <a:pt x="398" y="85"/>
                  </a:lnTo>
                  <a:lnTo>
                    <a:pt x="396" y="99"/>
                  </a:lnTo>
                  <a:lnTo>
                    <a:pt x="394" y="112"/>
                  </a:lnTo>
                  <a:lnTo>
                    <a:pt x="392" y="122"/>
                  </a:lnTo>
                  <a:lnTo>
                    <a:pt x="384" y="126"/>
                  </a:lnTo>
                  <a:lnTo>
                    <a:pt x="372" y="122"/>
                  </a:lnTo>
                  <a:lnTo>
                    <a:pt x="360" y="118"/>
                  </a:lnTo>
                  <a:lnTo>
                    <a:pt x="346" y="110"/>
                  </a:lnTo>
                  <a:lnTo>
                    <a:pt x="335" y="107"/>
                  </a:lnTo>
                  <a:lnTo>
                    <a:pt x="325" y="105"/>
                  </a:lnTo>
                  <a:lnTo>
                    <a:pt x="319" y="107"/>
                  </a:lnTo>
                  <a:lnTo>
                    <a:pt x="317" y="118"/>
                  </a:lnTo>
                  <a:lnTo>
                    <a:pt x="325" y="128"/>
                  </a:lnTo>
                  <a:lnTo>
                    <a:pt x="337" y="138"/>
                  </a:lnTo>
                  <a:lnTo>
                    <a:pt x="346" y="146"/>
                  </a:lnTo>
                  <a:lnTo>
                    <a:pt x="358" y="152"/>
                  </a:lnTo>
                  <a:lnTo>
                    <a:pt x="372" y="154"/>
                  </a:lnTo>
                  <a:lnTo>
                    <a:pt x="388" y="150"/>
                  </a:lnTo>
                  <a:lnTo>
                    <a:pt x="402" y="142"/>
                  </a:lnTo>
                  <a:lnTo>
                    <a:pt x="407" y="134"/>
                  </a:lnTo>
                  <a:lnTo>
                    <a:pt x="413" y="124"/>
                  </a:lnTo>
                  <a:lnTo>
                    <a:pt x="417" y="112"/>
                  </a:lnTo>
                  <a:lnTo>
                    <a:pt x="423" y="103"/>
                  </a:lnTo>
                  <a:lnTo>
                    <a:pt x="429" y="97"/>
                  </a:lnTo>
                  <a:lnTo>
                    <a:pt x="437" y="97"/>
                  </a:lnTo>
                  <a:lnTo>
                    <a:pt x="447" y="105"/>
                  </a:lnTo>
                  <a:lnTo>
                    <a:pt x="468" y="122"/>
                  </a:lnTo>
                  <a:lnTo>
                    <a:pt x="486" y="132"/>
                  </a:lnTo>
                  <a:lnTo>
                    <a:pt x="502" y="138"/>
                  </a:lnTo>
                  <a:lnTo>
                    <a:pt x="514" y="142"/>
                  </a:lnTo>
                  <a:lnTo>
                    <a:pt x="524" y="144"/>
                  </a:lnTo>
                  <a:lnTo>
                    <a:pt x="537" y="148"/>
                  </a:lnTo>
                  <a:lnTo>
                    <a:pt x="549" y="154"/>
                  </a:lnTo>
                  <a:lnTo>
                    <a:pt x="559" y="164"/>
                  </a:lnTo>
                  <a:lnTo>
                    <a:pt x="565" y="177"/>
                  </a:lnTo>
                  <a:lnTo>
                    <a:pt x="561" y="191"/>
                  </a:lnTo>
                  <a:lnTo>
                    <a:pt x="553" y="207"/>
                  </a:lnTo>
                  <a:lnTo>
                    <a:pt x="543" y="221"/>
                  </a:lnTo>
                  <a:lnTo>
                    <a:pt x="531" y="232"/>
                  </a:lnTo>
                  <a:lnTo>
                    <a:pt x="524" y="240"/>
                  </a:lnTo>
                  <a:lnTo>
                    <a:pt x="520" y="242"/>
                  </a:lnTo>
                  <a:lnTo>
                    <a:pt x="524" y="242"/>
                  </a:lnTo>
                  <a:lnTo>
                    <a:pt x="533" y="242"/>
                  </a:lnTo>
                  <a:lnTo>
                    <a:pt x="543" y="240"/>
                  </a:lnTo>
                  <a:lnTo>
                    <a:pt x="555" y="242"/>
                  </a:lnTo>
                  <a:lnTo>
                    <a:pt x="561" y="246"/>
                  </a:lnTo>
                  <a:lnTo>
                    <a:pt x="561" y="252"/>
                  </a:lnTo>
                  <a:lnTo>
                    <a:pt x="555" y="262"/>
                  </a:lnTo>
                  <a:lnTo>
                    <a:pt x="543" y="270"/>
                  </a:lnTo>
                  <a:lnTo>
                    <a:pt x="529" y="278"/>
                  </a:lnTo>
                  <a:lnTo>
                    <a:pt x="516" y="286"/>
                  </a:lnTo>
                  <a:lnTo>
                    <a:pt x="506" y="290"/>
                  </a:lnTo>
                  <a:lnTo>
                    <a:pt x="502" y="292"/>
                  </a:lnTo>
                  <a:lnTo>
                    <a:pt x="506" y="292"/>
                  </a:lnTo>
                  <a:lnTo>
                    <a:pt x="516" y="295"/>
                  </a:lnTo>
                  <a:lnTo>
                    <a:pt x="528" y="303"/>
                  </a:lnTo>
                  <a:lnTo>
                    <a:pt x="537" y="315"/>
                  </a:lnTo>
                  <a:lnTo>
                    <a:pt x="541" y="329"/>
                  </a:lnTo>
                  <a:lnTo>
                    <a:pt x="543" y="353"/>
                  </a:lnTo>
                  <a:lnTo>
                    <a:pt x="543" y="374"/>
                  </a:lnTo>
                  <a:lnTo>
                    <a:pt x="549" y="396"/>
                  </a:lnTo>
                  <a:lnTo>
                    <a:pt x="555" y="408"/>
                  </a:lnTo>
                  <a:lnTo>
                    <a:pt x="561" y="418"/>
                  </a:lnTo>
                  <a:lnTo>
                    <a:pt x="565" y="425"/>
                  </a:lnTo>
                  <a:lnTo>
                    <a:pt x="563" y="435"/>
                  </a:lnTo>
                  <a:lnTo>
                    <a:pt x="553" y="445"/>
                  </a:lnTo>
                  <a:lnTo>
                    <a:pt x="541" y="451"/>
                  </a:lnTo>
                  <a:lnTo>
                    <a:pt x="528" y="449"/>
                  </a:lnTo>
                  <a:lnTo>
                    <a:pt x="514" y="445"/>
                  </a:lnTo>
                  <a:lnTo>
                    <a:pt x="502" y="441"/>
                  </a:lnTo>
                  <a:lnTo>
                    <a:pt x="490" y="443"/>
                  </a:lnTo>
                  <a:lnTo>
                    <a:pt x="482" y="453"/>
                  </a:lnTo>
                  <a:lnTo>
                    <a:pt x="476" y="465"/>
                  </a:lnTo>
                  <a:lnTo>
                    <a:pt x="474" y="479"/>
                  </a:lnTo>
                  <a:lnTo>
                    <a:pt x="472" y="492"/>
                  </a:lnTo>
                  <a:lnTo>
                    <a:pt x="470" y="506"/>
                  </a:lnTo>
                  <a:lnTo>
                    <a:pt x="463" y="518"/>
                  </a:lnTo>
                  <a:lnTo>
                    <a:pt x="457" y="532"/>
                  </a:lnTo>
                  <a:lnTo>
                    <a:pt x="449" y="545"/>
                  </a:lnTo>
                  <a:lnTo>
                    <a:pt x="447" y="567"/>
                  </a:lnTo>
                  <a:lnTo>
                    <a:pt x="445" y="587"/>
                  </a:lnTo>
                  <a:lnTo>
                    <a:pt x="445" y="599"/>
                  </a:lnTo>
                  <a:lnTo>
                    <a:pt x="445" y="604"/>
                  </a:lnTo>
                  <a:lnTo>
                    <a:pt x="445" y="606"/>
                  </a:lnTo>
                  <a:lnTo>
                    <a:pt x="405" y="634"/>
                  </a:lnTo>
                  <a:lnTo>
                    <a:pt x="382" y="610"/>
                  </a:lnTo>
                  <a:lnTo>
                    <a:pt x="350" y="634"/>
                  </a:lnTo>
                  <a:lnTo>
                    <a:pt x="317" y="638"/>
                  </a:lnTo>
                  <a:lnTo>
                    <a:pt x="274" y="595"/>
                  </a:lnTo>
                  <a:lnTo>
                    <a:pt x="234" y="638"/>
                  </a:lnTo>
                  <a:lnTo>
                    <a:pt x="185" y="622"/>
                  </a:lnTo>
                  <a:lnTo>
                    <a:pt x="146" y="565"/>
                  </a:lnTo>
                  <a:lnTo>
                    <a:pt x="140" y="514"/>
                  </a:lnTo>
                  <a:lnTo>
                    <a:pt x="91" y="514"/>
                  </a:lnTo>
                  <a:lnTo>
                    <a:pt x="77" y="453"/>
                  </a:lnTo>
                  <a:lnTo>
                    <a:pt x="0" y="394"/>
                  </a:lnTo>
                  <a:lnTo>
                    <a:pt x="18" y="333"/>
                  </a:lnTo>
                  <a:lnTo>
                    <a:pt x="77" y="272"/>
                  </a:lnTo>
                  <a:lnTo>
                    <a:pt x="106" y="199"/>
                  </a:lnTo>
                  <a:lnTo>
                    <a:pt x="134" y="156"/>
                  </a:lnTo>
                  <a:lnTo>
                    <a:pt x="165" y="144"/>
                  </a:lnTo>
                  <a:lnTo>
                    <a:pt x="144" y="101"/>
                  </a:lnTo>
                  <a:lnTo>
                    <a:pt x="183" y="51"/>
                  </a:lnTo>
                  <a:lnTo>
                    <a:pt x="179" y="8"/>
                  </a:lnTo>
                  <a:lnTo>
                    <a:pt x="224" y="0"/>
                  </a:lnTo>
                  <a:lnTo>
                    <a:pt x="252" y="34"/>
                  </a:lnTo>
                  <a:lnTo>
                    <a:pt x="301" y="30"/>
                  </a:lnTo>
                  <a:lnTo>
                    <a:pt x="344" y="20"/>
                  </a:lnTo>
                  <a:lnTo>
                    <a:pt x="384" y="4"/>
                  </a:lnTo>
                  <a:lnTo>
                    <a:pt x="415" y="22"/>
                  </a:lnTo>
                  <a:lnTo>
                    <a:pt x="433" y="44"/>
                  </a:lnTo>
                </a:path>
              </a:pathLst>
            </a:custGeom>
            <a:grpFill/>
            <a:ln w="6350">
              <a:solidFill>
                <a:schemeClr val="bg1"/>
              </a:solidFill>
              <a:prstDash val="solid"/>
              <a:round/>
            </a:ln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  <a:latin typeface="+mj-ea"/>
                <a:ea typeface="+mj-ea"/>
              </a:endParaRPr>
            </a:p>
          </p:txBody>
        </p:sp>
        <p:sp>
          <p:nvSpPr>
            <p:cNvPr id="19" name="Freeform 83"/>
            <p:cNvSpPr/>
            <p:nvPr/>
          </p:nvSpPr>
          <p:spPr bwMode="gray">
            <a:xfrm>
              <a:off x="3622" y="2455"/>
              <a:ext cx="383" cy="340"/>
            </a:xfrm>
            <a:custGeom>
              <a:avLst/>
              <a:gdLst>
                <a:gd name="T0" fmla="*/ 67 w 766"/>
                <a:gd name="T1" fmla="*/ 11 h 681"/>
                <a:gd name="T2" fmla="*/ 71 w 766"/>
                <a:gd name="T3" fmla="*/ 13 h 681"/>
                <a:gd name="T4" fmla="*/ 79 w 766"/>
                <a:gd name="T5" fmla="*/ 17 h 681"/>
                <a:gd name="T6" fmla="*/ 85 w 766"/>
                <a:gd name="T7" fmla="*/ 22 h 681"/>
                <a:gd name="T8" fmla="*/ 96 w 766"/>
                <a:gd name="T9" fmla="*/ 25 h 681"/>
                <a:gd name="T10" fmla="*/ 105 w 766"/>
                <a:gd name="T11" fmla="*/ 28 h 681"/>
                <a:gd name="T12" fmla="*/ 110 w 766"/>
                <a:gd name="T13" fmla="*/ 34 h 681"/>
                <a:gd name="T14" fmla="*/ 114 w 766"/>
                <a:gd name="T15" fmla="*/ 41 h 681"/>
                <a:gd name="T16" fmla="*/ 120 w 766"/>
                <a:gd name="T17" fmla="*/ 51 h 681"/>
                <a:gd name="T18" fmla="*/ 126 w 766"/>
                <a:gd name="T19" fmla="*/ 59 h 681"/>
                <a:gd name="T20" fmla="*/ 133 w 766"/>
                <a:gd name="T21" fmla="*/ 69 h 681"/>
                <a:gd name="T22" fmla="*/ 138 w 766"/>
                <a:gd name="T23" fmla="*/ 79 h 681"/>
                <a:gd name="T24" fmla="*/ 138 w 766"/>
                <a:gd name="T25" fmla="*/ 85 h 681"/>
                <a:gd name="T26" fmla="*/ 141 w 766"/>
                <a:gd name="T27" fmla="*/ 92 h 681"/>
                <a:gd name="T28" fmla="*/ 152 w 766"/>
                <a:gd name="T29" fmla="*/ 96 h 681"/>
                <a:gd name="T30" fmla="*/ 162 w 766"/>
                <a:gd name="T31" fmla="*/ 99 h 681"/>
                <a:gd name="T32" fmla="*/ 168 w 766"/>
                <a:gd name="T33" fmla="*/ 106 h 681"/>
                <a:gd name="T34" fmla="*/ 174 w 766"/>
                <a:gd name="T35" fmla="*/ 112 h 681"/>
                <a:gd name="T36" fmla="*/ 179 w 766"/>
                <a:gd name="T37" fmla="*/ 116 h 681"/>
                <a:gd name="T38" fmla="*/ 183 w 766"/>
                <a:gd name="T39" fmla="*/ 121 h 681"/>
                <a:gd name="T40" fmla="*/ 181 w 766"/>
                <a:gd name="T41" fmla="*/ 124 h 681"/>
                <a:gd name="T42" fmla="*/ 173 w 766"/>
                <a:gd name="T43" fmla="*/ 125 h 681"/>
                <a:gd name="T44" fmla="*/ 161 w 766"/>
                <a:gd name="T45" fmla="*/ 124 h 681"/>
                <a:gd name="T46" fmla="*/ 153 w 766"/>
                <a:gd name="T47" fmla="*/ 124 h 681"/>
                <a:gd name="T48" fmla="*/ 153 w 766"/>
                <a:gd name="T49" fmla="*/ 124 h 681"/>
                <a:gd name="T50" fmla="*/ 158 w 766"/>
                <a:gd name="T51" fmla="*/ 126 h 681"/>
                <a:gd name="T52" fmla="*/ 165 w 766"/>
                <a:gd name="T53" fmla="*/ 130 h 681"/>
                <a:gd name="T54" fmla="*/ 168 w 766"/>
                <a:gd name="T55" fmla="*/ 134 h 681"/>
                <a:gd name="T56" fmla="*/ 177 w 766"/>
                <a:gd name="T57" fmla="*/ 139 h 681"/>
                <a:gd name="T58" fmla="*/ 184 w 766"/>
                <a:gd name="T59" fmla="*/ 144 h 681"/>
                <a:gd name="T60" fmla="*/ 189 w 766"/>
                <a:gd name="T61" fmla="*/ 150 h 681"/>
                <a:gd name="T62" fmla="*/ 192 w 766"/>
                <a:gd name="T63" fmla="*/ 155 h 681"/>
                <a:gd name="T64" fmla="*/ 190 w 766"/>
                <a:gd name="T65" fmla="*/ 157 h 681"/>
                <a:gd name="T66" fmla="*/ 183 w 766"/>
                <a:gd name="T67" fmla="*/ 161 h 681"/>
                <a:gd name="T68" fmla="*/ 177 w 766"/>
                <a:gd name="T69" fmla="*/ 164 h 681"/>
                <a:gd name="T70" fmla="*/ 175 w 766"/>
                <a:gd name="T71" fmla="*/ 166 h 681"/>
                <a:gd name="T72" fmla="*/ 173 w 766"/>
                <a:gd name="T73" fmla="*/ 168 h 681"/>
                <a:gd name="T74" fmla="*/ 171 w 766"/>
                <a:gd name="T75" fmla="*/ 169 h 681"/>
                <a:gd name="T76" fmla="*/ 170 w 766"/>
                <a:gd name="T77" fmla="*/ 170 h 681"/>
                <a:gd name="T78" fmla="*/ 158 w 766"/>
                <a:gd name="T79" fmla="*/ 160 h 681"/>
                <a:gd name="T80" fmla="*/ 125 w 766"/>
                <a:gd name="T81" fmla="*/ 167 h 681"/>
                <a:gd name="T82" fmla="*/ 108 w 766"/>
                <a:gd name="T83" fmla="*/ 161 h 681"/>
                <a:gd name="T84" fmla="*/ 89 w 766"/>
                <a:gd name="T85" fmla="*/ 158 h 681"/>
                <a:gd name="T86" fmla="*/ 75 w 766"/>
                <a:gd name="T87" fmla="*/ 148 h 681"/>
                <a:gd name="T88" fmla="*/ 57 w 766"/>
                <a:gd name="T89" fmla="*/ 128 h 681"/>
                <a:gd name="T90" fmla="*/ 49 w 766"/>
                <a:gd name="T91" fmla="*/ 101 h 681"/>
                <a:gd name="T92" fmla="*/ 36 w 766"/>
                <a:gd name="T93" fmla="*/ 67 h 681"/>
                <a:gd name="T94" fmla="*/ 21 w 766"/>
                <a:gd name="T95" fmla="*/ 64 h 681"/>
                <a:gd name="T96" fmla="*/ 0 w 766"/>
                <a:gd name="T97" fmla="*/ 55 h 681"/>
                <a:gd name="T98" fmla="*/ 18 w 766"/>
                <a:gd name="T99" fmla="*/ 31 h 681"/>
                <a:gd name="T100" fmla="*/ 30 w 766"/>
                <a:gd name="T101" fmla="*/ 25 h 681"/>
                <a:gd name="T102" fmla="*/ 51 w 766"/>
                <a:gd name="T103" fmla="*/ 19 h 681"/>
                <a:gd name="T104" fmla="*/ 66 w 766"/>
                <a:gd name="T105" fmla="*/ 0 h 681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766"/>
                <a:gd name="T160" fmla="*/ 0 h 681"/>
                <a:gd name="T161" fmla="*/ 766 w 766"/>
                <a:gd name="T162" fmla="*/ 681 h 681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766" h="681">
                  <a:moveTo>
                    <a:pt x="262" y="0"/>
                  </a:moveTo>
                  <a:lnTo>
                    <a:pt x="266" y="45"/>
                  </a:lnTo>
                  <a:lnTo>
                    <a:pt x="270" y="49"/>
                  </a:lnTo>
                  <a:lnTo>
                    <a:pt x="281" y="55"/>
                  </a:lnTo>
                  <a:lnTo>
                    <a:pt x="297" y="63"/>
                  </a:lnTo>
                  <a:lnTo>
                    <a:pt x="313" y="70"/>
                  </a:lnTo>
                  <a:lnTo>
                    <a:pt x="325" y="78"/>
                  </a:lnTo>
                  <a:lnTo>
                    <a:pt x="340" y="88"/>
                  </a:lnTo>
                  <a:lnTo>
                    <a:pt x="362" y="94"/>
                  </a:lnTo>
                  <a:lnTo>
                    <a:pt x="384" y="100"/>
                  </a:lnTo>
                  <a:lnTo>
                    <a:pt x="402" y="104"/>
                  </a:lnTo>
                  <a:lnTo>
                    <a:pt x="419" y="114"/>
                  </a:lnTo>
                  <a:lnTo>
                    <a:pt x="433" y="124"/>
                  </a:lnTo>
                  <a:lnTo>
                    <a:pt x="441" y="137"/>
                  </a:lnTo>
                  <a:lnTo>
                    <a:pt x="447" y="149"/>
                  </a:lnTo>
                  <a:lnTo>
                    <a:pt x="457" y="165"/>
                  </a:lnTo>
                  <a:lnTo>
                    <a:pt x="470" y="185"/>
                  </a:lnTo>
                  <a:lnTo>
                    <a:pt x="482" y="204"/>
                  </a:lnTo>
                  <a:lnTo>
                    <a:pt x="496" y="222"/>
                  </a:lnTo>
                  <a:lnTo>
                    <a:pt x="506" y="236"/>
                  </a:lnTo>
                  <a:lnTo>
                    <a:pt x="518" y="253"/>
                  </a:lnTo>
                  <a:lnTo>
                    <a:pt x="531" y="277"/>
                  </a:lnTo>
                  <a:lnTo>
                    <a:pt x="543" y="299"/>
                  </a:lnTo>
                  <a:lnTo>
                    <a:pt x="549" y="316"/>
                  </a:lnTo>
                  <a:lnTo>
                    <a:pt x="551" y="330"/>
                  </a:lnTo>
                  <a:lnTo>
                    <a:pt x="551" y="342"/>
                  </a:lnTo>
                  <a:lnTo>
                    <a:pt x="553" y="354"/>
                  </a:lnTo>
                  <a:lnTo>
                    <a:pt x="563" y="368"/>
                  </a:lnTo>
                  <a:lnTo>
                    <a:pt x="583" y="379"/>
                  </a:lnTo>
                  <a:lnTo>
                    <a:pt x="606" y="385"/>
                  </a:lnTo>
                  <a:lnTo>
                    <a:pt x="628" y="391"/>
                  </a:lnTo>
                  <a:lnTo>
                    <a:pt x="646" y="399"/>
                  </a:lnTo>
                  <a:lnTo>
                    <a:pt x="659" y="411"/>
                  </a:lnTo>
                  <a:lnTo>
                    <a:pt x="671" y="427"/>
                  </a:lnTo>
                  <a:lnTo>
                    <a:pt x="681" y="440"/>
                  </a:lnTo>
                  <a:lnTo>
                    <a:pt x="693" y="448"/>
                  </a:lnTo>
                  <a:lnTo>
                    <a:pt x="705" y="454"/>
                  </a:lnTo>
                  <a:lnTo>
                    <a:pt x="716" y="464"/>
                  </a:lnTo>
                  <a:lnTo>
                    <a:pt x="726" y="474"/>
                  </a:lnTo>
                  <a:lnTo>
                    <a:pt x="732" y="486"/>
                  </a:lnTo>
                  <a:lnTo>
                    <a:pt x="732" y="496"/>
                  </a:lnTo>
                  <a:lnTo>
                    <a:pt x="724" y="499"/>
                  </a:lnTo>
                  <a:lnTo>
                    <a:pt x="711" y="501"/>
                  </a:lnTo>
                  <a:lnTo>
                    <a:pt x="689" y="503"/>
                  </a:lnTo>
                  <a:lnTo>
                    <a:pt x="667" y="501"/>
                  </a:lnTo>
                  <a:lnTo>
                    <a:pt x="644" y="499"/>
                  </a:lnTo>
                  <a:lnTo>
                    <a:pt x="624" y="498"/>
                  </a:lnTo>
                  <a:lnTo>
                    <a:pt x="610" y="496"/>
                  </a:lnTo>
                  <a:lnTo>
                    <a:pt x="606" y="496"/>
                  </a:lnTo>
                  <a:lnTo>
                    <a:pt x="610" y="498"/>
                  </a:lnTo>
                  <a:lnTo>
                    <a:pt x="620" y="501"/>
                  </a:lnTo>
                  <a:lnTo>
                    <a:pt x="632" y="507"/>
                  </a:lnTo>
                  <a:lnTo>
                    <a:pt x="646" y="515"/>
                  </a:lnTo>
                  <a:lnTo>
                    <a:pt x="657" y="523"/>
                  </a:lnTo>
                  <a:lnTo>
                    <a:pt x="663" y="531"/>
                  </a:lnTo>
                  <a:lnTo>
                    <a:pt x="671" y="539"/>
                  </a:lnTo>
                  <a:lnTo>
                    <a:pt x="687" y="549"/>
                  </a:lnTo>
                  <a:lnTo>
                    <a:pt x="707" y="559"/>
                  </a:lnTo>
                  <a:lnTo>
                    <a:pt x="724" y="568"/>
                  </a:lnTo>
                  <a:lnTo>
                    <a:pt x="736" y="578"/>
                  </a:lnTo>
                  <a:lnTo>
                    <a:pt x="746" y="590"/>
                  </a:lnTo>
                  <a:lnTo>
                    <a:pt x="754" y="602"/>
                  </a:lnTo>
                  <a:lnTo>
                    <a:pt x="762" y="612"/>
                  </a:lnTo>
                  <a:lnTo>
                    <a:pt x="766" y="622"/>
                  </a:lnTo>
                  <a:lnTo>
                    <a:pt x="766" y="627"/>
                  </a:lnTo>
                  <a:lnTo>
                    <a:pt x="758" y="631"/>
                  </a:lnTo>
                  <a:lnTo>
                    <a:pt x="746" y="639"/>
                  </a:lnTo>
                  <a:lnTo>
                    <a:pt x="730" y="647"/>
                  </a:lnTo>
                  <a:lnTo>
                    <a:pt x="716" y="653"/>
                  </a:lnTo>
                  <a:lnTo>
                    <a:pt x="705" y="659"/>
                  </a:lnTo>
                  <a:lnTo>
                    <a:pt x="699" y="663"/>
                  </a:lnTo>
                  <a:lnTo>
                    <a:pt x="697" y="665"/>
                  </a:lnTo>
                  <a:lnTo>
                    <a:pt x="693" y="669"/>
                  </a:lnTo>
                  <a:lnTo>
                    <a:pt x="689" y="673"/>
                  </a:lnTo>
                  <a:lnTo>
                    <a:pt x="685" y="675"/>
                  </a:lnTo>
                  <a:lnTo>
                    <a:pt x="681" y="677"/>
                  </a:lnTo>
                  <a:lnTo>
                    <a:pt x="679" y="679"/>
                  </a:lnTo>
                  <a:lnTo>
                    <a:pt x="679" y="681"/>
                  </a:lnTo>
                  <a:lnTo>
                    <a:pt x="665" y="663"/>
                  </a:lnTo>
                  <a:lnTo>
                    <a:pt x="632" y="641"/>
                  </a:lnTo>
                  <a:lnTo>
                    <a:pt x="592" y="657"/>
                  </a:lnTo>
                  <a:lnTo>
                    <a:pt x="500" y="671"/>
                  </a:lnTo>
                  <a:lnTo>
                    <a:pt x="472" y="637"/>
                  </a:lnTo>
                  <a:lnTo>
                    <a:pt x="431" y="645"/>
                  </a:lnTo>
                  <a:lnTo>
                    <a:pt x="398" y="651"/>
                  </a:lnTo>
                  <a:lnTo>
                    <a:pt x="356" y="633"/>
                  </a:lnTo>
                  <a:lnTo>
                    <a:pt x="303" y="651"/>
                  </a:lnTo>
                  <a:lnTo>
                    <a:pt x="297" y="592"/>
                  </a:lnTo>
                  <a:lnTo>
                    <a:pt x="242" y="566"/>
                  </a:lnTo>
                  <a:lnTo>
                    <a:pt x="230" y="513"/>
                  </a:lnTo>
                  <a:lnTo>
                    <a:pt x="258" y="470"/>
                  </a:lnTo>
                  <a:lnTo>
                    <a:pt x="197" y="407"/>
                  </a:lnTo>
                  <a:lnTo>
                    <a:pt x="140" y="336"/>
                  </a:lnTo>
                  <a:lnTo>
                    <a:pt x="144" y="269"/>
                  </a:lnTo>
                  <a:lnTo>
                    <a:pt x="112" y="250"/>
                  </a:lnTo>
                  <a:lnTo>
                    <a:pt x="83" y="257"/>
                  </a:lnTo>
                  <a:lnTo>
                    <a:pt x="69" y="222"/>
                  </a:lnTo>
                  <a:lnTo>
                    <a:pt x="0" y="220"/>
                  </a:lnTo>
                  <a:lnTo>
                    <a:pt x="14" y="131"/>
                  </a:lnTo>
                  <a:lnTo>
                    <a:pt x="69" y="124"/>
                  </a:lnTo>
                  <a:lnTo>
                    <a:pt x="81" y="98"/>
                  </a:lnTo>
                  <a:lnTo>
                    <a:pt x="122" y="100"/>
                  </a:lnTo>
                  <a:lnTo>
                    <a:pt x="175" y="76"/>
                  </a:lnTo>
                  <a:lnTo>
                    <a:pt x="203" y="76"/>
                  </a:lnTo>
                  <a:lnTo>
                    <a:pt x="215" y="15"/>
                  </a:lnTo>
                  <a:lnTo>
                    <a:pt x="262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</a:ln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  <a:latin typeface="+mj-ea"/>
                <a:ea typeface="+mj-ea"/>
              </a:endParaRPr>
            </a:p>
          </p:txBody>
        </p:sp>
        <p:sp>
          <p:nvSpPr>
            <p:cNvPr id="20" name="Freeform 84"/>
            <p:cNvSpPr/>
            <p:nvPr/>
          </p:nvSpPr>
          <p:spPr bwMode="gray">
            <a:xfrm>
              <a:off x="3622" y="2455"/>
              <a:ext cx="383" cy="340"/>
            </a:xfrm>
            <a:custGeom>
              <a:avLst/>
              <a:gdLst>
                <a:gd name="T0" fmla="*/ 67 w 766"/>
                <a:gd name="T1" fmla="*/ 11 h 681"/>
                <a:gd name="T2" fmla="*/ 71 w 766"/>
                <a:gd name="T3" fmla="*/ 13 h 681"/>
                <a:gd name="T4" fmla="*/ 79 w 766"/>
                <a:gd name="T5" fmla="*/ 17 h 681"/>
                <a:gd name="T6" fmla="*/ 85 w 766"/>
                <a:gd name="T7" fmla="*/ 22 h 681"/>
                <a:gd name="T8" fmla="*/ 96 w 766"/>
                <a:gd name="T9" fmla="*/ 25 h 681"/>
                <a:gd name="T10" fmla="*/ 105 w 766"/>
                <a:gd name="T11" fmla="*/ 28 h 681"/>
                <a:gd name="T12" fmla="*/ 110 w 766"/>
                <a:gd name="T13" fmla="*/ 34 h 681"/>
                <a:gd name="T14" fmla="*/ 114 w 766"/>
                <a:gd name="T15" fmla="*/ 41 h 681"/>
                <a:gd name="T16" fmla="*/ 120 w 766"/>
                <a:gd name="T17" fmla="*/ 51 h 681"/>
                <a:gd name="T18" fmla="*/ 126 w 766"/>
                <a:gd name="T19" fmla="*/ 59 h 681"/>
                <a:gd name="T20" fmla="*/ 133 w 766"/>
                <a:gd name="T21" fmla="*/ 69 h 681"/>
                <a:gd name="T22" fmla="*/ 138 w 766"/>
                <a:gd name="T23" fmla="*/ 79 h 681"/>
                <a:gd name="T24" fmla="*/ 138 w 766"/>
                <a:gd name="T25" fmla="*/ 85 h 681"/>
                <a:gd name="T26" fmla="*/ 141 w 766"/>
                <a:gd name="T27" fmla="*/ 92 h 681"/>
                <a:gd name="T28" fmla="*/ 152 w 766"/>
                <a:gd name="T29" fmla="*/ 96 h 681"/>
                <a:gd name="T30" fmla="*/ 162 w 766"/>
                <a:gd name="T31" fmla="*/ 99 h 681"/>
                <a:gd name="T32" fmla="*/ 168 w 766"/>
                <a:gd name="T33" fmla="*/ 106 h 681"/>
                <a:gd name="T34" fmla="*/ 174 w 766"/>
                <a:gd name="T35" fmla="*/ 112 h 681"/>
                <a:gd name="T36" fmla="*/ 179 w 766"/>
                <a:gd name="T37" fmla="*/ 116 h 681"/>
                <a:gd name="T38" fmla="*/ 183 w 766"/>
                <a:gd name="T39" fmla="*/ 121 h 681"/>
                <a:gd name="T40" fmla="*/ 181 w 766"/>
                <a:gd name="T41" fmla="*/ 124 h 681"/>
                <a:gd name="T42" fmla="*/ 173 w 766"/>
                <a:gd name="T43" fmla="*/ 125 h 681"/>
                <a:gd name="T44" fmla="*/ 161 w 766"/>
                <a:gd name="T45" fmla="*/ 124 h 681"/>
                <a:gd name="T46" fmla="*/ 153 w 766"/>
                <a:gd name="T47" fmla="*/ 124 h 681"/>
                <a:gd name="T48" fmla="*/ 153 w 766"/>
                <a:gd name="T49" fmla="*/ 124 h 681"/>
                <a:gd name="T50" fmla="*/ 158 w 766"/>
                <a:gd name="T51" fmla="*/ 126 h 681"/>
                <a:gd name="T52" fmla="*/ 165 w 766"/>
                <a:gd name="T53" fmla="*/ 130 h 681"/>
                <a:gd name="T54" fmla="*/ 168 w 766"/>
                <a:gd name="T55" fmla="*/ 134 h 681"/>
                <a:gd name="T56" fmla="*/ 177 w 766"/>
                <a:gd name="T57" fmla="*/ 139 h 681"/>
                <a:gd name="T58" fmla="*/ 184 w 766"/>
                <a:gd name="T59" fmla="*/ 144 h 681"/>
                <a:gd name="T60" fmla="*/ 189 w 766"/>
                <a:gd name="T61" fmla="*/ 150 h 681"/>
                <a:gd name="T62" fmla="*/ 192 w 766"/>
                <a:gd name="T63" fmla="*/ 155 h 681"/>
                <a:gd name="T64" fmla="*/ 190 w 766"/>
                <a:gd name="T65" fmla="*/ 157 h 681"/>
                <a:gd name="T66" fmla="*/ 183 w 766"/>
                <a:gd name="T67" fmla="*/ 161 h 681"/>
                <a:gd name="T68" fmla="*/ 177 w 766"/>
                <a:gd name="T69" fmla="*/ 164 h 681"/>
                <a:gd name="T70" fmla="*/ 175 w 766"/>
                <a:gd name="T71" fmla="*/ 166 h 681"/>
                <a:gd name="T72" fmla="*/ 173 w 766"/>
                <a:gd name="T73" fmla="*/ 168 h 681"/>
                <a:gd name="T74" fmla="*/ 171 w 766"/>
                <a:gd name="T75" fmla="*/ 169 h 681"/>
                <a:gd name="T76" fmla="*/ 170 w 766"/>
                <a:gd name="T77" fmla="*/ 170 h 681"/>
                <a:gd name="T78" fmla="*/ 158 w 766"/>
                <a:gd name="T79" fmla="*/ 160 h 681"/>
                <a:gd name="T80" fmla="*/ 125 w 766"/>
                <a:gd name="T81" fmla="*/ 167 h 681"/>
                <a:gd name="T82" fmla="*/ 108 w 766"/>
                <a:gd name="T83" fmla="*/ 161 h 681"/>
                <a:gd name="T84" fmla="*/ 89 w 766"/>
                <a:gd name="T85" fmla="*/ 158 h 681"/>
                <a:gd name="T86" fmla="*/ 75 w 766"/>
                <a:gd name="T87" fmla="*/ 148 h 681"/>
                <a:gd name="T88" fmla="*/ 57 w 766"/>
                <a:gd name="T89" fmla="*/ 128 h 681"/>
                <a:gd name="T90" fmla="*/ 49 w 766"/>
                <a:gd name="T91" fmla="*/ 101 h 681"/>
                <a:gd name="T92" fmla="*/ 36 w 766"/>
                <a:gd name="T93" fmla="*/ 67 h 681"/>
                <a:gd name="T94" fmla="*/ 21 w 766"/>
                <a:gd name="T95" fmla="*/ 64 h 681"/>
                <a:gd name="T96" fmla="*/ 0 w 766"/>
                <a:gd name="T97" fmla="*/ 55 h 681"/>
                <a:gd name="T98" fmla="*/ 18 w 766"/>
                <a:gd name="T99" fmla="*/ 31 h 681"/>
                <a:gd name="T100" fmla="*/ 30 w 766"/>
                <a:gd name="T101" fmla="*/ 25 h 681"/>
                <a:gd name="T102" fmla="*/ 51 w 766"/>
                <a:gd name="T103" fmla="*/ 19 h 681"/>
                <a:gd name="T104" fmla="*/ 66 w 766"/>
                <a:gd name="T105" fmla="*/ 0 h 681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766"/>
                <a:gd name="T160" fmla="*/ 0 h 681"/>
                <a:gd name="T161" fmla="*/ 766 w 766"/>
                <a:gd name="T162" fmla="*/ 681 h 681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766" h="681">
                  <a:moveTo>
                    <a:pt x="262" y="0"/>
                  </a:moveTo>
                  <a:lnTo>
                    <a:pt x="266" y="45"/>
                  </a:lnTo>
                  <a:lnTo>
                    <a:pt x="270" y="49"/>
                  </a:lnTo>
                  <a:lnTo>
                    <a:pt x="281" y="55"/>
                  </a:lnTo>
                  <a:lnTo>
                    <a:pt x="297" y="63"/>
                  </a:lnTo>
                  <a:lnTo>
                    <a:pt x="313" y="70"/>
                  </a:lnTo>
                  <a:lnTo>
                    <a:pt x="325" y="78"/>
                  </a:lnTo>
                  <a:lnTo>
                    <a:pt x="340" y="88"/>
                  </a:lnTo>
                  <a:lnTo>
                    <a:pt x="362" y="94"/>
                  </a:lnTo>
                  <a:lnTo>
                    <a:pt x="384" y="100"/>
                  </a:lnTo>
                  <a:lnTo>
                    <a:pt x="402" y="104"/>
                  </a:lnTo>
                  <a:lnTo>
                    <a:pt x="419" y="114"/>
                  </a:lnTo>
                  <a:lnTo>
                    <a:pt x="433" y="124"/>
                  </a:lnTo>
                  <a:lnTo>
                    <a:pt x="441" y="137"/>
                  </a:lnTo>
                  <a:lnTo>
                    <a:pt x="447" y="149"/>
                  </a:lnTo>
                  <a:lnTo>
                    <a:pt x="457" y="165"/>
                  </a:lnTo>
                  <a:lnTo>
                    <a:pt x="470" y="185"/>
                  </a:lnTo>
                  <a:lnTo>
                    <a:pt x="482" y="204"/>
                  </a:lnTo>
                  <a:lnTo>
                    <a:pt x="496" y="222"/>
                  </a:lnTo>
                  <a:lnTo>
                    <a:pt x="506" y="236"/>
                  </a:lnTo>
                  <a:lnTo>
                    <a:pt x="518" y="253"/>
                  </a:lnTo>
                  <a:lnTo>
                    <a:pt x="531" y="277"/>
                  </a:lnTo>
                  <a:lnTo>
                    <a:pt x="543" y="299"/>
                  </a:lnTo>
                  <a:lnTo>
                    <a:pt x="549" y="316"/>
                  </a:lnTo>
                  <a:lnTo>
                    <a:pt x="551" y="330"/>
                  </a:lnTo>
                  <a:lnTo>
                    <a:pt x="551" y="342"/>
                  </a:lnTo>
                  <a:lnTo>
                    <a:pt x="553" y="354"/>
                  </a:lnTo>
                  <a:lnTo>
                    <a:pt x="563" y="368"/>
                  </a:lnTo>
                  <a:lnTo>
                    <a:pt x="583" y="379"/>
                  </a:lnTo>
                  <a:lnTo>
                    <a:pt x="606" y="385"/>
                  </a:lnTo>
                  <a:lnTo>
                    <a:pt x="628" y="391"/>
                  </a:lnTo>
                  <a:lnTo>
                    <a:pt x="646" y="399"/>
                  </a:lnTo>
                  <a:lnTo>
                    <a:pt x="659" y="411"/>
                  </a:lnTo>
                  <a:lnTo>
                    <a:pt x="671" y="427"/>
                  </a:lnTo>
                  <a:lnTo>
                    <a:pt x="681" y="440"/>
                  </a:lnTo>
                  <a:lnTo>
                    <a:pt x="693" y="448"/>
                  </a:lnTo>
                  <a:lnTo>
                    <a:pt x="705" y="454"/>
                  </a:lnTo>
                  <a:lnTo>
                    <a:pt x="716" y="464"/>
                  </a:lnTo>
                  <a:lnTo>
                    <a:pt x="726" y="474"/>
                  </a:lnTo>
                  <a:lnTo>
                    <a:pt x="732" y="486"/>
                  </a:lnTo>
                  <a:lnTo>
                    <a:pt x="732" y="496"/>
                  </a:lnTo>
                  <a:lnTo>
                    <a:pt x="724" y="499"/>
                  </a:lnTo>
                  <a:lnTo>
                    <a:pt x="711" y="501"/>
                  </a:lnTo>
                  <a:lnTo>
                    <a:pt x="689" y="503"/>
                  </a:lnTo>
                  <a:lnTo>
                    <a:pt x="667" y="501"/>
                  </a:lnTo>
                  <a:lnTo>
                    <a:pt x="644" y="499"/>
                  </a:lnTo>
                  <a:lnTo>
                    <a:pt x="624" y="498"/>
                  </a:lnTo>
                  <a:lnTo>
                    <a:pt x="610" y="496"/>
                  </a:lnTo>
                  <a:lnTo>
                    <a:pt x="606" y="496"/>
                  </a:lnTo>
                  <a:lnTo>
                    <a:pt x="610" y="498"/>
                  </a:lnTo>
                  <a:lnTo>
                    <a:pt x="620" y="501"/>
                  </a:lnTo>
                  <a:lnTo>
                    <a:pt x="632" y="507"/>
                  </a:lnTo>
                  <a:lnTo>
                    <a:pt x="646" y="515"/>
                  </a:lnTo>
                  <a:lnTo>
                    <a:pt x="657" y="523"/>
                  </a:lnTo>
                  <a:lnTo>
                    <a:pt x="663" y="531"/>
                  </a:lnTo>
                  <a:lnTo>
                    <a:pt x="671" y="539"/>
                  </a:lnTo>
                  <a:lnTo>
                    <a:pt x="687" y="549"/>
                  </a:lnTo>
                  <a:lnTo>
                    <a:pt x="707" y="559"/>
                  </a:lnTo>
                  <a:lnTo>
                    <a:pt x="724" y="568"/>
                  </a:lnTo>
                  <a:lnTo>
                    <a:pt x="736" y="578"/>
                  </a:lnTo>
                  <a:lnTo>
                    <a:pt x="746" y="590"/>
                  </a:lnTo>
                  <a:lnTo>
                    <a:pt x="754" y="602"/>
                  </a:lnTo>
                  <a:lnTo>
                    <a:pt x="762" y="612"/>
                  </a:lnTo>
                  <a:lnTo>
                    <a:pt x="766" y="622"/>
                  </a:lnTo>
                  <a:lnTo>
                    <a:pt x="766" y="627"/>
                  </a:lnTo>
                  <a:lnTo>
                    <a:pt x="758" y="631"/>
                  </a:lnTo>
                  <a:lnTo>
                    <a:pt x="746" y="639"/>
                  </a:lnTo>
                  <a:lnTo>
                    <a:pt x="730" y="647"/>
                  </a:lnTo>
                  <a:lnTo>
                    <a:pt x="716" y="653"/>
                  </a:lnTo>
                  <a:lnTo>
                    <a:pt x="705" y="659"/>
                  </a:lnTo>
                  <a:lnTo>
                    <a:pt x="699" y="663"/>
                  </a:lnTo>
                  <a:lnTo>
                    <a:pt x="697" y="665"/>
                  </a:lnTo>
                  <a:lnTo>
                    <a:pt x="693" y="669"/>
                  </a:lnTo>
                  <a:lnTo>
                    <a:pt x="689" y="673"/>
                  </a:lnTo>
                  <a:lnTo>
                    <a:pt x="685" y="675"/>
                  </a:lnTo>
                  <a:lnTo>
                    <a:pt x="681" y="677"/>
                  </a:lnTo>
                  <a:lnTo>
                    <a:pt x="679" y="679"/>
                  </a:lnTo>
                  <a:lnTo>
                    <a:pt x="679" y="681"/>
                  </a:lnTo>
                  <a:lnTo>
                    <a:pt x="665" y="663"/>
                  </a:lnTo>
                  <a:lnTo>
                    <a:pt x="632" y="641"/>
                  </a:lnTo>
                  <a:lnTo>
                    <a:pt x="592" y="657"/>
                  </a:lnTo>
                  <a:lnTo>
                    <a:pt x="500" y="671"/>
                  </a:lnTo>
                  <a:lnTo>
                    <a:pt x="472" y="637"/>
                  </a:lnTo>
                  <a:lnTo>
                    <a:pt x="431" y="645"/>
                  </a:lnTo>
                  <a:lnTo>
                    <a:pt x="398" y="651"/>
                  </a:lnTo>
                  <a:lnTo>
                    <a:pt x="356" y="633"/>
                  </a:lnTo>
                  <a:lnTo>
                    <a:pt x="303" y="651"/>
                  </a:lnTo>
                  <a:lnTo>
                    <a:pt x="297" y="592"/>
                  </a:lnTo>
                  <a:lnTo>
                    <a:pt x="242" y="566"/>
                  </a:lnTo>
                  <a:lnTo>
                    <a:pt x="230" y="513"/>
                  </a:lnTo>
                  <a:lnTo>
                    <a:pt x="258" y="470"/>
                  </a:lnTo>
                  <a:lnTo>
                    <a:pt x="197" y="407"/>
                  </a:lnTo>
                  <a:lnTo>
                    <a:pt x="140" y="336"/>
                  </a:lnTo>
                  <a:lnTo>
                    <a:pt x="144" y="269"/>
                  </a:lnTo>
                  <a:lnTo>
                    <a:pt x="112" y="250"/>
                  </a:lnTo>
                  <a:lnTo>
                    <a:pt x="83" y="257"/>
                  </a:lnTo>
                  <a:lnTo>
                    <a:pt x="69" y="222"/>
                  </a:lnTo>
                  <a:lnTo>
                    <a:pt x="0" y="220"/>
                  </a:lnTo>
                  <a:lnTo>
                    <a:pt x="14" y="131"/>
                  </a:lnTo>
                  <a:lnTo>
                    <a:pt x="69" y="124"/>
                  </a:lnTo>
                  <a:lnTo>
                    <a:pt x="81" y="98"/>
                  </a:lnTo>
                  <a:lnTo>
                    <a:pt x="122" y="100"/>
                  </a:lnTo>
                  <a:lnTo>
                    <a:pt x="175" y="76"/>
                  </a:lnTo>
                  <a:lnTo>
                    <a:pt x="203" y="76"/>
                  </a:lnTo>
                  <a:lnTo>
                    <a:pt x="215" y="15"/>
                  </a:lnTo>
                  <a:lnTo>
                    <a:pt x="262" y="0"/>
                  </a:lnTo>
                </a:path>
              </a:pathLst>
            </a:custGeom>
            <a:grpFill/>
            <a:ln w="6350">
              <a:solidFill>
                <a:schemeClr val="bg1"/>
              </a:solidFill>
              <a:prstDash val="solid"/>
              <a:round/>
            </a:ln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  <a:latin typeface="+mj-ea"/>
                <a:ea typeface="+mj-ea"/>
              </a:endParaRPr>
            </a:p>
          </p:txBody>
        </p:sp>
        <p:sp>
          <p:nvSpPr>
            <p:cNvPr id="21" name="Freeform 85"/>
            <p:cNvSpPr/>
            <p:nvPr/>
          </p:nvSpPr>
          <p:spPr bwMode="gray">
            <a:xfrm>
              <a:off x="3848" y="2705"/>
              <a:ext cx="58" cy="77"/>
            </a:xfrm>
            <a:custGeom>
              <a:avLst/>
              <a:gdLst>
                <a:gd name="T0" fmla="*/ 0 w 116"/>
                <a:gd name="T1" fmla="*/ 0 h 156"/>
                <a:gd name="T2" fmla="*/ 1 w 116"/>
                <a:gd name="T3" fmla="*/ 1 h 156"/>
                <a:gd name="T4" fmla="*/ 2 w 116"/>
                <a:gd name="T5" fmla="*/ 4 h 156"/>
                <a:gd name="T6" fmla="*/ 4 w 116"/>
                <a:gd name="T7" fmla="*/ 8 h 156"/>
                <a:gd name="T8" fmla="*/ 5 w 116"/>
                <a:gd name="T9" fmla="*/ 13 h 156"/>
                <a:gd name="T10" fmla="*/ 6 w 116"/>
                <a:gd name="T11" fmla="*/ 16 h 156"/>
                <a:gd name="T12" fmla="*/ 6 w 116"/>
                <a:gd name="T13" fmla="*/ 20 h 156"/>
                <a:gd name="T14" fmla="*/ 8 w 116"/>
                <a:gd name="T15" fmla="*/ 25 h 156"/>
                <a:gd name="T16" fmla="*/ 11 w 116"/>
                <a:gd name="T17" fmla="*/ 30 h 156"/>
                <a:gd name="T18" fmla="*/ 12 w 116"/>
                <a:gd name="T19" fmla="*/ 33 h 156"/>
                <a:gd name="T20" fmla="*/ 13 w 116"/>
                <a:gd name="T21" fmla="*/ 35 h 156"/>
                <a:gd name="T22" fmla="*/ 15 w 116"/>
                <a:gd name="T23" fmla="*/ 36 h 156"/>
                <a:gd name="T24" fmla="*/ 18 w 116"/>
                <a:gd name="T25" fmla="*/ 38 h 156"/>
                <a:gd name="T26" fmla="*/ 21 w 116"/>
                <a:gd name="T27" fmla="*/ 38 h 156"/>
                <a:gd name="T28" fmla="*/ 24 w 116"/>
                <a:gd name="T29" fmla="*/ 38 h 156"/>
                <a:gd name="T30" fmla="*/ 27 w 116"/>
                <a:gd name="T31" fmla="*/ 37 h 156"/>
                <a:gd name="T32" fmla="*/ 29 w 116"/>
                <a:gd name="T33" fmla="*/ 34 h 156"/>
                <a:gd name="T34" fmla="*/ 29 w 116"/>
                <a:gd name="T35" fmla="*/ 30 h 156"/>
                <a:gd name="T36" fmla="*/ 27 w 116"/>
                <a:gd name="T37" fmla="*/ 26 h 156"/>
                <a:gd name="T38" fmla="*/ 24 w 116"/>
                <a:gd name="T39" fmla="*/ 22 h 156"/>
                <a:gd name="T40" fmla="*/ 19 w 116"/>
                <a:gd name="T41" fmla="*/ 19 h 156"/>
                <a:gd name="T42" fmla="*/ 15 w 116"/>
                <a:gd name="T43" fmla="*/ 16 h 156"/>
                <a:gd name="T44" fmla="*/ 11 w 116"/>
                <a:gd name="T45" fmla="*/ 13 h 156"/>
                <a:gd name="T46" fmla="*/ 10 w 116"/>
                <a:gd name="T47" fmla="*/ 11 h 156"/>
                <a:gd name="T48" fmla="*/ 8 w 116"/>
                <a:gd name="T49" fmla="*/ 8 h 156"/>
                <a:gd name="T50" fmla="*/ 6 w 116"/>
                <a:gd name="T51" fmla="*/ 5 h 156"/>
                <a:gd name="T52" fmla="*/ 3 w 116"/>
                <a:gd name="T53" fmla="*/ 3 h 156"/>
                <a:gd name="T54" fmla="*/ 1 w 116"/>
                <a:gd name="T55" fmla="*/ 1 h 156"/>
                <a:gd name="T56" fmla="*/ 0 w 116"/>
                <a:gd name="T57" fmla="*/ 0 h 15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116"/>
                <a:gd name="T88" fmla="*/ 0 h 156"/>
                <a:gd name="T89" fmla="*/ 116 w 116"/>
                <a:gd name="T90" fmla="*/ 156 h 15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116" h="156">
                  <a:moveTo>
                    <a:pt x="0" y="0"/>
                  </a:moveTo>
                  <a:lnTo>
                    <a:pt x="2" y="6"/>
                  </a:lnTo>
                  <a:lnTo>
                    <a:pt x="8" y="18"/>
                  </a:lnTo>
                  <a:lnTo>
                    <a:pt x="13" y="34"/>
                  </a:lnTo>
                  <a:lnTo>
                    <a:pt x="19" y="52"/>
                  </a:lnTo>
                  <a:lnTo>
                    <a:pt x="21" y="65"/>
                  </a:lnTo>
                  <a:lnTo>
                    <a:pt x="23" y="83"/>
                  </a:lnTo>
                  <a:lnTo>
                    <a:pt x="31" y="103"/>
                  </a:lnTo>
                  <a:lnTo>
                    <a:pt x="41" y="121"/>
                  </a:lnTo>
                  <a:lnTo>
                    <a:pt x="47" y="136"/>
                  </a:lnTo>
                  <a:lnTo>
                    <a:pt x="49" y="142"/>
                  </a:lnTo>
                  <a:lnTo>
                    <a:pt x="59" y="148"/>
                  </a:lnTo>
                  <a:lnTo>
                    <a:pt x="69" y="154"/>
                  </a:lnTo>
                  <a:lnTo>
                    <a:pt x="82" y="156"/>
                  </a:lnTo>
                  <a:lnTo>
                    <a:pt x="94" y="156"/>
                  </a:lnTo>
                  <a:lnTo>
                    <a:pt x="106" y="150"/>
                  </a:lnTo>
                  <a:lnTo>
                    <a:pt x="114" y="138"/>
                  </a:lnTo>
                  <a:lnTo>
                    <a:pt x="116" y="123"/>
                  </a:lnTo>
                  <a:lnTo>
                    <a:pt x="108" y="107"/>
                  </a:lnTo>
                  <a:lnTo>
                    <a:pt x="94" y="91"/>
                  </a:lnTo>
                  <a:lnTo>
                    <a:pt x="76" y="77"/>
                  </a:lnTo>
                  <a:lnTo>
                    <a:pt x="59" y="65"/>
                  </a:lnTo>
                  <a:lnTo>
                    <a:pt x="43" y="54"/>
                  </a:lnTo>
                  <a:lnTo>
                    <a:pt x="37" y="46"/>
                  </a:lnTo>
                  <a:lnTo>
                    <a:pt x="31" y="34"/>
                  </a:lnTo>
                  <a:lnTo>
                    <a:pt x="21" y="22"/>
                  </a:lnTo>
                  <a:lnTo>
                    <a:pt x="12" y="12"/>
                  </a:lnTo>
                  <a:lnTo>
                    <a:pt x="2" y="4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</a:ln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  <a:latin typeface="+mj-ea"/>
                <a:ea typeface="+mj-ea"/>
              </a:endParaRPr>
            </a:p>
          </p:txBody>
        </p:sp>
        <p:sp>
          <p:nvSpPr>
            <p:cNvPr id="22" name="Freeform 86"/>
            <p:cNvSpPr/>
            <p:nvPr/>
          </p:nvSpPr>
          <p:spPr bwMode="gray">
            <a:xfrm>
              <a:off x="3848" y="2705"/>
              <a:ext cx="58" cy="77"/>
            </a:xfrm>
            <a:custGeom>
              <a:avLst/>
              <a:gdLst>
                <a:gd name="T0" fmla="*/ 0 w 116"/>
                <a:gd name="T1" fmla="*/ 0 h 156"/>
                <a:gd name="T2" fmla="*/ 1 w 116"/>
                <a:gd name="T3" fmla="*/ 1 h 156"/>
                <a:gd name="T4" fmla="*/ 2 w 116"/>
                <a:gd name="T5" fmla="*/ 4 h 156"/>
                <a:gd name="T6" fmla="*/ 4 w 116"/>
                <a:gd name="T7" fmla="*/ 8 h 156"/>
                <a:gd name="T8" fmla="*/ 5 w 116"/>
                <a:gd name="T9" fmla="*/ 13 h 156"/>
                <a:gd name="T10" fmla="*/ 6 w 116"/>
                <a:gd name="T11" fmla="*/ 16 h 156"/>
                <a:gd name="T12" fmla="*/ 6 w 116"/>
                <a:gd name="T13" fmla="*/ 20 h 156"/>
                <a:gd name="T14" fmla="*/ 8 w 116"/>
                <a:gd name="T15" fmla="*/ 25 h 156"/>
                <a:gd name="T16" fmla="*/ 11 w 116"/>
                <a:gd name="T17" fmla="*/ 30 h 156"/>
                <a:gd name="T18" fmla="*/ 12 w 116"/>
                <a:gd name="T19" fmla="*/ 33 h 156"/>
                <a:gd name="T20" fmla="*/ 13 w 116"/>
                <a:gd name="T21" fmla="*/ 35 h 156"/>
                <a:gd name="T22" fmla="*/ 15 w 116"/>
                <a:gd name="T23" fmla="*/ 36 h 156"/>
                <a:gd name="T24" fmla="*/ 18 w 116"/>
                <a:gd name="T25" fmla="*/ 38 h 156"/>
                <a:gd name="T26" fmla="*/ 21 w 116"/>
                <a:gd name="T27" fmla="*/ 38 h 156"/>
                <a:gd name="T28" fmla="*/ 24 w 116"/>
                <a:gd name="T29" fmla="*/ 38 h 156"/>
                <a:gd name="T30" fmla="*/ 27 w 116"/>
                <a:gd name="T31" fmla="*/ 37 h 156"/>
                <a:gd name="T32" fmla="*/ 29 w 116"/>
                <a:gd name="T33" fmla="*/ 34 h 156"/>
                <a:gd name="T34" fmla="*/ 29 w 116"/>
                <a:gd name="T35" fmla="*/ 30 h 156"/>
                <a:gd name="T36" fmla="*/ 27 w 116"/>
                <a:gd name="T37" fmla="*/ 26 h 156"/>
                <a:gd name="T38" fmla="*/ 24 w 116"/>
                <a:gd name="T39" fmla="*/ 22 h 156"/>
                <a:gd name="T40" fmla="*/ 19 w 116"/>
                <a:gd name="T41" fmla="*/ 19 h 156"/>
                <a:gd name="T42" fmla="*/ 15 w 116"/>
                <a:gd name="T43" fmla="*/ 16 h 156"/>
                <a:gd name="T44" fmla="*/ 11 w 116"/>
                <a:gd name="T45" fmla="*/ 13 h 156"/>
                <a:gd name="T46" fmla="*/ 10 w 116"/>
                <a:gd name="T47" fmla="*/ 11 h 156"/>
                <a:gd name="T48" fmla="*/ 8 w 116"/>
                <a:gd name="T49" fmla="*/ 8 h 156"/>
                <a:gd name="T50" fmla="*/ 6 w 116"/>
                <a:gd name="T51" fmla="*/ 5 h 156"/>
                <a:gd name="T52" fmla="*/ 3 w 116"/>
                <a:gd name="T53" fmla="*/ 3 h 156"/>
                <a:gd name="T54" fmla="*/ 1 w 116"/>
                <a:gd name="T55" fmla="*/ 1 h 156"/>
                <a:gd name="T56" fmla="*/ 0 w 116"/>
                <a:gd name="T57" fmla="*/ 0 h 15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116"/>
                <a:gd name="T88" fmla="*/ 0 h 156"/>
                <a:gd name="T89" fmla="*/ 116 w 116"/>
                <a:gd name="T90" fmla="*/ 156 h 15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116" h="156">
                  <a:moveTo>
                    <a:pt x="0" y="0"/>
                  </a:moveTo>
                  <a:lnTo>
                    <a:pt x="2" y="6"/>
                  </a:lnTo>
                  <a:lnTo>
                    <a:pt x="8" y="18"/>
                  </a:lnTo>
                  <a:lnTo>
                    <a:pt x="13" y="34"/>
                  </a:lnTo>
                  <a:lnTo>
                    <a:pt x="19" y="52"/>
                  </a:lnTo>
                  <a:lnTo>
                    <a:pt x="21" y="65"/>
                  </a:lnTo>
                  <a:lnTo>
                    <a:pt x="23" y="83"/>
                  </a:lnTo>
                  <a:lnTo>
                    <a:pt x="31" y="103"/>
                  </a:lnTo>
                  <a:lnTo>
                    <a:pt x="41" y="121"/>
                  </a:lnTo>
                  <a:lnTo>
                    <a:pt x="47" y="136"/>
                  </a:lnTo>
                  <a:lnTo>
                    <a:pt x="49" y="142"/>
                  </a:lnTo>
                  <a:lnTo>
                    <a:pt x="59" y="148"/>
                  </a:lnTo>
                  <a:lnTo>
                    <a:pt x="69" y="154"/>
                  </a:lnTo>
                  <a:lnTo>
                    <a:pt x="82" y="156"/>
                  </a:lnTo>
                  <a:lnTo>
                    <a:pt x="94" y="156"/>
                  </a:lnTo>
                  <a:lnTo>
                    <a:pt x="106" y="150"/>
                  </a:lnTo>
                  <a:lnTo>
                    <a:pt x="114" y="138"/>
                  </a:lnTo>
                  <a:lnTo>
                    <a:pt x="116" y="123"/>
                  </a:lnTo>
                  <a:lnTo>
                    <a:pt x="108" y="107"/>
                  </a:lnTo>
                  <a:lnTo>
                    <a:pt x="94" y="91"/>
                  </a:lnTo>
                  <a:lnTo>
                    <a:pt x="76" y="77"/>
                  </a:lnTo>
                  <a:lnTo>
                    <a:pt x="59" y="65"/>
                  </a:lnTo>
                  <a:lnTo>
                    <a:pt x="43" y="54"/>
                  </a:lnTo>
                  <a:lnTo>
                    <a:pt x="37" y="46"/>
                  </a:lnTo>
                  <a:lnTo>
                    <a:pt x="31" y="34"/>
                  </a:lnTo>
                  <a:lnTo>
                    <a:pt x="21" y="22"/>
                  </a:lnTo>
                  <a:lnTo>
                    <a:pt x="12" y="12"/>
                  </a:lnTo>
                  <a:lnTo>
                    <a:pt x="2" y="4"/>
                  </a:lnTo>
                  <a:lnTo>
                    <a:pt x="0" y="0"/>
                  </a:lnTo>
                </a:path>
              </a:pathLst>
            </a:custGeom>
            <a:grpFill/>
            <a:ln w="6350">
              <a:solidFill>
                <a:schemeClr val="bg1"/>
              </a:solidFill>
              <a:prstDash val="solid"/>
              <a:round/>
            </a:ln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  <a:latin typeface="+mj-ea"/>
                <a:ea typeface="+mj-ea"/>
              </a:endParaRPr>
            </a:p>
          </p:txBody>
        </p:sp>
        <p:sp>
          <p:nvSpPr>
            <p:cNvPr id="23" name="Freeform 87"/>
            <p:cNvSpPr/>
            <p:nvPr/>
          </p:nvSpPr>
          <p:spPr bwMode="gray">
            <a:xfrm>
              <a:off x="3714" y="2597"/>
              <a:ext cx="37" cy="32"/>
            </a:xfrm>
            <a:custGeom>
              <a:avLst/>
              <a:gdLst>
                <a:gd name="T0" fmla="*/ 0 w 75"/>
                <a:gd name="T1" fmla="*/ 12 h 63"/>
                <a:gd name="T2" fmla="*/ 8 w 75"/>
                <a:gd name="T3" fmla="*/ 0 h 63"/>
                <a:gd name="T4" fmla="*/ 18 w 75"/>
                <a:gd name="T5" fmla="*/ 4 h 63"/>
                <a:gd name="T6" fmla="*/ 18 w 75"/>
                <a:gd name="T7" fmla="*/ 13 h 63"/>
                <a:gd name="T8" fmla="*/ 8 w 75"/>
                <a:gd name="T9" fmla="*/ 16 h 63"/>
                <a:gd name="T10" fmla="*/ 0 w 75"/>
                <a:gd name="T11" fmla="*/ 12 h 6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5"/>
                <a:gd name="T19" fmla="*/ 0 h 63"/>
                <a:gd name="T20" fmla="*/ 75 w 75"/>
                <a:gd name="T21" fmla="*/ 63 h 6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5" h="63">
                  <a:moveTo>
                    <a:pt x="0" y="45"/>
                  </a:moveTo>
                  <a:lnTo>
                    <a:pt x="33" y="0"/>
                  </a:lnTo>
                  <a:lnTo>
                    <a:pt x="73" y="14"/>
                  </a:lnTo>
                  <a:lnTo>
                    <a:pt x="75" y="49"/>
                  </a:lnTo>
                  <a:lnTo>
                    <a:pt x="32" y="63"/>
                  </a:lnTo>
                  <a:lnTo>
                    <a:pt x="0" y="45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</a:ln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  <a:latin typeface="+mj-ea"/>
                <a:ea typeface="+mj-ea"/>
              </a:endParaRPr>
            </a:p>
          </p:txBody>
        </p:sp>
        <p:sp>
          <p:nvSpPr>
            <p:cNvPr id="24" name="Freeform 88"/>
            <p:cNvSpPr/>
            <p:nvPr/>
          </p:nvSpPr>
          <p:spPr bwMode="gray">
            <a:xfrm>
              <a:off x="3714" y="2597"/>
              <a:ext cx="37" cy="32"/>
            </a:xfrm>
            <a:custGeom>
              <a:avLst/>
              <a:gdLst>
                <a:gd name="T0" fmla="*/ 0 w 75"/>
                <a:gd name="T1" fmla="*/ 12 h 63"/>
                <a:gd name="T2" fmla="*/ 8 w 75"/>
                <a:gd name="T3" fmla="*/ 0 h 63"/>
                <a:gd name="T4" fmla="*/ 18 w 75"/>
                <a:gd name="T5" fmla="*/ 4 h 63"/>
                <a:gd name="T6" fmla="*/ 18 w 75"/>
                <a:gd name="T7" fmla="*/ 13 h 63"/>
                <a:gd name="T8" fmla="*/ 8 w 75"/>
                <a:gd name="T9" fmla="*/ 16 h 63"/>
                <a:gd name="T10" fmla="*/ 0 w 75"/>
                <a:gd name="T11" fmla="*/ 12 h 6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5"/>
                <a:gd name="T19" fmla="*/ 0 h 63"/>
                <a:gd name="T20" fmla="*/ 75 w 75"/>
                <a:gd name="T21" fmla="*/ 63 h 6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5" h="63">
                  <a:moveTo>
                    <a:pt x="0" y="45"/>
                  </a:moveTo>
                  <a:lnTo>
                    <a:pt x="33" y="0"/>
                  </a:lnTo>
                  <a:lnTo>
                    <a:pt x="73" y="14"/>
                  </a:lnTo>
                  <a:lnTo>
                    <a:pt x="75" y="49"/>
                  </a:lnTo>
                  <a:lnTo>
                    <a:pt x="32" y="63"/>
                  </a:lnTo>
                  <a:lnTo>
                    <a:pt x="0" y="45"/>
                  </a:lnTo>
                </a:path>
              </a:pathLst>
            </a:custGeom>
            <a:grpFill/>
            <a:ln w="6350">
              <a:solidFill>
                <a:schemeClr val="bg1"/>
              </a:solidFill>
              <a:prstDash val="solid"/>
              <a:round/>
            </a:ln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  <a:latin typeface="+mj-ea"/>
                <a:ea typeface="+mj-ea"/>
              </a:endParaRPr>
            </a:p>
          </p:txBody>
        </p:sp>
        <p:sp>
          <p:nvSpPr>
            <p:cNvPr id="25" name="Freeform 89"/>
            <p:cNvSpPr/>
            <p:nvPr/>
          </p:nvSpPr>
          <p:spPr bwMode="gray">
            <a:xfrm>
              <a:off x="3768" y="2614"/>
              <a:ext cx="37" cy="52"/>
            </a:xfrm>
            <a:custGeom>
              <a:avLst/>
              <a:gdLst>
                <a:gd name="T0" fmla="*/ 0 w 73"/>
                <a:gd name="T1" fmla="*/ 10 h 105"/>
                <a:gd name="T2" fmla="*/ 9 w 73"/>
                <a:gd name="T3" fmla="*/ 0 h 105"/>
                <a:gd name="T4" fmla="*/ 16 w 73"/>
                <a:gd name="T5" fmla="*/ 12 h 105"/>
                <a:gd name="T6" fmla="*/ 19 w 73"/>
                <a:gd name="T7" fmla="*/ 26 h 105"/>
                <a:gd name="T8" fmla="*/ 9 w 73"/>
                <a:gd name="T9" fmla="*/ 19 h 105"/>
                <a:gd name="T10" fmla="*/ 0 w 73"/>
                <a:gd name="T11" fmla="*/ 10 h 10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3"/>
                <a:gd name="T19" fmla="*/ 0 h 105"/>
                <a:gd name="T20" fmla="*/ 73 w 73"/>
                <a:gd name="T21" fmla="*/ 105 h 10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3" h="105">
                  <a:moveTo>
                    <a:pt x="0" y="40"/>
                  </a:moveTo>
                  <a:lnTo>
                    <a:pt x="34" y="0"/>
                  </a:lnTo>
                  <a:lnTo>
                    <a:pt x="63" y="48"/>
                  </a:lnTo>
                  <a:lnTo>
                    <a:pt x="73" y="105"/>
                  </a:lnTo>
                  <a:lnTo>
                    <a:pt x="34" y="77"/>
                  </a:lnTo>
                  <a:lnTo>
                    <a:pt x="0" y="4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</a:ln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  <a:latin typeface="+mj-ea"/>
                <a:ea typeface="+mj-ea"/>
              </a:endParaRPr>
            </a:p>
          </p:txBody>
        </p:sp>
        <p:sp>
          <p:nvSpPr>
            <p:cNvPr id="26" name="Freeform 90"/>
            <p:cNvSpPr/>
            <p:nvPr/>
          </p:nvSpPr>
          <p:spPr bwMode="gray">
            <a:xfrm>
              <a:off x="3768" y="2614"/>
              <a:ext cx="37" cy="52"/>
            </a:xfrm>
            <a:custGeom>
              <a:avLst/>
              <a:gdLst>
                <a:gd name="T0" fmla="*/ 0 w 73"/>
                <a:gd name="T1" fmla="*/ 10 h 105"/>
                <a:gd name="T2" fmla="*/ 9 w 73"/>
                <a:gd name="T3" fmla="*/ 0 h 105"/>
                <a:gd name="T4" fmla="*/ 16 w 73"/>
                <a:gd name="T5" fmla="*/ 12 h 105"/>
                <a:gd name="T6" fmla="*/ 19 w 73"/>
                <a:gd name="T7" fmla="*/ 26 h 105"/>
                <a:gd name="T8" fmla="*/ 9 w 73"/>
                <a:gd name="T9" fmla="*/ 19 h 105"/>
                <a:gd name="T10" fmla="*/ 0 w 73"/>
                <a:gd name="T11" fmla="*/ 10 h 10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3"/>
                <a:gd name="T19" fmla="*/ 0 h 105"/>
                <a:gd name="T20" fmla="*/ 73 w 73"/>
                <a:gd name="T21" fmla="*/ 105 h 10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3" h="105">
                  <a:moveTo>
                    <a:pt x="0" y="40"/>
                  </a:moveTo>
                  <a:lnTo>
                    <a:pt x="34" y="0"/>
                  </a:lnTo>
                  <a:lnTo>
                    <a:pt x="63" y="48"/>
                  </a:lnTo>
                  <a:lnTo>
                    <a:pt x="73" y="105"/>
                  </a:lnTo>
                  <a:lnTo>
                    <a:pt x="34" y="77"/>
                  </a:lnTo>
                  <a:lnTo>
                    <a:pt x="0" y="40"/>
                  </a:lnTo>
                </a:path>
              </a:pathLst>
            </a:custGeom>
            <a:grpFill/>
            <a:ln w="6350">
              <a:solidFill>
                <a:schemeClr val="bg1"/>
              </a:solidFill>
              <a:prstDash val="solid"/>
              <a:round/>
            </a:ln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  <a:latin typeface="+mj-ea"/>
                <a:ea typeface="+mj-ea"/>
              </a:endParaRPr>
            </a:p>
          </p:txBody>
        </p:sp>
        <p:sp>
          <p:nvSpPr>
            <p:cNvPr id="27" name="Freeform 91"/>
            <p:cNvSpPr/>
            <p:nvPr/>
          </p:nvSpPr>
          <p:spPr bwMode="gray">
            <a:xfrm>
              <a:off x="3451" y="2207"/>
              <a:ext cx="493" cy="331"/>
            </a:xfrm>
            <a:custGeom>
              <a:avLst/>
              <a:gdLst>
                <a:gd name="T0" fmla="*/ 81 w 987"/>
                <a:gd name="T1" fmla="*/ 0 h 663"/>
                <a:gd name="T2" fmla="*/ 88 w 987"/>
                <a:gd name="T3" fmla="*/ 3 h 663"/>
                <a:gd name="T4" fmla="*/ 96 w 987"/>
                <a:gd name="T5" fmla="*/ 5 h 663"/>
                <a:gd name="T6" fmla="*/ 103 w 987"/>
                <a:gd name="T7" fmla="*/ 2 h 663"/>
                <a:gd name="T8" fmla="*/ 111 w 987"/>
                <a:gd name="T9" fmla="*/ 0 h 663"/>
                <a:gd name="T10" fmla="*/ 119 w 987"/>
                <a:gd name="T11" fmla="*/ 5 h 663"/>
                <a:gd name="T12" fmla="*/ 125 w 987"/>
                <a:gd name="T13" fmla="*/ 15 h 663"/>
                <a:gd name="T14" fmla="*/ 126 w 987"/>
                <a:gd name="T15" fmla="*/ 24 h 663"/>
                <a:gd name="T16" fmla="*/ 128 w 987"/>
                <a:gd name="T17" fmla="*/ 32 h 663"/>
                <a:gd name="T18" fmla="*/ 133 w 987"/>
                <a:gd name="T19" fmla="*/ 37 h 663"/>
                <a:gd name="T20" fmla="*/ 141 w 987"/>
                <a:gd name="T21" fmla="*/ 39 h 663"/>
                <a:gd name="T22" fmla="*/ 149 w 987"/>
                <a:gd name="T23" fmla="*/ 38 h 663"/>
                <a:gd name="T24" fmla="*/ 154 w 987"/>
                <a:gd name="T25" fmla="*/ 33 h 663"/>
                <a:gd name="T26" fmla="*/ 160 w 987"/>
                <a:gd name="T27" fmla="*/ 24 h 663"/>
                <a:gd name="T28" fmla="*/ 167 w 987"/>
                <a:gd name="T29" fmla="*/ 15 h 663"/>
                <a:gd name="T30" fmla="*/ 175 w 987"/>
                <a:gd name="T31" fmla="*/ 6 h 663"/>
                <a:gd name="T32" fmla="*/ 184 w 987"/>
                <a:gd name="T33" fmla="*/ 2 h 663"/>
                <a:gd name="T34" fmla="*/ 191 w 987"/>
                <a:gd name="T35" fmla="*/ 4 h 663"/>
                <a:gd name="T36" fmla="*/ 200 w 987"/>
                <a:gd name="T37" fmla="*/ 9 h 663"/>
                <a:gd name="T38" fmla="*/ 212 w 987"/>
                <a:gd name="T39" fmla="*/ 11 h 663"/>
                <a:gd name="T40" fmla="*/ 224 w 987"/>
                <a:gd name="T41" fmla="*/ 9 h 663"/>
                <a:gd name="T42" fmla="*/ 234 w 987"/>
                <a:gd name="T43" fmla="*/ 7 h 663"/>
                <a:gd name="T44" fmla="*/ 241 w 987"/>
                <a:gd name="T45" fmla="*/ 5 h 663"/>
                <a:gd name="T46" fmla="*/ 246 w 987"/>
                <a:gd name="T47" fmla="*/ 5 h 663"/>
                <a:gd name="T48" fmla="*/ 246 w 987"/>
                <a:gd name="T49" fmla="*/ 12 h 663"/>
                <a:gd name="T50" fmla="*/ 245 w 987"/>
                <a:gd name="T51" fmla="*/ 23 h 663"/>
                <a:gd name="T52" fmla="*/ 243 w 987"/>
                <a:gd name="T53" fmla="*/ 31 h 663"/>
                <a:gd name="T54" fmla="*/ 237 w 987"/>
                <a:gd name="T55" fmla="*/ 32 h 663"/>
                <a:gd name="T56" fmla="*/ 231 w 987"/>
                <a:gd name="T57" fmla="*/ 31 h 663"/>
                <a:gd name="T58" fmla="*/ 225 w 987"/>
                <a:gd name="T59" fmla="*/ 32 h 663"/>
                <a:gd name="T60" fmla="*/ 216 w 987"/>
                <a:gd name="T61" fmla="*/ 41 h 663"/>
                <a:gd name="T62" fmla="*/ 205 w 987"/>
                <a:gd name="T63" fmla="*/ 49 h 663"/>
                <a:gd name="T64" fmla="*/ 198 w 987"/>
                <a:gd name="T65" fmla="*/ 51 h 663"/>
                <a:gd name="T66" fmla="*/ 191 w 987"/>
                <a:gd name="T67" fmla="*/ 52 h 663"/>
                <a:gd name="T68" fmla="*/ 189 w 987"/>
                <a:gd name="T69" fmla="*/ 55 h 663"/>
                <a:gd name="T70" fmla="*/ 191 w 987"/>
                <a:gd name="T71" fmla="*/ 63 h 663"/>
                <a:gd name="T72" fmla="*/ 190 w 987"/>
                <a:gd name="T73" fmla="*/ 72 h 663"/>
                <a:gd name="T74" fmla="*/ 185 w 987"/>
                <a:gd name="T75" fmla="*/ 77 h 663"/>
                <a:gd name="T76" fmla="*/ 177 w 987"/>
                <a:gd name="T77" fmla="*/ 79 h 663"/>
                <a:gd name="T78" fmla="*/ 171 w 987"/>
                <a:gd name="T79" fmla="*/ 79 h 663"/>
                <a:gd name="T80" fmla="*/ 170 w 987"/>
                <a:gd name="T81" fmla="*/ 84 h 663"/>
                <a:gd name="T82" fmla="*/ 170 w 987"/>
                <a:gd name="T83" fmla="*/ 93 h 663"/>
                <a:gd name="T84" fmla="*/ 168 w 987"/>
                <a:gd name="T85" fmla="*/ 101 h 663"/>
                <a:gd name="T86" fmla="*/ 163 w 987"/>
                <a:gd name="T87" fmla="*/ 106 h 663"/>
                <a:gd name="T88" fmla="*/ 157 w 987"/>
                <a:gd name="T89" fmla="*/ 111 h 663"/>
                <a:gd name="T90" fmla="*/ 155 w 987"/>
                <a:gd name="T91" fmla="*/ 118 h 663"/>
                <a:gd name="T92" fmla="*/ 152 w 987"/>
                <a:gd name="T93" fmla="*/ 123 h 663"/>
                <a:gd name="T94" fmla="*/ 139 w 987"/>
                <a:gd name="T95" fmla="*/ 127 h 663"/>
                <a:gd name="T96" fmla="*/ 129 w 987"/>
                <a:gd name="T97" fmla="*/ 143 h 663"/>
                <a:gd name="T98" fmla="*/ 106 w 987"/>
                <a:gd name="T99" fmla="*/ 148 h 663"/>
                <a:gd name="T100" fmla="*/ 89 w 987"/>
                <a:gd name="T101" fmla="*/ 156 h 663"/>
                <a:gd name="T102" fmla="*/ 66 w 987"/>
                <a:gd name="T103" fmla="*/ 144 h 663"/>
                <a:gd name="T104" fmla="*/ 52 w 987"/>
                <a:gd name="T105" fmla="*/ 160 h 663"/>
                <a:gd name="T106" fmla="*/ 13 w 987"/>
                <a:gd name="T107" fmla="*/ 152 h 663"/>
                <a:gd name="T108" fmla="*/ 0 w 987"/>
                <a:gd name="T109" fmla="*/ 140 h 663"/>
                <a:gd name="T110" fmla="*/ 14 w 987"/>
                <a:gd name="T111" fmla="*/ 98 h 663"/>
                <a:gd name="T112" fmla="*/ 8 w 987"/>
                <a:gd name="T113" fmla="*/ 78 h 663"/>
                <a:gd name="T114" fmla="*/ 26 w 987"/>
                <a:gd name="T115" fmla="*/ 45 h 663"/>
                <a:gd name="T116" fmla="*/ 50 w 987"/>
                <a:gd name="T117" fmla="*/ 22 h 663"/>
                <a:gd name="T118" fmla="*/ 80 w 987"/>
                <a:gd name="T119" fmla="*/ 0 h 663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987"/>
                <a:gd name="T181" fmla="*/ 0 h 663"/>
                <a:gd name="T182" fmla="*/ 987 w 987"/>
                <a:gd name="T183" fmla="*/ 663 h 663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987" h="663">
                  <a:moveTo>
                    <a:pt x="323" y="0"/>
                  </a:moveTo>
                  <a:lnTo>
                    <a:pt x="327" y="2"/>
                  </a:lnTo>
                  <a:lnTo>
                    <a:pt x="339" y="7"/>
                  </a:lnTo>
                  <a:lnTo>
                    <a:pt x="353" y="13"/>
                  </a:lnTo>
                  <a:lnTo>
                    <a:pt x="369" y="19"/>
                  </a:lnTo>
                  <a:lnTo>
                    <a:pt x="384" y="21"/>
                  </a:lnTo>
                  <a:lnTo>
                    <a:pt x="398" y="19"/>
                  </a:lnTo>
                  <a:lnTo>
                    <a:pt x="414" y="9"/>
                  </a:lnTo>
                  <a:lnTo>
                    <a:pt x="432" y="2"/>
                  </a:lnTo>
                  <a:lnTo>
                    <a:pt x="447" y="2"/>
                  </a:lnTo>
                  <a:lnTo>
                    <a:pt x="463" y="7"/>
                  </a:lnTo>
                  <a:lnTo>
                    <a:pt x="479" y="23"/>
                  </a:lnTo>
                  <a:lnTo>
                    <a:pt x="493" y="43"/>
                  </a:lnTo>
                  <a:lnTo>
                    <a:pt x="500" y="63"/>
                  </a:lnTo>
                  <a:lnTo>
                    <a:pt x="504" y="82"/>
                  </a:lnTo>
                  <a:lnTo>
                    <a:pt x="504" y="98"/>
                  </a:lnTo>
                  <a:lnTo>
                    <a:pt x="508" y="114"/>
                  </a:lnTo>
                  <a:lnTo>
                    <a:pt x="512" y="129"/>
                  </a:lnTo>
                  <a:lnTo>
                    <a:pt x="522" y="143"/>
                  </a:lnTo>
                  <a:lnTo>
                    <a:pt x="534" y="151"/>
                  </a:lnTo>
                  <a:lnTo>
                    <a:pt x="550" y="155"/>
                  </a:lnTo>
                  <a:lnTo>
                    <a:pt x="567" y="157"/>
                  </a:lnTo>
                  <a:lnTo>
                    <a:pt x="585" y="157"/>
                  </a:lnTo>
                  <a:lnTo>
                    <a:pt x="599" y="153"/>
                  </a:lnTo>
                  <a:lnTo>
                    <a:pt x="609" y="147"/>
                  </a:lnTo>
                  <a:lnTo>
                    <a:pt x="617" y="133"/>
                  </a:lnTo>
                  <a:lnTo>
                    <a:pt x="628" y="116"/>
                  </a:lnTo>
                  <a:lnTo>
                    <a:pt x="642" y="96"/>
                  </a:lnTo>
                  <a:lnTo>
                    <a:pt x="656" y="76"/>
                  </a:lnTo>
                  <a:lnTo>
                    <a:pt x="668" y="61"/>
                  </a:lnTo>
                  <a:lnTo>
                    <a:pt x="683" y="43"/>
                  </a:lnTo>
                  <a:lnTo>
                    <a:pt x="703" y="27"/>
                  </a:lnTo>
                  <a:lnTo>
                    <a:pt x="723" y="15"/>
                  </a:lnTo>
                  <a:lnTo>
                    <a:pt x="737" y="9"/>
                  </a:lnTo>
                  <a:lnTo>
                    <a:pt x="748" y="11"/>
                  </a:lnTo>
                  <a:lnTo>
                    <a:pt x="764" y="19"/>
                  </a:lnTo>
                  <a:lnTo>
                    <a:pt x="782" y="27"/>
                  </a:lnTo>
                  <a:lnTo>
                    <a:pt x="802" y="37"/>
                  </a:lnTo>
                  <a:lnTo>
                    <a:pt x="823" y="45"/>
                  </a:lnTo>
                  <a:lnTo>
                    <a:pt x="851" y="47"/>
                  </a:lnTo>
                  <a:lnTo>
                    <a:pt x="874" y="43"/>
                  </a:lnTo>
                  <a:lnTo>
                    <a:pt x="896" y="37"/>
                  </a:lnTo>
                  <a:lnTo>
                    <a:pt x="920" y="33"/>
                  </a:lnTo>
                  <a:lnTo>
                    <a:pt x="937" y="29"/>
                  </a:lnTo>
                  <a:lnTo>
                    <a:pt x="953" y="25"/>
                  </a:lnTo>
                  <a:lnTo>
                    <a:pt x="967" y="21"/>
                  </a:lnTo>
                  <a:lnTo>
                    <a:pt x="979" y="19"/>
                  </a:lnTo>
                  <a:lnTo>
                    <a:pt x="985" y="21"/>
                  </a:lnTo>
                  <a:lnTo>
                    <a:pt x="987" y="31"/>
                  </a:lnTo>
                  <a:lnTo>
                    <a:pt x="987" y="51"/>
                  </a:lnTo>
                  <a:lnTo>
                    <a:pt x="985" y="70"/>
                  </a:lnTo>
                  <a:lnTo>
                    <a:pt x="983" y="92"/>
                  </a:lnTo>
                  <a:lnTo>
                    <a:pt x="979" y="112"/>
                  </a:lnTo>
                  <a:lnTo>
                    <a:pt x="973" y="124"/>
                  </a:lnTo>
                  <a:lnTo>
                    <a:pt x="963" y="128"/>
                  </a:lnTo>
                  <a:lnTo>
                    <a:pt x="951" y="128"/>
                  </a:lnTo>
                  <a:lnTo>
                    <a:pt x="937" y="126"/>
                  </a:lnTo>
                  <a:lnTo>
                    <a:pt x="926" y="124"/>
                  </a:lnTo>
                  <a:lnTo>
                    <a:pt x="912" y="126"/>
                  </a:lnTo>
                  <a:lnTo>
                    <a:pt x="902" y="131"/>
                  </a:lnTo>
                  <a:lnTo>
                    <a:pt x="886" y="147"/>
                  </a:lnTo>
                  <a:lnTo>
                    <a:pt x="865" y="167"/>
                  </a:lnTo>
                  <a:lnTo>
                    <a:pt x="843" y="185"/>
                  </a:lnTo>
                  <a:lnTo>
                    <a:pt x="821" y="198"/>
                  </a:lnTo>
                  <a:lnTo>
                    <a:pt x="807" y="204"/>
                  </a:lnTo>
                  <a:lnTo>
                    <a:pt x="792" y="206"/>
                  </a:lnTo>
                  <a:lnTo>
                    <a:pt x="778" y="206"/>
                  </a:lnTo>
                  <a:lnTo>
                    <a:pt x="766" y="208"/>
                  </a:lnTo>
                  <a:lnTo>
                    <a:pt x="760" y="212"/>
                  </a:lnTo>
                  <a:lnTo>
                    <a:pt x="758" y="222"/>
                  </a:lnTo>
                  <a:lnTo>
                    <a:pt x="762" y="236"/>
                  </a:lnTo>
                  <a:lnTo>
                    <a:pt x="764" y="253"/>
                  </a:lnTo>
                  <a:lnTo>
                    <a:pt x="764" y="271"/>
                  </a:lnTo>
                  <a:lnTo>
                    <a:pt x="760" y="289"/>
                  </a:lnTo>
                  <a:lnTo>
                    <a:pt x="754" y="303"/>
                  </a:lnTo>
                  <a:lnTo>
                    <a:pt x="743" y="311"/>
                  </a:lnTo>
                  <a:lnTo>
                    <a:pt x="725" y="316"/>
                  </a:lnTo>
                  <a:lnTo>
                    <a:pt x="709" y="316"/>
                  </a:lnTo>
                  <a:lnTo>
                    <a:pt x="695" y="316"/>
                  </a:lnTo>
                  <a:lnTo>
                    <a:pt x="685" y="318"/>
                  </a:lnTo>
                  <a:lnTo>
                    <a:pt x="682" y="326"/>
                  </a:lnTo>
                  <a:lnTo>
                    <a:pt x="682" y="338"/>
                  </a:lnTo>
                  <a:lnTo>
                    <a:pt x="682" y="356"/>
                  </a:lnTo>
                  <a:lnTo>
                    <a:pt x="682" y="374"/>
                  </a:lnTo>
                  <a:lnTo>
                    <a:pt x="680" y="391"/>
                  </a:lnTo>
                  <a:lnTo>
                    <a:pt x="674" y="405"/>
                  </a:lnTo>
                  <a:lnTo>
                    <a:pt x="668" y="415"/>
                  </a:lnTo>
                  <a:lnTo>
                    <a:pt x="654" y="425"/>
                  </a:lnTo>
                  <a:lnTo>
                    <a:pt x="640" y="433"/>
                  </a:lnTo>
                  <a:lnTo>
                    <a:pt x="630" y="444"/>
                  </a:lnTo>
                  <a:lnTo>
                    <a:pt x="626" y="458"/>
                  </a:lnTo>
                  <a:lnTo>
                    <a:pt x="622" y="474"/>
                  </a:lnTo>
                  <a:lnTo>
                    <a:pt x="617" y="486"/>
                  </a:lnTo>
                  <a:lnTo>
                    <a:pt x="609" y="494"/>
                  </a:lnTo>
                  <a:lnTo>
                    <a:pt x="605" y="496"/>
                  </a:lnTo>
                  <a:lnTo>
                    <a:pt x="558" y="511"/>
                  </a:lnTo>
                  <a:lnTo>
                    <a:pt x="546" y="572"/>
                  </a:lnTo>
                  <a:lnTo>
                    <a:pt x="518" y="572"/>
                  </a:lnTo>
                  <a:lnTo>
                    <a:pt x="461" y="598"/>
                  </a:lnTo>
                  <a:lnTo>
                    <a:pt x="424" y="594"/>
                  </a:lnTo>
                  <a:lnTo>
                    <a:pt x="412" y="620"/>
                  </a:lnTo>
                  <a:lnTo>
                    <a:pt x="357" y="627"/>
                  </a:lnTo>
                  <a:lnTo>
                    <a:pt x="327" y="643"/>
                  </a:lnTo>
                  <a:lnTo>
                    <a:pt x="266" y="578"/>
                  </a:lnTo>
                  <a:lnTo>
                    <a:pt x="229" y="596"/>
                  </a:lnTo>
                  <a:lnTo>
                    <a:pt x="209" y="643"/>
                  </a:lnTo>
                  <a:lnTo>
                    <a:pt x="105" y="663"/>
                  </a:lnTo>
                  <a:lnTo>
                    <a:pt x="54" y="610"/>
                  </a:lnTo>
                  <a:lnTo>
                    <a:pt x="4" y="612"/>
                  </a:lnTo>
                  <a:lnTo>
                    <a:pt x="0" y="562"/>
                  </a:lnTo>
                  <a:lnTo>
                    <a:pt x="69" y="482"/>
                  </a:lnTo>
                  <a:lnTo>
                    <a:pt x="59" y="395"/>
                  </a:lnTo>
                  <a:lnTo>
                    <a:pt x="28" y="350"/>
                  </a:lnTo>
                  <a:lnTo>
                    <a:pt x="32" y="313"/>
                  </a:lnTo>
                  <a:lnTo>
                    <a:pt x="87" y="265"/>
                  </a:lnTo>
                  <a:lnTo>
                    <a:pt x="107" y="181"/>
                  </a:lnTo>
                  <a:lnTo>
                    <a:pt x="168" y="143"/>
                  </a:lnTo>
                  <a:lnTo>
                    <a:pt x="201" y="88"/>
                  </a:lnTo>
                  <a:lnTo>
                    <a:pt x="266" y="84"/>
                  </a:lnTo>
                  <a:lnTo>
                    <a:pt x="323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</a:ln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  <a:latin typeface="+mj-ea"/>
                <a:ea typeface="+mj-ea"/>
              </a:endParaRPr>
            </a:p>
          </p:txBody>
        </p:sp>
        <p:sp>
          <p:nvSpPr>
            <p:cNvPr id="28" name="Freeform 92"/>
            <p:cNvSpPr/>
            <p:nvPr/>
          </p:nvSpPr>
          <p:spPr bwMode="gray">
            <a:xfrm>
              <a:off x="3451" y="2207"/>
              <a:ext cx="493" cy="331"/>
            </a:xfrm>
            <a:custGeom>
              <a:avLst/>
              <a:gdLst>
                <a:gd name="T0" fmla="*/ 81 w 987"/>
                <a:gd name="T1" fmla="*/ 0 h 663"/>
                <a:gd name="T2" fmla="*/ 88 w 987"/>
                <a:gd name="T3" fmla="*/ 3 h 663"/>
                <a:gd name="T4" fmla="*/ 96 w 987"/>
                <a:gd name="T5" fmla="*/ 5 h 663"/>
                <a:gd name="T6" fmla="*/ 103 w 987"/>
                <a:gd name="T7" fmla="*/ 2 h 663"/>
                <a:gd name="T8" fmla="*/ 111 w 987"/>
                <a:gd name="T9" fmla="*/ 0 h 663"/>
                <a:gd name="T10" fmla="*/ 119 w 987"/>
                <a:gd name="T11" fmla="*/ 5 h 663"/>
                <a:gd name="T12" fmla="*/ 125 w 987"/>
                <a:gd name="T13" fmla="*/ 15 h 663"/>
                <a:gd name="T14" fmla="*/ 126 w 987"/>
                <a:gd name="T15" fmla="*/ 24 h 663"/>
                <a:gd name="T16" fmla="*/ 128 w 987"/>
                <a:gd name="T17" fmla="*/ 32 h 663"/>
                <a:gd name="T18" fmla="*/ 133 w 987"/>
                <a:gd name="T19" fmla="*/ 37 h 663"/>
                <a:gd name="T20" fmla="*/ 141 w 987"/>
                <a:gd name="T21" fmla="*/ 39 h 663"/>
                <a:gd name="T22" fmla="*/ 149 w 987"/>
                <a:gd name="T23" fmla="*/ 38 h 663"/>
                <a:gd name="T24" fmla="*/ 154 w 987"/>
                <a:gd name="T25" fmla="*/ 33 h 663"/>
                <a:gd name="T26" fmla="*/ 160 w 987"/>
                <a:gd name="T27" fmla="*/ 24 h 663"/>
                <a:gd name="T28" fmla="*/ 167 w 987"/>
                <a:gd name="T29" fmla="*/ 15 h 663"/>
                <a:gd name="T30" fmla="*/ 175 w 987"/>
                <a:gd name="T31" fmla="*/ 6 h 663"/>
                <a:gd name="T32" fmla="*/ 184 w 987"/>
                <a:gd name="T33" fmla="*/ 2 h 663"/>
                <a:gd name="T34" fmla="*/ 191 w 987"/>
                <a:gd name="T35" fmla="*/ 4 h 663"/>
                <a:gd name="T36" fmla="*/ 200 w 987"/>
                <a:gd name="T37" fmla="*/ 9 h 663"/>
                <a:gd name="T38" fmla="*/ 212 w 987"/>
                <a:gd name="T39" fmla="*/ 11 h 663"/>
                <a:gd name="T40" fmla="*/ 224 w 987"/>
                <a:gd name="T41" fmla="*/ 9 h 663"/>
                <a:gd name="T42" fmla="*/ 234 w 987"/>
                <a:gd name="T43" fmla="*/ 7 h 663"/>
                <a:gd name="T44" fmla="*/ 241 w 987"/>
                <a:gd name="T45" fmla="*/ 5 h 663"/>
                <a:gd name="T46" fmla="*/ 246 w 987"/>
                <a:gd name="T47" fmla="*/ 5 h 663"/>
                <a:gd name="T48" fmla="*/ 246 w 987"/>
                <a:gd name="T49" fmla="*/ 12 h 663"/>
                <a:gd name="T50" fmla="*/ 245 w 987"/>
                <a:gd name="T51" fmla="*/ 23 h 663"/>
                <a:gd name="T52" fmla="*/ 243 w 987"/>
                <a:gd name="T53" fmla="*/ 31 h 663"/>
                <a:gd name="T54" fmla="*/ 237 w 987"/>
                <a:gd name="T55" fmla="*/ 32 h 663"/>
                <a:gd name="T56" fmla="*/ 231 w 987"/>
                <a:gd name="T57" fmla="*/ 31 h 663"/>
                <a:gd name="T58" fmla="*/ 225 w 987"/>
                <a:gd name="T59" fmla="*/ 32 h 663"/>
                <a:gd name="T60" fmla="*/ 216 w 987"/>
                <a:gd name="T61" fmla="*/ 41 h 663"/>
                <a:gd name="T62" fmla="*/ 205 w 987"/>
                <a:gd name="T63" fmla="*/ 49 h 663"/>
                <a:gd name="T64" fmla="*/ 198 w 987"/>
                <a:gd name="T65" fmla="*/ 51 h 663"/>
                <a:gd name="T66" fmla="*/ 191 w 987"/>
                <a:gd name="T67" fmla="*/ 52 h 663"/>
                <a:gd name="T68" fmla="*/ 189 w 987"/>
                <a:gd name="T69" fmla="*/ 55 h 663"/>
                <a:gd name="T70" fmla="*/ 191 w 987"/>
                <a:gd name="T71" fmla="*/ 63 h 663"/>
                <a:gd name="T72" fmla="*/ 190 w 987"/>
                <a:gd name="T73" fmla="*/ 72 h 663"/>
                <a:gd name="T74" fmla="*/ 185 w 987"/>
                <a:gd name="T75" fmla="*/ 77 h 663"/>
                <a:gd name="T76" fmla="*/ 177 w 987"/>
                <a:gd name="T77" fmla="*/ 79 h 663"/>
                <a:gd name="T78" fmla="*/ 171 w 987"/>
                <a:gd name="T79" fmla="*/ 79 h 663"/>
                <a:gd name="T80" fmla="*/ 170 w 987"/>
                <a:gd name="T81" fmla="*/ 84 h 663"/>
                <a:gd name="T82" fmla="*/ 170 w 987"/>
                <a:gd name="T83" fmla="*/ 93 h 663"/>
                <a:gd name="T84" fmla="*/ 168 w 987"/>
                <a:gd name="T85" fmla="*/ 101 h 663"/>
                <a:gd name="T86" fmla="*/ 163 w 987"/>
                <a:gd name="T87" fmla="*/ 106 h 663"/>
                <a:gd name="T88" fmla="*/ 157 w 987"/>
                <a:gd name="T89" fmla="*/ 111 h 663"/>
                <a:gd name="T90" fmla="*/ 155 w 987"/>
                <a:gd name="T91" fmla="*/ 118 h 663"/>
                <a:gd name="T92" fmla="*/ 152 w 987"/>
                <a:gd name="T93" fmla="*/ 123 h 663"/>
                <a:gd name="T94" fmla="*/ 139 w 987"/>
                <a:gd name="T95" fmla="*/ 127 h 663"/>
                <a:gd name="T96" fmla="*/ 129 w 987"/>
                <a:gd name="T97" fmla="*/ 143 h 663"/>
                <a:gd name="T98" fmla="*/ 106 w 987"/>
                <a:gd name="T99" fmla="*/ 148 h 663"/>
                <a:gd name="T100" fmla="*/ 89 w 987"/>
                <a:gd name="T101" fmla="*/ 156 h 663"/>
                <a:gd name="T102" fmla="*/ 66 w 987"/>
                <a:gd name="T103" fmla="*/ 144 h 663"/>
                <a:gd name="T104" fmla="*/ 52 w 987"/>
                <a:gd name="T105" fmla="*/ 160 h 663"/>
                <a:gd name="T106" fmla="*/ 13 w 987"/>
                <a:gd name="T107" fmla="*/ 152 h 663"/>
                <a:gd name="T108" fmla="*/ 0 w 987"/>
                <a:gd name="T109" fmla="*/ 140 h 663"/>
                <a:gd name="T110" fmla="*/ 14 w 987"/>
                <a:gd name="T111" fmla="*/ 98 h 663"/>
                <a:gd name="T112" fmla="*/ 8 w 987"/>
                <a:gd name="T113" fmla="*/ 78 h 663"/>
                <a:gd name="T114" fmla="*/ 26 w 987"/>
                <a:gd name="T115" fmla="*/ 45 h 663"/>
                <a:gd name="T116" fmla="*/ 50 w 987"/>
                <a:gd name="T117" fmla="*/ 22 h 663"/>
                <a:gd name="T118" fmla="*/ 80 w 987"/>
                <a:gd name="T119" fmla="*/ 0 h 663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987"/>
                <a:gd name="T181" fmla="*/ 0 h 663"/>
                <a:gd name="T182" fmla="*/ 987 w 987"/>
                <a:gd name="T183" fmla="*/ 663 h 663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987" h="663">
                  <a:moveTo>
                    <a:pt x="323" y="0"/>
                  </a:moveTo>
                  <a:lnTo>
                    <a:pt x="327" y="2"/>
                  </a:lnTo>
                  <a:lnTo>
                    <a:pt x="339" y="7"/>
                  </a:lnTo>
                  <a:lnTo>
                    <a:pt x="353" y="13"/>
                  </a:lnTo>
                  <a:lnTo>
                    <a:pt x="369" y="19"/>
                  </a:lnTo>
                  <a:lnTo>
                    <a:pt x="384" y="21"/>
                  </a:lnTo>
                  <a:lnTo>
                    <a:pt x="398" y="19"/>
                  </a:lnTo>
                  <a:lnTo>
                    <a:pt x="414" y="9"/>
                  </a:lnTo>
                  <a:lnTo>
                    <a:pt x="432" y="2"/>
                  </a:lnTo>
                  <a:lnTo>
                    <a:pt x="447" y="2"/>
                  </a:lnTo>
                  <a:lnTo>
                    <a:pt x="463" y="7"/>
                  </a:lnTo>
                  <a:lnTo>
                    <a:pt x="479" y="23"/>
                  </a:lnTo>
                  <a:lnTo>
                    <a:pt x="493" y="43"/>
                  </a:lnTo>
                  <a:lnTo>
                    <a:pt x="500" y="63"/>
                  </a:lnTo>
                  <a:lnTo>
                    <a:pt x="504" y="82"/>
                  </a:lnTo>
                  <a:lnTo>
                    <a:pt x="504" y="98"/>
                  </a:lnTo>
                  <a:lnTo>
                    <a:pt x="508" y="114"/>
                  </a:lnTo>
                  <a:lnTo>
                    <a:pt x="512" y="129"/>
                  </a:lnTo>
                  <a:lnTo>
                    <a:pt x="522" y="143"/>
                  </a:lnTo>
                  <a:lnTo>
                    <a:pt x="534" y="151"/>
                  </a:lnTo>
                  <a:lnTo>
                    <a:pt x="550" y="155"/>
                  </a:lnTo>
                  <a:lnTo>
                    <a:pt x="567" y="157"/>
                  </a:lnTo>
                  <a:lnTo>
                    <a:pt x="585" y="157"/>
                  </a:lnTo>
                  <a:lnTo>
                    <a:pt x="599" y="153"/>
                  </a:lnTo>
                  <a:lnTo>
                    <a:pt x="609" y="147"/>
                  </a:lnTo>
                  <a:lnTo>
                    <a:pt x="617" y="133"/>
                  </a:lnTo>
                  <a:lnTo>
                    <a:pt x="628" y="116"/>
                  </a:lnTo>
                  <a:lnTo>
                    <a:pt x="642" y="96"/>
                  </a:lnTo>
                  <a:lnTo>
                    <a:pt x="656" y="76"/>
                  </a:lnTo>
                  <a:lnTo>
                    <a:pt x="668" y="61"/>
                  </a:lnTo>
                  <a:lnTo>
                    <a:pt x="683" y="43"/>
                  </a:lnTo>
                  <a:lnTo>
                    <a:pt x="703" y="27"/>
                  </a:lnTo>
                  <a:lnTo>
                    <a:pt x="723" y="15"/>
                  </a:lnTo>
                  <a:lnTo>
                    <a:pt x="737" y="9"/>
                  </a:lnTo>
                  <a:lnTo>
                    <a:pt x="748" y="11"/>
                  </a:lnTo>
                  <a:lnTo>
                    <a:pt x="764" y="19"/>
                  </a:lnTo>
                  <a:lnTo>
                    <a:pt x="782" y="27"/>
                  </a:lnTo>
                  <a:lnTo>
                    <a:pt x="802" y="37"/>
                  </a:lnTo>
                  <a:lnTo>
                    <a:pt x="823" y="45"/>
                  </a:lnTo>
                  <a:lnTo>
                    <a:pt x="851" y="47"/>
                  </a:lnTo>
                  <a:lnTo>
                    <a:pt x="874" y="43"/>
                  </a:lnTo>
                  <a:lnTo>
                    <a:pt x="896" y="37"/>
                  </a:lnTo>
                  <a:lnTo>
                    <a:pt x="920" y="33"/>
                  </a:lnTo>
                  <a:lnTo>
                    <a:pt x="937" y="29"/>
                  </a:lnTo>
                  <a:lnTo>
                    <a:pt x="953" y="25"/>
                  </a:lnTo>
                  <a:lnTo>
                    <a:pt x="967" y="21"/>
                  </a:lnTo>
                  <a:lnTo>
                    <a:pt x="979" y="19"/>
                  </a:lnTo>
                  <a:lnTo>
                    <a:pt x="985" y="21"/>
                  </a:lnTo>
                  <a:lnTo>
                    <a:pt x="987" y="31"/>
                  </a:lnTo>
                  <a:lnTo>
                    <a:pt x="987" y="51"/>
                  </a:lnTo>
                  <a:lnTo>
                    <a:pt x="985" y="70"/>
                  </a:lnTo>
                  <a:lnTo>
                    <a:pt x="983" y="92"/>
                  </a:lnTo>
                  <a:lnTo>
                    <a:pt x="979" y="112"/>
                  </a:lnTo>
                  <a:lnTo>
                    <a:pt x="973" y="124"/>
                  </a:lnTo>
                  <a:lnTo>
                    <a:pt x="963" y="128"/>
                  </a:lnTo>
                  <a:lnTo>
                    <a:pt x="951" y="128"/>
                  </a:lnTo>
                  <a:lnTo>
                    <a:pt x="937" y="126"/>
                  </a:lnTo>
                  <a:lnTo>
                    <a:pt x="926" y="124"/>
                  </a:lnTo>
                  <a:lnTo>
                    <a:pt x="912" y="126"/>
                  </a:lnTo>
                  <a:lnTo>
                    <a:pt x="902" y="131"/>
                  </a:lnTo>
                  <a:lnTo>
                    <a:pt x="886" y="147"/>
                  </a:lnTo>
                  <a:lnTo>
                    <a:pt x="865" y="167"/>
                  </a:lnTo>
                  <a:lnTo>
                    <a:pt x="843" y="185"/>
                  </a:lnTo>
                  <a:lnTo>
                    <a:pt x="821" y="198"/>
                  </a:lnTo>
                  <a:lnTo>
                    <a:pt x="807" y="204"/>
                  </a:lnTo>
                  <a:lnTo>
                    <a:pt x="792" y="206"/>
                  </a:lnTo>
                  <a:lnTo>
                    <a:pt x="778" y="206"/>
                  </a:lnTo>
                  <a:lnTo>
                    <a:pt x="766" y="208"/>
                  </a:lnTo>
                  <a:lnTo>
                    <a:pt x="760" y="212"/>
                  </a:lnTo>
                  <a:lnTo>
                    <a:pt x="758" y="222"/>
                  </a:lnTo>
                  <a:lnTo>
                    <a:pt x="762" y="236"/>
                  </a:lnTo>
                  <a:lnTo>
                    <a:pt x="764" y="253"/>
                  </a:lnTo>
                  <a:lnTo>
                    <a:pt x="764" y="271"/>
                  </a:lnTo>
                  <a:lnTo>
                    <a:pt x="760" y="289"/>
                  </a:lnTo>
                  <a:lnTo>
                    <a:pt x="754" y="303"/>
                  </a:lnTo>
                  <a:lnTo>
                    <a:pt x="743" y="311"/>
                  </a:lnTo>
                  <a:lnTo>
                    <a:pt x="725" y="316"/>
                  </a:lnTo>
                  <a:lnTo>
                    <a:pt x="709" y="316"/>
                  </a:lnTo>
                  <a:lnTo>
                    <a:pt x="695" y="316"/>
                  </a:lnTo>
                  <a:lnTo>
                    <a:pt x="685" y="318"/>
                  </a:lnTo>
                  <a:lnTo>
                    <a:pt x="682" y="326"/>
                  </a:lnTo>
                  <a:lnTo>
                    <a:pt x="682" y="338"/>
                  </a:lnTo>
                  <a:lnTo>
                    <a:pt x="682" y="356"/>
                  </a:lnTo>
                  <a:lnTo>
                    <a:pt x="682" y="374"/>
                  </a:lnTo>
                  <a:lnTo>
                    <a:pt x="680" y="391"/>
                  </a:lnTo>
                  <a:lnTo>
                    <a:pt x="674" y="405"/>
                  </a:lnTo>
                  <a:lnTo>
                    <a:pt x="668" y="415"/>
                  </a:lnTo>
                  <a:lnTo>
                    <a:pt x="654" y="425"/>
                  </a:lnTo>
                  <a:lnTo>
                    <a:pt x="640" y="433"/>
                  </a:lnTo>
                  <a:lnTo>
                    <a:pt x="630" y="444"/>
                  </a:lnTo>
                  <a:lnTo>
                    <a:pt x="626" y="458"/>
                  </a:lnTo>
                  <a:lnTo>
                    <a:pt x="622" y="474"/>
                  </a:lnTo>
                  <a:lnTo>
                    <a:pt x="617" y="486"/>
                  </a:lnTo>
                  <a:lnTo>
                    <a:pt x="609" y="494"/>
                  </a:lnTo>
                  <a:lnTo>
                    <a:pt x="605" y="496"/>
                  </a:lnTo>
                  <a:lnTo>
                    <a:pt x="558" y="511"/>
                  </a:lnTo>
                  <a:lnTo>
                    <a:pt x="546" y="572"/>
                  </a:lnTo>
                  <a:lnTo>
                    <a:pt x="518" y="572"/>
                  </a:lnTo>
                  <a:lnTo>
                    <a:pt x="461" y="598"/>
                  </a:lnTo>
                  <a:lnTo>
                    <a:pt x="424" y="594"/>
                  </a:lnTo>
                  <a:lnTo>
                    <a:pt x="412" y="620"/>
                  </a:lnTo>
                  <a:lnTo>
                    <a:pt x="357" y="627"/>
                  </a:lnTo>
                  <a:lnTo>
                    <a:pt x="327" y="643"/>
                  </a:lnTo>
                  <a:lnTo>
                    <a:pt x="266" y="578"/>
                  </a:lnTo>
                  <a:lnTo>
                    <a:pt x="229" y="596"/>
                  </a:lnTo>
                  <a:lnTo>
                    <a:pt x="209" y="643"/>
                  </a:lnTo>
                  <a:lnTo>
                    <a:pt x="105" y="663"/>
                  </a:lnTo>
                  <a:lnTo>
                    <a:pt x="54" y="610"/>
                  </a:lnTo>
                  <a:lnTo>
                    <a:pt x="4" y="612"/>
                  </a:lnTo>
                  <a:lnTo>
                    <a:pt x="0" y="562"/>
                  </a:lnTo>
                  <a:lnTo>
                    <a:pt x="69" y="482"/>
                  </a:lnTo>
                  <a:lnTo>
                    <a:pt x="59" y="395"/>
                  </a:lnTo>
                  <a:lnTo>
                    <a:pt x="28" y="350"/>
                  </a:lnTo>
                  <a:lnTo>
                    <a:pt x="32" y="313"/>
                  </a:lnTo>
                  <a:lnTo>
                    <a:pt x="87" y="265"/>
                  </a:lnTo>
                  <a:lnTo>
                    <a:pt x="107" y="181"/>
                  </a:lnTo>
                  <a:lnTo>
                    <a:pt x="168" y="143"/>
                  </a:lnTo>
                  <a:lnTo>
                    <a:pt x="201" y="88"/>
                  </a:lnTo>
                  <a:lnTo>
                    <a:pt x="266" y="84"/>
                  </a:lnTo>
                  <a:lnTo>
                    <a:pt x="323" y="0"/>
                  </a:lnTo>
                </a:path>
              </a:pathLst>
            </a:custGeom>
            <a:grpFill/>
            <a:ln w="6350">
              <a:solidFill>
                <a:schemeClr val="bg1"/>
              </a:solidFill>
              <a:prstDash val="solid"/>
              <a:round/>
            </a:ln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  <a:latin typeface="+mj-ea"/>
                <a:ea typeface="+mj-ea"/>
              </a:endParaRPr>
            </a:p>
          </p:txBody>
        </p:sp>
        <p:sp>
          <p:nvSpPr>
            <p:cNvPr id="29" name="Freeform 93"/>
            <p:cNvSpPr/>
            <p:nvPr/>
          </p:nvSpPr>
          <p:spPr bwMode="gray">
            <a:xfrm>
              <a:off x="3322" y="1838"/>
              <a:ext cx="400" cy="580"/>
            </a:xfrm>
            <a:custGeom>
              <a:avLst/>
              <a:gdLst>
                <a:gd name="T0" fmla="*/ 199 w 799"/>
                <a:gd name="T1" fmla="*/ 103 h 1161"/>
                <a:gd name="T2" fmla="*/ 194 w 799"/>
                <a:gd name="T3" fmla="*/ 108 h 1161"/>
                <a:gd name="T4" fmla="*/ 187 w 799"/>
                <a:gd name="T5" fmla="*/ 114 h 1161"/>
                <a:gd name="T6" fmla="*/ 185 w 799"/>
                <a:gd name="T7" fmla="*/ 121 h 1161"/>
                <a:gd name="T8" fmla="*/ 185 w 799"/>
                <a:gd name="T9" fmla="*/ 129 h 1161"/>
                <a:gd name="T10" fmla="*/ 182 w 799"/>
                <a:gd name="T11" fmla="*/ 137 h 1161"/>
                <a:gd name="T12" fmla="*/ 171 w 799"/>
                <a:gd name="T13" fmla="*/ 142 h 1161"/>
                <a:gd name="T14" fmla="*/ 162 w 799"/>
                <a:gd name="T15" fmla="*/ 146 h 1161"/>
                <a:gd name="T16" fmla="*/ 156 w 799"/>
                <a:gd name="T17" fmla="*/ 146 h 1161"/>
                <a:gd name="T18" fmla="*/ 149 w 799"/>
                <a:gd name="T19" fmla="*/ 145 h 1161"/>
                <a:gd name="T20" fmla="*/ 145 w 799"/>
                <a:gd name="T21" fmla="*/ 144 h 1161"/>
                <a:gd name="T22" fmla="*/ 140 w 799"/>
                <a:gd name="T23" fmla="*/ 169 h 1161"/>
                <a:gd name="T24" fmla="*/ 145 w 799"/>
                <a:gd name="T25" fmla="*/ 184 h 1161"/>
                <a:gd name="T26" fmla="*/ 115 w 799"/>
                <a:gd name="T27" fmla="*/ 206 h 1161"/>
                <a:gd name="T28" fmla="*/ 92 w 799"/>
                <a:gd name="T29" fmla="*/ 229 h 1161"/>
                <a:gd name="T30" fmla="*/ 73 w 799"/>
                <a:gd name="T31" fmla="*/ 262 h 1161"/>
                <a:gd name="T32" fmla="*/ 79 w 799"/>
                <a:gd name="T33" fmla="*/ 283 h 1161"/>
                <a:gd name="T34" fmla="*/ 61 w 799"/>
                <a:gd name="T35" fmla="*/ 290 h 1161"/>
                <a:gd name="T36" fmla="*/ 20 w 799"/>
                <a:gd name="T37" fmla="*/ 284 h 1161"/>
                <a:gd name="T38" fmla="*/ 12 w 799"/>
                <a:gd name="T39" fmla="*/ 265 h 1161"/>
                <a:gd name="T40" fmla="*/ 17 w 799"/>
                <a:gd name="T41" fmla="*/ 247 h 1161"/>
                <a:gd name="T42" fmla="*/ 21 w 799"/>
                <a:gd name="T43" fmla="*/ 214 h 1161"/>
                <a:gd name="T44" fmla="*/ 3 w 799"/>
                <a:gd name="T45" fmla="*/ 187 h 1161"/>
                <a:gd name="T46" fmla="*/ 12 w 799"/>
                <a:gd name="T47" fmla="*/ 169 h 1161"/>
                <a:gd name="T48" fmla="*/ 29 w 799"/>
                <a:gd name="T49" fmla="*/ 148 h 1161"/>
                <a:gd name="T50" fmla="*/ 13 w 799"/>
                <a:gd name="T51" fmla="*/ 132 h 1161"/>
                <a:gd name="T52" fmla="*/ 24 w 799"/>
                <a:gd name="T53" fmla="*/ 116 h 1161"/>
                <a:gd name="T54" fmla="*/ 0 w 799"/>
                <a:gd name="T55" fmla="*/ 84 h 1161"/>
                <a:gd name="T56" fmla="*/ 1 w 799"/>
                <a:gd name="T57" fmla="*/ 68 h 1161"/>
                <a:gd name="T58" fmla="*/ 11 w 799"/>
                <a:gd name="T59" fmla="*/ 45 h 1161"/>
                <a:gd name="T60" fmla="*/ 29 w 799"/>
                <a:gd name="T61" fmla="*/ 36 h 1161"/>
                <a:gd name="T62" fmla="*/ 45 w 799"/>
                <a:gd name="T63" fmla="*/ 55 h 1161"/>
                <a:gd name="T64" fmla="*/ 68 w 799"/>
                <a:gd name="T65" fmla="*/ 41 h 1161"/>
                <a:gd name="T66" fmla="*/ 81 w 799"/>
                <a:gd name="T67" fmla="*/ 35 h 1161"/>
                <a:gd name="T68" fmla="*/ 88 w 799"/>
                <a:gd name="T69" fmla="*/ 14 h 1161"/>
                <a:gd name="T70" fmla="*/ 105 w 799"/>
                <a:gd name="T71" fmla="*/ 8 h 1161"/>
                <a:gd name="T72" fmla="*/ 116 w 799"/>
                <a:gd name="T73" fmla="*/ 4 h 1161"/>
                <a:gd name="T74" fmla="*/ 124 w 799"/>
                <a:gd name="T75" fmla="*/ 16 h 1161"/>
                <a:gd name="T76" fmla="*/ 128 w 799"/>
                <a:gd name="T77" fmla="*/ 21 h 1161"/>
                <a:gd name="T78" fmla="*/ 131 w 799"/>
                <a:gd name="T79" fmla="*/ 26 h 1161"/>
                <a:gd name="T80" fmla="*/ 132 w 799"/>
                <a:gd name="T81" fmla="*/ 28 h 1161"/>
                <a:gd name="T82" fmla="*/ 133 w 799"/>
                <a:gd name="T83" fmla="*/ 34 h 1161"/>
                <a:gd name="T84" fmla="*/ 135 w 799"/>
                <a:gd name="T85" fmla="*/ 40 h 1161"/>
                <a:gd name="T86" fmla="*/ 147 w 799"/>
                <a:gd name="T87" fmla="*/ 52 h 1161"/>
                <a:gd name="T88" fmla="*/ 166 w 799"/>
                <a:gd name="T89" fmla="*/ 58 h 1161"/>
                <a:gd name="T90" fmla="*/ 174 w 799"/>
                <a:gd name="T91" fmla="*/ 77 h 1161"/>
                <a:gd name="T92" fmla="*/ 194 w 799"/>
                <a:gd name="T93" fmla="*/ 97 h 1161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w 799"/>
                <a:gd name="T142" fmla="*/ 0 h 1161"/>
                <a:gd name="T143" fmla="*/ 799 w 799"/>
                <a:gd name="T144" fmla="*/ 1161 h 1161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T141" t="T142" r="T143" b="T144"/>
              <a:pathLst>
                <a:path w="799" h="1161">
                  <a:moveTo>
                    <a:pt x="799" y="413"/>
                  </a:moveTo>
                  <a:lnTo>
                    <a:pt x="795" y="415"/>
                  </a:lnTo>
                  <a:lnTo>
                    <a:pt x="785" y="423"/>
                  </a:lnTo>
                  <a:lnTo>
                    <a:pt x="773" y="433"/>
                  </a:lnTo>
                  <a:lnTo>
                    <a:pt x="759" y="444"/>
                  </a:lnTo>
                  <a:lnTo>
                    <a:pt x="748" y="458"/>
                  </a:lnTo>
                  <a:lnTo>
                    <a:pt x="740" y="468"/>
                  </a:lnTo>
                  <a:lnTo>
                    <a:pt x="738" y="484"/>
                  </a:lnTo>
                  <a:lnTo>
                    <a:pt x="738" y="499"/>
                  </a:lnTo>
                  <a:lnTo>
                    <a:pt x="738" y="517"/>
                  </a:lnTo>
                  <a:lnTo>
                    <a:pt x="734" y="535"/>
                  </a:lnTo>
                  <a:lnTo>
                    <a:pt x="726" y="549"/>
                  </a:lnTo>
                  <a:lnTo>
                    <a:pt x="706" y="560"/>
                  </a:lnTo>
                  <a:lnTo>
                    <a:pt x="683" y="570"/>
                  </a:lnTo>
                  <a:lnTo>
                    <a:pt x="661" y="578"/>
                  </a:lnTo>
                  <a:lnTo>
                    <a:pt x="645" y="584"/>
                  </a:lnTo>
                  <a:lnTo>
                    <a:pt x="635" y="588"/>
                  </a:lnTo>
                  <a:lnTo>
                    <a:pt x="622" y="586"/>
                  </a:lnTo>
                  <a:lnTo>
                    <a:pt x="608" y="584"/>
                  </a:lnTo>
                  <a:lnTo>
                    <a:pt x="594" y="580"/>
                  </a:lnTo>
                  <a:lnTo>
                    <a:pt x="584" y="576"/>
                  </a:lnTo>
                  <a:lnTo>
                    <a:pt x="580" y="576"/>
                  </a:lnTo>
                  <a:lnTo>
                    <a:pt x="561" y="618"/>
                  </a:lnTo>
                  <a:lnTo>
                    <a:pt x="557" y="679"/>
                  </a:lnTo>
                  <a:lnTo>
                    <a:pt x="568" y="718"/>
                  </a:lnTo>
                  <a:lnTo>
                    <a:pt x="580" y="738"/>
                  </a:lnTo>
                  <a:lnTo>
                    <a:pt x="523" y="822"/>
                  </a:lnTo>
                  <a:lnTo>
                    <a:pt x="458" y="826"/>
                  </a:lnTo>
                  <a:lnTo>
                    <a:pt x="425" y="881"/>
                  </a:lnTo>
                  <a:lnTo>
                    <a:pt x="368" y="919"/>
                  </a:lnTo>
                  <a:lnTo>
                    <a:pt x="344" y="1003"/>
                  </a:lnTo>
                  <a:lnTo>
                    <a:pt x="289" y="1051"/>
                  </a:lnTo>
                  <a:lnTo>
                    <a:pt x="285" y="1088"/>
                  </a:lnTo>
                  <a:lnTo>
                    <a:pt x="316" y="1133"/>
                  </a:lnTo>
                  <a:lnTo>
                    <a:pt x="318" y="1147"/>
                  </a:lnTo>
                  <a:lnTo>
                    <a:pt x="244" y="1161"/>
                  </a:lnTo>
                  <a:lnTo>
                    <a:pt x="139" y="1145"/>
                  </a:lnTo>
                  <a:lnTo>
                    <a:pt x="80" y="1137"/>
                  </a:lnTo>
                  <a:lnTo>
                    <a:pt x="41" y="1100"/>
                  </a:lnTo>
                  <a:lnTo>
                    <a:pt x="45" y="1060"/>
                  </a:lnTo>
                  <a:lnTo>
                    <a:pt x="72" y="1025"/>
                  </a:lnTo>
                  <a:lnTo>
                    <a:pt x="66" y="990"/>
                  </a:lnTo>
                  <a:lnTo>
                    <a:pt x="96" y="929"/>
                  </a:lnTo>
                  <a:lnTo>
                    <a:pt x="82" y="858"/>
                  </a:lnTo>
                  <a:lnTo>
                    <a:pt x="7" y="820"/>
                  </a:lnTo>
                  <a:lnTo>
                    <a:pt x="9" y="749"/>
                  </a:lnTo>
                  <a:lnTo>
                    <a:pt x="41" y="718"/>
                  </a:lnTo>
                  <a:lnTo>
                    <a:pt x="47" y="677"/>
                  </a:lnTo>
                  <a:lnTo>
                    <a:pt x="88" y="665"/>
                  </a:lnTo>
                  <a:lnTo>
                    <a:pt x="114" y="594"/>
                  </a:lnTo>
                  <a:lnTo>
                    <a:pt x="88" y="547"/>
                  </a:lnTo>
                  <a:lnTo>
                    <a:pt x="49" y="529"/>
                  </a:lnTo>
                  <a:lnTo>
                    <a:pt x="53" y="486"/>
                  </a:lnTo>
                  <a:lnTo>
                    <a:pt x="96" y="466"/>
                  </a:lnTo>
                  <a:lnTo>
                    <a:pt x="63" y="419"/>
                  </a:lnTo>
                  <a:lnTo>
                    <a:pt x="0" y="338"/>
                  </a:lnTo>
                  <a:lnTo>
                    <a:pt x="15" y="314"/>
                  </a:lnTo>
                  <a:lnTo>
                    <a:pt x="3" y="273"/>
                  </a:lnTo>
                  <a:lnTo>
                    <a:pt x="35" y="234"/>
                  </a:lnTo>
                  <a:lnTo>
                    <a:pt x="41" y="181"/>
                  </a:lnTo>
                  <a:lnTo>
                    <a:pt x="66" y="143"/>
                  </a:lnTo>
                  <a:lnTo>
                    <a:pt x="114" y="147"/>
                  </a:lnTo>
                  <a:lnTo>
                    <a:pt x="131" y="224"/>
                  </a:lnTo>
                  <a:lnTo>
                    <a:pt x="179" y="220"/>
                  </a:lnTo>
                  <a:lnTo>
                    <a:pt x="230" y="165"/>
                  </a:lnTo>
                  <a:lnTo>
                    <a:pt x="269" y="167"/>
                  </a:lnTo>
                  <a:lnTo>
                    <a:pt x="297" y="131"/>
                  </a:lnTo>
                  <a:lnTo>
                    <a:pt x="324" y="141"/>
                  </a:lnTo>
                  <a:lnTo>
                    <a:pt x="362" y="127"/>
                  </a:lnTo>
                  <a:lnTo>
                    <a:pt x="352" y="59"/>
                  </a:lnTo>
                  <a:lnTo>
                    <a:pt x="387" y="33"/>
                  </a:lnTo>
                  <a:lnTo>
                    <a:pt x="419" y="33"/>
                  </a:lnTo>
                  <a:lnTo>
                    <a:pt x="439" y="0"/>
                  </a:lnTo>
                  <a:lnTo>
                    <a:pt x="464" y="17"/>
                  </a:lnTo>
                  <a:lnTo>
                    <a:pt x="492" y="64"/>
                  </a:lnTo>
                  <a:lnTo>
                    <a:pt x="496" y="66"/>
                  </a:lnTo>
                  <a:lnTo>
                    <a:pt x="502" y="74"/>
                  </a:lnTo>
                  <a:lnTo>
                    <a:pt x="509" y="84"/>
                  </a:lnTo>
                  <a:lnTo>
                    <a:pt x="517" y="94"/>
                  </a:lnTo>
                  <a:lnTo>
                    <a:pt x="523" y="104"/>
                  </a:lnTo>
                  <a:lnTo>
                    <a:pt x="525" y="108"/>
                  </a:lnTo>
                  <a:lnTo>
                    <a:pt x="525" y="114"/>
                  </a:lnTo>
                  <a:lnTo>
                    <a:pt x="527" y="124"/>
                  </a:lnTo>
                  <a:lnTo>
                    <a:pt x="531" y="137"/>
                  </a:lnTo>
                  <a:lnTo>
                    <a:pt x="535" y="151"/>
                  </a:lnTo>
                  <a:lnTo>
                    <a:pt x="539" y="161"/>
                  </a:lnTo>
                  <a:lnTo>
                    <a:pt x="539" y="165"/>
                  </a:lnTo>
                  <a:lnTo>
                    <a:pt x="586" y="208"/>
                  </a:lnTo>
                  <a:lnTo>
                    <a:pt x="653" y="206"/>
                  </a:lnTo>
                  <a:lnTo>
                    <a:pt x="661" y="232"/>
                  </a:lnTo>
                  <a:lnTo>
                    <a:pt x="641" y="291"/>
                  </a:lnTo>
                  <a:lnTo>
                    <a:pt x="696" y="309"/>
                  </a:lnTo>
                  <a:lnTo>
                    <a:pt x="744" y="342"/>
                  </a:lnTo>
                  <a:lnTo>
                    <a:pt x="775" y="389"/>
                  </a:lnTo>
                  <a:lnTo>
                    <a:pt x="799" y="413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</a:ln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  <a:latin typeface="+mj-ea"/>
                <a:ea typeface="+mj-ea"/>
              </a:endParaRPr>
            </a:p>
          </p:txBody>
        </p:sp>
        <p:sp>
          <p:nvSpPr>
            <p:cNvPr id="30" name="Freeform 94"/>
            <p:cNvSpPr/>
            <p:nvPr/>
          </p:nvSpPr>
          <p:spPr bwMode="gray">
            <a:xfrm>
              <a:off x="3322" y="1838"/>
              <a:ext cx="400" cy="580"/>
            </a:xfrm>
            <a:custGeom>
              <a:avLst/>
              <a:gdLst>
                <a:gd name="T0" fmla="*/ 199 w 799"/>
                <a:gd name="T1" fmla="*/ 103 h 1161"/>
                <a:gd name="T2" fmla="*/ 194 w 799"/>
                <a:gd name="T3" fmla="*/ 108 h 1161"/>
                <a:gd name="T4" fmla="*/ 187 w 799"/>
                <a:gd name="T5" fmla="*/ 114 h 1161"/>
                <a:gd name="T6" fmla="*/ 185 w 799"/>
                <a:gd name="T7" fmla="*/ 121 h 1161"/>
                <a:gd name="T8" fmla="*/ 185 w 799"/>
                <a:gd name="T9" fmla="*/ 129 h 1161"/>
                <a:gd name="T10" fmla="*/ 182 w 799"/>
                <a:gd name="T11" fmla="*/ 137 h 1161"/>
                <a:gd name="T12" fmla="*/ 171 w 799"/>
                <a:gd name="T13" fmla="*/ 142 h 1161"/>
                <a:gd name="T14" fmla="*/ 162 w 799"/>
                <a:gd name="T15" fmla="*/ 146 h 1161"/>
                <a:gd name="T16" fmla="*/ 156 w 799"/>
                <a:gd name="T17" fmla="*/ 146 h 1161"/>
                <a:gd name="T18" fmla="*/ 149 w 799"/>
                <a:gd name="T19" fmla="*/ 145 h 1161"/>
                <a:gd name="T20" fmla="*/ 145 w 799"/>
                <a:gd name="T21" fmla="*/ 144 h 1161"/>
                <a:gd name="T22" fmla="*/ 140 w 799"/>
                <a:gd name="T23" fmla="*/ 169 h 1161"/>
                <a:gd name="T24" fmla="*/ 145 w 799"/>
                <a:gd name="T25" fmla="*/ 184 h 1161"/>
                <a:gd name="T26" fmla="*/ 115 w 799"/>
                <a:gd name="T27" fmla="*/ 206 h 1161"/>
                <a:gd name="T28" fmla="*/ 92 w 799"/>
                <a:gd name="T29" fmla="*/ 229 h 1161"/>
                <a:gd name="T30" fmla="*/ 73 w 799"/>
                <a:gd name="T31" fmla="*/ 262 h 1161"/>
                <a:gd name="T32" fmla="*/ 79 w 799"/>
                <a:gd name="T33" fmla="*/ 283 h 1161"/>
                <a:gd name="T34" fmla="*/ 61 w 799"/>
                <a:gd name="T35" fmla="*/ 290 h 1161"/>
                <a:gd name="T36" fmla="*/ 20 w 799"/>
                <a:gd name="T37" fmla="*/ 284 h 1161"/>
                <a:gd name="T38" fmla="*/ 12 w 799"/>
                <a:gd name="T39" fmla="*/ 265 h 1161"/>
                <a:gd name="T40" fmla="*/ 17 w 799"/>
                <a:gd name="T41" fmla="*/ 247 h 1161"/>
                <a:gd name="T42" fmla="*/ 21 w 799"/>
                <a:gd name="T43" fmla="*/ 214 h 1161"/>
                <a:gd name="T44" fmla="*/ 3 w 799"/>
                <a:gd name="T45" fmla="*/ 187 h 1161"/>
                <a:gd name="T46" fmla="*/ 12 w 799"/>
                <a:gd name="T47" fmla="*/ 169 h 1161"/>
                <a:gd name="T48" fmla="*/ 29 w 799"/>
                <a:gd name="T49" fmla="*/ 148 h 1161"/>
                <a:gd name="T50" fmla="*/ 13 w 799"/>
                <a:gd name="T51" fmla="*/ 132 h 1161"/>
                <a:gd name="T52" fmla="*/ 24 w 799"/>
                <a:gd name="T53" fmla="*/ 116 h 1161"/>
                <a:gd name="T54" fmla="*/ 0 w 799"/>
                <a:gd name="T55" fmla="*/ 84 h 1161"/>
                <a:gd name="T56" fmla="*/ 1 w 799"/>
                <a:gd name="T57" fmla="*/ 68 h 1161"/>
                <a:gd name="T58" fmla="*/ 11 w 799"/>
                <a:gd name="T59" fmla="*/ 45 h 1161"/>
                <a:gd name="T60" fmla="*/ 29 w 799"/>
                <a:gd name="T61" fmla="*/ 36 h 1161"/>
                <a:gd name="T62" fmla="*/ 45 w 799"/>
                <a:gd name="T63" fmla="*/ 55 h 1161"/>
                <a:gd name="T64" fmla="*/ 68 w 799"/>
                <a:gd name="T65" fmla="*/ 41 h 1161"/>
                <a:gd name="T66" fmla="*/ 81 w 799"/>
                <a:gd name="T67" fmla="*/ 35 h 1161"/>
                <a:gd name="T68" fmla="*/ 88 w 799"/>
                <a:gd name="T69" fmla="*/ 14 h 1161"/>
                <a:gd name="T70" fmla="*/ 105 w 799"/>
                <a:gd name="T71" fmla="*/ 8 h 1161"/>
                <a:gd name="T72" fmla="*/ 116 w 799"/>
                <a:gd name="T73" fmla="*/ 4 h 1161"/>
                <a:gd name="T74" fmla="*/ 124 w 799"/>
                <a:gd name="T75" fmla="*/ 16 h 1161"/>
                <a:gd name="T76" fmla="*/ 128 w 799"/>
                <a:gd name="T77" fmla="*/ 21 h 1161"/>
                <a:gd name="T78" fmla="*/ 131 w 799"/>
                <a:gd name="T79" fmla="*/ 26 h 1161"/>
                <a:gd name="T80" fmla="*/ 132 w 799"/>
                <a:gd name="T81" fmla="*/ 28 h 1161"/>
                <a:gd name="T82" fmla="*/ 133 w 799"/>
                <a:gd name="T83" fmla="*/ 34 h 1161"/>
                <a:gd name="T84" fmla="*/ 135 w 799"/>
                <a:gd name="T85" fmla="*/ 40 h 1161"/>
                <a:gd name="T86" fmla="*/ 147 w 799"/>
                <a:gd name="T87" fmla="*/ 52 h 1161"/>
                <a:gd name="T88" fmla="*/ 166 w 799"/>
                <a:gd name="T89" fmla="*/ 58 h 1161"/>
                <a:gd name="T90" fmla="*/ 174 w 799"/>
                <a:gd name="T91" fmla="*/ 77 h 1161"/>
                <a:gd name="T92" fmla="*/ 194 w 799"/>
                <a:gd name="T93" fmla="*/ 97 h 1161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w 799"/>
                <a:gd name="T142" fmla="*/ 0 h 1161"/>
                <a:gd name="T143" fmla="*/ 799 w 799"/>
                <a:gd name="T144" fmla="*/ 1161 h 1161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T141" t="T142" r="T143" b="T144"/>
              <a:pathLst>
                <a:path w="799" h="1161">
                  <a:moveTo>
                    <a:pt x="799" y="413"/>
                  </a:moveTo>
                  <a:lnTo>
                    <a:pt x="795" y="415"/>
                  </a:lnTo>
                  <a:lnTo>
                    <a:pt x="785" y="423"/>
                  </a:lnTo>
                  <a:lnTo>
                    <a:pt x="773" y="433"/>
                  </a:lnTo>
                  <a:lnTo>
                    <a:pt x="759" y="444"/>
                  </a:lnTo>
                  <a:lnTo>
                    <a:pt x="748" y="458"/>
                  </a:lnTo>
                  <a:lnTo>
                    <a:pt x="740" y="468"/>
                  </a:lnTo>
                  <a:lnTo>
                    <a:pt x="738" y="484"/>
                  </a:lnTo>
                  <a:lnTo>
                    <a:pt x="738" y="499"/>
                  </a:lnTo>
                  <a:lnTo>
                    <a:pt x="738" y="517"/>
                  </a:lnTo>
                  <a:lnTo>
                    <a:pt x="734" y="535"/>
                  </a:lnTo>
                  <a:lnTo>
                    <a:pt x="726" y="549"/>
                  </a:lnTo>
                  <a:lnTo>
                    <a:pt x="706" y="560"/>
                  </a:lnTo>
                  <a:lnTo>
                    <a:pt x="683" y="570"/>
                  </a:lnTo>
                  <a:lnTo>
                    <a:pt x="661" y="578"/>
                  </a:lnTo>
                  <a:lnTo>
                    <a:pt x="645" y="584"/>
                  </a:lnTo>
                  <a:lnTo>
                    <a:pt x="635" y="588"/>
                  </a:lnTo>
                  <a:lnTo>
                    <a:pt x="622" y="586"/>
                  </a:lnTo>
                  <a:lnTo>
                    <a:pt x="608" y="584"/>
                  </a:lnTo>
                  <a:lnTo>
                    <a:pt x="594" y="580"/>
                  </a:lnTo>
                  <a:lnTo>
                    <a:pt x="584" y="576"/>
                  </a:lnTo>
                  <a:lnTo>
                    <a:pt x="580" y="576"/>
                  </a:lnTo>
                  <a:lnTo>
                    <a:pt x="561" y="618"/>
                  </a:lnTo>
                  <a:lnTo>
                    <a:pt x="557" y="679"/>
                  </a:lnTo>
                  <a:lnTo>
                    <a:pt x="568" y="718"/>
                  </a:lnTo>
                  <a:lnTo>
                    <a:pt x="580" y="738"/>
                  </a:lnTo>
                  <a:lnTo>
                    <a:pt x="523" y="822"/>
                  </a:lnTo>
                  <a:lnTo>
                    <a:pt x="458" y="826"/>
                  </a:lnTo>
                  <a:lnTo>
                    <a:pt x="425" y="881"/>
                  </a:lnTo>
                  <a:lnTo>
                    <a:pt x="368" y="919"/>
                  </a:lnTo>
                  <a:lnTo>
                    <a:pt x="344" y="1003"/>
                  </a:lnTo>
                  <a:lnTo>
                    <a:pt x="289" y="1051"/>
                  </a:lnTo>
                  <a:lnTo>
                    <a:pt x="285" y="1088"/>
                  </a:lnTo>
                  <a:lnTo>
                    <a:pt x="316" y="1133"/>
                  </a:lnTo>
                  <a:lnTo>
                    <a:pt x="318" y="1147"/>
                  </a:lnTo>
                  <a:lnTo>
                    <a:pt x="244" y="1161"/>
                  </a:lnTo>
                  <a:lnTo>
                    <a:pt x="139" y="1145"/>
                  </a:lnTo>
                  <a:lnTo>
                    <a:pt x="80" y="1137"/>
                  </a:lnTo>
                  <a:lnTo>
                    <a:pt x="41" y="1100"/>
                  </a:lnTo>
                  <a:lnTo>
                    <a:pt x="45" y="1060"/>
                  </a:lnTo>
                  <a:lnTo>
                    <a:pt x="72" y="1025"/>
                  </a:lnTo>
                  <a:lnTo>
                    <a:pt x="66" y="990"/>
                  </a:lnTo>
                  <a:lnTo>
                    <a:pt x="96" y="929"/>
                  </a:lnTo>
                  <a:lnTo>
                    <a:pt x="82" y="858"/>
                  </a:lnTo>
                  <a:lnTo>
                    <a:pt x="7" y="820"/>
                  </a:lnTo>
                  <a:lnTo>
                    <a:pt x="9" y="749"/>
                  </a:lnTo>
                  <a:lnTo>
                    <a:pt x="41" y="718"/>
                  </a:lnTo>
                  <a:lnTo>
                    <a:pt x="47" y="677"/>
                  </a:lnTo>
                  <a:lnTo>
                    <a:pt x="88" y="665"/>
                  </a:lnTo>
                  <a:lnTo>
                    <a:pt x="114" y="594"/>
                  </a:lnTo>
                  <a:lnTo>
                    <a:pt x="88" y="547"/>
                  </a:lnTo>
                  <a:lnTo>
                    <a:pt x="49" y="529"/>
                  </a:lnTo>
                  <a:lnTo>
                    <a:pt x="53" y="486"/>
                  </a:lnTo>
                  <a:lnTo>
                    <a:pt x="96" y="466"/>
                  </a:lnTo>
                  <a:lnTo>
                    <a:pt x="63" y="419"/>
                  </a:lnTo>
                  <a:lnTo>
                    <a:pt x="0" y="338"/>
                  </a:lnTo>
                  <a:lnTo>
                    <a:pt x="15" y="314"/>
                  </a:lnTo>
                  <a:lnTo>
                    <a:pt x="3" y="273"/>
                  </a:lnTo>
                  <a:lnTo>
                    <a:pt x="35" y="234"/>
                  </a:lnTo>
                  <a:lnTo>
                    <a:pt x="41" y="181"/>
                  </a:lnTo>
                  <a:lnTo>
                    <a:pt x="66" y="143"/>
                  </a:lnTo>
                  <a:lnTo>
                    <a:pt x="114" y="147"/>
                  </a:lnTo>
                  <a:lnTo>
                    <a:pt x="131" y="224"/>
                  </a:lnTo>
                  <a:lnTo>
                    <a:pt x="179" y="220"/>
                  </a:lnTo>
                  <a:lnTo>
                    <a:pt x="230" y="165"/>
                  </a:lnTo>
                  <a:lnTo>
                    <a:pt x="269" y="167"/>
                  </a:lnTo>
                  <a:lnTo>
                    <a:pt x="297" y="131"/>
                  </a:lnTo>
                  <a:lnTo>
                    <a:pt x="324" y="141"/>
                  </a:lnTo>
                  <a:lnTo>
                    <a:pt x="362" y="127"/>
                  </a:lnTo>
                  <a:lnTo>
                    <a:pt x="352" y="59"/>
                  </a:lnTo>
                  <a:lnTo>
                    <a:pt x="387" y="33"/>
                  </a:lnTo>
                  <a:lnTo>
                    <a:pt x="419" y="33"/>
                  </a:lnTo>
                  <a:lnTo>
                    <a:pt x="439" y="0"/>
                  </a:lnTo>
                  <a:lnTo>
                    <a:pt x="464" y="17"/>
                  </a:lnTo>
                  <a:lnTo>
                    <a:pt x="492" y="64"/>
                  </a:lnTo>
                  <a:lnTo>
                    <a:pt x="496" y="66"/>
                  </a:lnTo>
                  <a:lnTo>
                    <a:pt x="502" y="74"/>
                  </a:lnTo>
                  <a:lnTo>
                    <a:pt x="509" y="84"/>
                  </a:lnTo>
                  <a:lnTo>
                    <a:pt x="517" y="94"/>
                  </a:lnTo>
                  <a:lnTo>
                    <a:pt x="523" y="104"/>
                  </a:lnTo>
                  <a:lnTo>
                    <a:pt x="525" y="108"/>
                  </a:lnTo>
                  <a:lnTo>
                    <a:pt x="525" y="114"/>
                  </a:lnTo>
                  <a:lnTo>
                    <a:pt x="527" y="124"/>
                  </a:lnTo>
                  <a:lnTo>
                    <a:pt x="531" y="137"/>
                  </a:lnTo>
                  <a:lnTo>
                    <a:pt x="535" y="151"/>
                  </a:lnTo>
                  <a:lnTo>
                    <a:pt x="539" y="161"/>
                  </a:lnTo>
                  <a:lnTo>
                    <a:pt x="539" y="165"/>
                  </a:lnTo>
                  <a:lnTo>
                    <a:pt x="586" y="208"/>
                  </a:lnTo>
                  <a:lnTo>
                    <a:pt x="653" y="206"/>
                  </a:lnTo>
                  <a:lnTo>
                    <a:pt x="661" y="232"/>
                  </a:lnTo>
                  <a:lnTo>
                    <a:pt x="641" y="291"/>
                  </a:lnTo>
                  <a:lnTo>
                    <a:pt x="696" y="309"/>
                  </a:lnTo>
                  <a:lnTo>
                    <a:pt x="744" y="342"/>
                  </a:lnTo>
                  <a:lnTo>
                    <a:pt x="775" y="389"/>
                  </a:lnTo>
                  <a:lnTo>
                    <a:pt x="799" y="413"/>
                  </a:lnTo>
                </a:path>
              </a:pathLst>
            </a:custGeom>
            <a:grpFill/>
            <a:ln w="6350">
              <a:solidFill>
                <a:schemeClr val="bg1"/>
              </a:solidFill>
              <a:prstDash val="solid"/>
              <a:round/>
            </a:ln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  <a:latin typeface="+mj-ea"/>
                <a:ea typeface="+mj-ea"/>
              </a:endParaRPr>
            </a:p>
          </p:txBody>
        </p:sp>
        <p:sp>
          <p:nvSpPr>
            <p:cNvPr id="31" name="Freeform 95"/>
            <p:cNvSpPr/>
            <p:nvPr/>
          </p:nvSpPr>
          <p:spPr bwMode="gray">
            <a:xfrm>
              <a:off x="3440" y="1985"/>
              <a:ext cx="121" cy="140"/>
            </a:xfrm>
            <a:custGeom>
              <a:avLst/>
              <a:gdLst>
                <a:gd name="T0" fmla="*/ 44 w 242"/>
                <a:gd name="T1" fmla="*/ 62 h 279"/>
                <a:gd name="T2" fmla="*/ 35 w 242"/>
                <a:gd name="T3" fmla="*/ 63 h 279"/>
                <a:gd name="T4" fmla="*/ 29 w 242"/>
                <a:gd name="T5" fmla="*/ 70 h 279"/>
                <a:gd name="T6" fmla="*/ 11 w 242"/>
                <a:gd name="T7" fmla="*/ 69 h 279"/>
                <a:gd name="T8" fmla="*/ 1 w 242"/>
                <a:gd name="T9" fmla="*/ 63 h 279"/>
                <a:gd name="T10" fmla="*/ 0 w 242"/>
                <a:gd name="T11" fmla="*/ 45 h 279"/>
                <a:gd name="T12" fmla="*/ 6 w 242"/>
                <a:gd name="T13" fmla="*/ 40 h 279"/>
                <a:gd name="T14" fmla="*/ 11 w 242"/>
                <a:gd name="T15" fmla="*/ 30 h 279"/>
                <a:gd name="T16" fmla="*/ 5 w 242"/>
                <a:gd name="T17" fmla="*/ 27 h 279"/>
                <a:gd name="T18" fmla="*/ 7 w 242"/>
                <a:gd name="T19" fmla="*/ 22 h 279"/>
                <a:gd name="T20" fmla="*/ 14 w 242"/>
                <a:gd name="T21" fmla="*/ 20 h 279"/>
                <a:gd name="T22" fmla="*/ 21 w 242"/>
                <a:gd name="T23" fmla="*/ 10 h 279"/>
                <a:gd name="T24" fmla="*/ 27 w 242"/>
                <a:gd name="T25" fmla="*/ 3 h 279"/>
                <a:gd name="T26" fmla="*/ 33 w 242"/>
                <a:gd name="T27" fmla="*/ 0 h 279"/>
                <a:gd name="T28" fmla="*/ 44 w 242"/>
                <a:gd name="T29" fmla="*/ 13 h 279"/>
                <a:gd name="T30" fmla="*/ 54 w 242"/>
                <a:gd name="T31" fmla="*/ 13 h 279"/>
                <a:gd name="T32" fmla="*/ 58 w 242"/>
                <a:gd name="T33" fmla="*/ 25 h 279"/>
                <a:gd name="T34" fmla="*/ 61 w 242"/>
                <a:gd name="T35" fmla="*/ 35 h 279"/>
                <a:gd name="T36" fmla="*/ 54 w 242"/>
                <a:gd name="T37" fmla="*/ 41 h 279"/>
                <a:gd name="T38" fmla="*/ 54 w 242"/>
                <a:gd name="T39" fmla="*/ 54 h 279"/>
                <a:gd name="T40" fmla="*/ 44 w 242"/>
                <a:gd name="T41" fmla="*/ 62 h 27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242"/>
                <a:gd name="T64" fmla="*/ 0 h 279"/>
                <a:gd name="T65" fmla="*/ 242 w 242"/>
                <a:gd name="T66" fmla="*/ 279 h 279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242" h="279">
                  <a:moveTo>
                    <a:pt x="173" y="248"/>
                  </a:moveTo>
                  <a:lnTo>
                    <a:pt x="140" y="250"/>
                  </a:lnTo>
                  <a:lnTo>
                    <a:pt x="116" y="279"/>
                  </a:lnTo>
                  <a:lnTo>
                    <a:pt x="41" y="273"/>
                  </a:lnTo>
                  <a:lnTo>
                    <a:pt x="2" y="250"/>
                  </a:lnTo>
                  <a:lnTo>
                    <a:pt x="0" y="179"/>
                  </a:lnTo>
                  <a:lnTo>
                    <a:pt x="21" y="159"/>
                  </a:lnTo>
                  <a:lnTo>
                    <a:pt x="41" y="118"/>
                  </a:lnTo>
                  <a:lnTo>
                    <a:pt x="17" y="106"/>
                  </a:lnTo>
                  <a:lnTo>
                    <a:pt x="25" y="86"/>
                  </a:lnTo>
                  <a:lnTo>
                    <a:pt x="53" y="80"/>
                  </a:lnTo>
                  <a:lnTo>
                    <a:pt x="82" y="39"/>
                  </a:lnTo>
                  <a:lnTo>
                    <a:pt x="106" y="12"/>
                  </a:lnTo>
                  <a:lnTo>
                    <a:pt x="132" y="0"/>
                  </a:lnTo>
                  <a:lnTo>
                    <a:pt x="175" y="49"/>
                  </a:lnTo>
                  <a:lnTo>
                    <a:pt x="216" y="49"/>
                  </a:lnTo>
                  <a:lnTo>
                    <a:pt x="230" y="100"/>
                  </a:lnTo>
                  <a:lnTo>
                    <a:pt x="242" y="139"/>
                  </a:lnTo>
                  <a:lnTo>
                    <a:pt x="216" y="163"/>
                  </a:lnTo>
                  <a:lnTo>
                    <a:pt x="214" y="214"/>
                  </a:lnTo>
                  <a:lnTo>
                    <a:pt x="173" y="248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</a:ln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  <a:latin typeface="+mj-ea"/>
                <a:ea typeface="+mj-ea"/>
              </a:endParaRPr>
            </a:p>
          </p:txBody>
        </p:sp>
        <p:sp>
          <p:nvSpPr>
            <p:cNvPr id="32" name="Freeform 96"/>
            <p:cNvSpPr/>
            <p:nvPr/>
          </p:nvSpPr>
          <p:spPr bwMode="gray">
            <a:xfrm>
              <a:off x="3440" y="1985"/>
              <a:ext cx="121" cy="140"/>
            </a:xfrm>
            <a:custGeom>
              <a:avLst/>
              <a:gdLst>
                <a:gd name="T0" fmla="*/ 44 w 242"/>
                <a:gd name="T1" fmla="*/ 62 h 279"/>
                <a:gd name="T2" fmla="*/ 35 w 242"/>
                <a:gd name="T3" fmla="*/ 63 h 279"/>
                <a:gd name="T4" fmla="*/ 29 w 242"/>
                <a:gd name="T5" fmla="*/ 70 h 279"/>
                <a:gd name="T6" fmla="*/ 11 w 242"/>
                <a:gd name="T7" fmla="*/ 69 h 279"/>
                <a:gd name="T8" fmla="*/ 1 w 242"/>
                <a:gd name="T9" fmla="*/ 63 h 279"/>
                <a:gd name="T10" fmla="*/ 0 w 242"/>
                <a:gd name="T11" fmla="*/ 45 h 279"/>
                <a:gd name="T12" fmla="*/ 6 w 242"/>
                <a:gd name="T13" fmla="*/ 40 h 279"/>
                <a:gd name="T14" fmla="*/ 11 w 242"/>
                <a:gd name="T15" fmla="*/ 30 h 279"/>
                <a:gd name="T16" fmla="*/ 5 w 242"/>
                <a:gd name="T17" fmla="*/ 27 h 279"/>
                <a:gd name="T18" fmla="*/ 7 w 242"/>
                <a:gd name="T19" fmla="*/ 22 h 279"/>
                <a:gd name="T20" fmla="*/ 14 w 242"/>
                <a:gd name="T21" fmla="*/ 20 h 279"/>
                <a:gd name="T22" fmla="*/ 21 w 242"/>
                <a:gd name="T23" fmla="*/ 10 h 279"/>
                <a:gd name="T24" fmla="*/ 27 w 242"/>
                <a:gd name="T25" fmla="*/ 3 h 279"/>
                <a:gd name="T26" fmla="*/ 33 w 242"/>
                <a:gd name="T27" fmla="*/ 0 h 279"/>
                <a:gd name="T28" fmla="*/ 44 w 242"/>
                <a:gd name="T29" fmla="*/ 13 h 279"/>
                <a:gd name="T30" fmla="*/ 54 w 242"/>
                <a:gd name="T31" fmla="*/ 13 h 279"/>
                <a:gd name="T32" fmla="*/ 58 w 242"/>
                <a:gd name="T33" fmla="*/ 25 h 279"/>
                <a:gd name="T34" fmla="*/ 61 w 242"/>
                <a:gd name="T35" fmla="*/ 35 h 279"/>
                <a:gd name="T36" fmla="*/ 54 w 242"/>
                <a:gd name="T37" fmla="*/ 41 h 279"/>
                <a:gd name="T38" fmla="*/ 54 w 242"/>
                <a:gd name="T39" fmla="*/ 54 h 279"/>
                <a:gd name="T40" fmla="*/ 44 w 242"/>
                <a:gd name="T41" fmla="*/ 62 h 27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242"/>
                <a:gd name="T64" fmla="*/ 0 h 279"/>
                <a:gd name="T65" fmla="*/ 242 w 242"/>
                <a:gd name="T66" fmla="*/ 279 h 279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242" h="279">
                  <a:moveTo>
                    <a:pt x="173" y="248"/>
                  </a:moveTo>
                  <a:lnTo>
                    <a:pt x="140" y="250"/>
                  </a:lnTo>
                  <a:lnTo>
                    <a:pt x="116" y="279"/>
                  </a:lnTo>
                  <a:lnTo>
                    <a:pt x="41" y="273"/>
                  </a:lnTo>
                  <a:lnTo>
                    <a:pt x="2" y="250"/>
                  </a:lnTo>
                  <a:lnTo>
                    <a:pt x="0" y="179"/>
                  </a:lnTo>
                  <a:lnTo>
                    <a:pt x="21" y="159"/>
                  </a:lnTo>
                  <a:lnTo>
                    <a:pt x="41" y="118"/>
                  </a:lnTo>
                  <a:lnTo>
                    <a:pt x="17" y="106"/>
                  </a:lnTo>
                  <a:lnTo>
                    <a:pt x="25" y="86"/>
                  </a:lnTo>
                  <a:lnTo>
                    <a:pt x="53" y="80"/>
                  </a:lnTo>
                  <a:lnTo>
                    <a:pt x="82" y="39"/>
                  </a:lnTo>
                  <a:lnTo>
                    <a:pt x="106" y="12"/>
                  </a:lnTo>
                  <a:lnTo>
                    <a:pt x="132" y="0"/>
                  </a:lnTo>
                  <a:lnTo>
                    <a:pt x="175" y="49"/>
                  </a:lnTo>
                  <a:lnTo>
                    <a:pt x="216" y="49"/>
                  </a:lnTo>
                  <a:lnTo>
                    <a:pt x="230" y="100"/>
                  </a:lnTo>
                  <a:lnTo>
                    <a:pt x="242" y="139"/>
                  </a:lnTo>
                  <a:lnTo>
                    <a:pt x="216" y="163"/>
                  </a:lnTo>
                  <a:lnTo>
                    <a:pt x="214" y="214"/>
                  </a:lnTo>
                  <a:lnTo>
                    <a:pt x="173" y="248"/>
                  </a:lnTo>
                </a:path>
              </a:pathLst>
            </a:custGeom>
            <a:grpFill/>
            <a:ln w="6350">
              <a:solidFill>
                <a:schemeClr val="bg1"/>
              </a:solidFill>
              <a:prstDash val="solid"/>
              <a:round/>
            </a:ln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  <a:latin typeface="+mj-ea"/>
                <a:ea typeface="+mj-ea"/>
              </a:endParaRPr>
            </a:p>
          </p:txBody>
        </p:sp>
        <p:sp>
          <p:nvSpPr>
            <p:cNvPr id="33" name="Freeform 97"/>
            <p:cNvSpPr/>
            <p:nvPr/>
          </p:nvSpPr>
          <p:spPr bwMode="gray">
            <a:xfrm>
              <a:off x="3527" y="2070"/>
              <a:ext cx="86" cy="115"/>
            </a:xfrm>
            <a:custGeom>
              <a:avLst/>
              <a:gdLst>
                <a:gd name="T0" fmla="*/ 2 w 171"/>
                <a:gd name="T1" fmla="*/ 36 h 230"/>
                <a:gd name="T2" fmla="*/ 1 w 171"/>
                <a:gd name="T3" fmla="*/ 47 h 230"/>
                <a:gd name="T4" fmla="*/ 8 w 171"/>
                <a:gd name="T5" fmla="*/ 56 h 230"/>
                <a:gd name="T6" fmla="*/ 24 w 171"/>
                <a:gd name="T7" fmla="*/ 58 h 230"/>
                <a:gd name="T8" fmla="*/ 37 w 171"/>
                <a:gd name="T9" fmla="*/ 54 h 230"/>
                <a:gd name="T10" fmla="*/ 38 w 171"/>
                <a:gd name="T11" fmla="*/ 39 h 230"/>
                <a:gd name="T12" fmla="*/ 43 w 171"/>
                <a:gd name="T13" fmla="*/ 27 h 230"/>
                <a:gd name="T14" fmla="*/ 41 w 171"/>
                <a:gd name="T15" fmla="*/ 20 h 230"/>
                <a:gd name="T16" fmla="*/ 35 w 171"/>
                <a:gd name="T17" fmla="*/ 15 h 230"/>
                <a:gd name="T18" fmla="*/ 25 w 171"/>
                <a:gd name="T19" fmla="*/ 9 h 230"/>
                <a:gd name="T20" fmla="*/ 25 w 171"/>
                <a:gd name="T21" fmla="*/ 1 h 230"/>
                <a:gd name="T22" fmla="*/ 12 w 171"/>
                <a:gd name="T23" fmla="*/ 0 h 230"/>
                <a:gd name="T24" fmla="*/ 11 w 171"/>
                <a:gd name="T25" fmla="*/ 12 h 230"/>
                <a:gd name="T26" fmla="*/ 0 w 171"/>
                <a:gd name="T27" fmla="*/ 20 h 230"/>
                <a:gd name="T28" fmla="*/ 2 w 171"/>
                <a:gd name="T29" fmla="*/ 36 h 23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171"/>
                <a:gd name="T46" fmla="*/ 0 h 230"/>
                <a:gd name="T47" fmla="*/ 171 w 171"/>
                <a:gd name="T48" fmla="*/ 230 h 230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171" h="230">
                  <a:moveTo>
                    <a:pt x="8" y="144"/>
                  </a:moveTo>
                  <a:lnTo>
                    <a:pt x="4" y="185"/>
                  </a:lnTo>
                  <a:lnTo>
                    <a:pt x="31" y="224"/>
                  </a:lnTo>
                  <a:lnTo>
                    <a:pt x="96" y="230"/>
                  </a:lnTo>
                  <a:lnTo>
                    <a:pt x="148" y="215"/>
                  </a:lnTo>
                  <a:lnTo>
                    <a:pt x="152" y="154"/>
                  </a:lnTo>
                  <a:lnTo>
                    <a:pt x="171" y="108"/>
                  </a:lnTo>
                  <a:lnTo>
                    <a:pt x="163" y="79"/>
                  </a:lnTo>
                  <a:lnTo>
                    <a:pt x="138" y="59"/>
                  </a:lnTo>
                  <a:lnTo>
                    <a:pt x="98" y="35"/>
                  </a:lnTo>
                  <a:lnTo>
                    <a:pt x="98" y="4"/>
                  </a:lnTo>
                  <a:lnTo>
                    <a:pt x="45" y="0"/>
                  </a:lnTo>
                  <a:lnTo>
                    <a:pt x="41" y="45"/>
                  </a:lnTo>
                  <a:lnTo>
                    <a:pt x="0" y="79"/>
                  </a:lnTo>
                  <a:lnTo>
                    <a:pt x="8" y="144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</a:ln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  <a:latin typeface="+mj-ea"/>
                <a:ea typeface="+mj-ea"/>
              </a:endParaRPr>
            </a:p>
          </p:txBody>
        </p:sp>
        <p:sp>
          <p:nvSpPr>
            <p:cNvPr id="34" name="Freeform 98"/>
            <p:cNvSpPr/>
            <p:nvPr/>
          </p:nvSpPr>
          <p:spPr bwMode="gray">
            <a:xfrm>
              <a:off x="3527" y="2070"/>
              <a:ext cx="86" cy="115"/>
            </a:xfrm>
            <a:custGeom>
              <a:avLst/>
              <a:gdLst>
                <a:gd name="T0" fmla="*/ 2 w 171"/>
                <a:gd name="T1" fmla="*/ 36 h 230"/>
                <a:gd name="T2" fmla="*/ 1 w 171"/>
                <a:gd name="T3" fmla="*/ 47 h 230"/>
                <a:gd name="T4" fmla="*/ 8 w 171"/>
                <a:gd name="T5" fmla="*/ 56 h 230"/>
                <a:gd name="T6" fmla="*/ 24 w 171"/>
                <a:gd name="T7" fmla="*/ 58 h 230"/>
                <a:gd name="T8" fmla="*/ 37 w 171"/>
                <a:gd name="T9" fmla="*/ 54 h 230"/>
                <a:gd name="T10" fmla="*/ 38 w 171"/>
                <a:gd name="T11" fmla="*/ 39 h 230"/>
                <a:gd name="T12" fmla="*/ 43 w 171"/>
                <a:gd name="T13" fmla="*/ 27 h 230"/>
                <a:gd name="T14" fmla="*/ 41 w 171"/>
                <a:gd name="T15" fmla="*/ 20 h 230"/>
                <a:gd name="T16" fmla="*/ 35 w 171"/>
                <a:gd name="T17" fmla="*/ 15 h 230"/>
                <a:gd name="T18" fmla="*/ 25 w 171"/>
                <a:gd name="T19" fmla="*/ 9 h 230"/>
                <a:gd name="T20" fmla="*/ 25 w 171"/>
                <a:gd name="T21" fmla="*/ 1 h 230"/>
                <a:gd name="T22" fmla="*/ 12 w 171"/>
                <a:gd name="T23" fmla="*/ 0 h 230"/>
                <a:gd name="T24" fmla="*/ 11 w 171"/>
                <a:gd name="T25" fmla="*/ 12 h 230"/>
                <a:gd name="T26" fmla="*/ 0 w 171"/>
                <a:gd name="T27" fmla="*/ 20 h 230"/>
                <a:gd name="T28" fmla="*/ 2 w 171"/>
                <a:gd name="T29" fmla="*/ 36 h 23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171"/>
                <a:gd name="T46" fmla="*/ 0 h 230"/>
                <a:gd name="T47" fmla="*/ 171 w 171"/>
                <a:gd name="T48" fmla="*/ 230 h 230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171" h="230">
                  <a:moveTo>
                    <a:pt x="8" y="144"/>
                  </a:moveTo>
                  <a:lnTo>
                    <a:pt x="4" y="185"/>
                  </a:lnTo>
                  <a:lnTo>
                    <a:pt x="31" y="224"/>
                  </a:lnTo>
                  <a:lnTo>
                    <a:pt x="96" y="230"/>
                  </a:lnTo>
                  <a:lnTo>
                    <a:pt x="148" y="215"/>
                  </a:lnTo>
                  <a:lnTo>
                    <a:pt x="152" y="154"/>
                  </a:lnTo>
                  <a:lnTo>
                    <a:pt x="171" y="108"/>
                  </a:lnTo>
                  <a:lnTo>
                    <a:pt x="163" y="79"/>
                  </a:lnTo>
                  <a:lnTo>
                    <a:pt x="138" y="59"/>
                  </a:lnTo>
                  <a:lnTo>
                    <a:pt x="98" y="35"/>
                  </a:lnTo>
                  <a:lnTo>
                    <a:pt x="98" y="4"/>
                  </a:lnTo>
                  <a:lnTo>
                    <a:pt x="45" y="0"/>
                  </a:lnTo>
                  <a:lnTo>
                    <a:pt x="41" y="45"/>
                  </a:lnTo>
                  <a:lnTo>
                    <a:pt x="0" y="79"/>
                  </a:lnTo>
                  <a:lnTo>
                    <a:pt x="8" y="144"/>
                  </a:lnTo>
                </a:path>
              </a:pathLst>
            </a:custGeom>
            <a:grpFill/>
            <a:ln w="6350">
              <a:solidFill>
                <a:schemeClr val="bg1"/>
              </a:solidFill>
              <a:prstDash val="solid"/>
              <a:round/>
            </a:ln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  <a:latin typeface="+mj-ea"/>
                <a:ea typeface="+mj-ea"/>
              </a:endParaRPr>
            </a:p>
          </p:txBody>
        </p:sp>
        <p:sp>
          <p:nvSpPr>
            <p:cNvPr id="35" name="Freeform 99"/>
            <p:cNvSpPr/>
            <p:nvPr/>
          </p:nvSpPr>
          <p:spPr bwMode="gray">
            <a:xfrm>
              <a:off x="3643" y="1699"/>
              <a:ext cx="430" cy="429"/>
            </a:xfrm>
            <a:custGeom>
              <a:avLst/>
              <a:gdLst>
                <a:gd name="T0" fmla="*/ 182 w 860"/>
                <a:gd name="T1" fmla="*/ 145 h 858"/>
                <a:gd name="T2" fmla="*/ 179 w 860"/>
                <a:gd name="T3" fmla="*/ 149 h 858"/>
                <a:gd name="T4" fmla="*/ 174 w 860"/>
                <a:gd name="T5" fmla="*/ 152 h 858"/>
                <a:gd name="T6" fmla="*/ 166 w 860"/>
                <a:gd name="T7" fmla="*/ 154 h 858"/>
                <a:gd name="T8" fmla="*/ 156 w 860"/>
                <a:gd name="T9" fmla="*/ 157 h 858"/>
                <a:gd name="T10" fmla="*/ 149 w 860"/>
                <a:gd name="T11" fmla="*/ 163 h 858"/>
                <a:gd name="T12" fmla="*/ 140 w 860"/>
                <a:gd name="T13" fmla="*/ 170 h 858"/>
                <a:gd name="T14" fmla="*/ 133 w 860"/>
                <a:gd name="T15" fmla="*/ 176 h 858"/>
                <a:gd name="T16" fmla="*/ 129 w 860"/>
                <a:gd name="T17" fmla="*/ 180 h 858"/>
                <a:gd name="T18" fmla="*/ 123 w 860"/>
                <a:gd name="T19" fmla="*/ 186 h 858"/>
                <a:gd name="T20" fmla="*/ 119 w 860"/>
                <a:gd name="T21" fmla="*/ 194 h 858"/>
                <a:gd name="T22" fmla="*/ 113 w 860"/>
                <a:gd name="T23" fmla="*/ 201 h 858"/>
                <a:gd name="T24" fmla="*/ 107 w 860"/>
                <a:gd name="T25" fmla="*/ 204 h 858"/>
                <a:gd name="T26" fmla="*/ 103 w 860"/>
                <a:gd name="T27" fmla="*/ 208 h 858"/>
                <a:gd name="T28" fmla="*/ 95 w 860"/>
                <a:gd name="T29" fmla="*/ 213 h 858"/>
                <a:gd name="T30" fmla="*/ 89 w 860"/>
                <a:gd name="T31" fmla="*/ 215 h 858"/>
                <a:gd name="T32" fmla="*/ 88 w 860"/>
                <a:gd name="T33" fmla="*/ 210 h 858"/>
                <a:gd name="T34" fmla="*/ 92 w 860"/>
                <a:gd name="T35" fmla="*/ 204 h 858"/>
                <a:gd name="T36" fmla="*/ 98 w 860"/>
                <a:gd name="T37" fmla="*/ 198 h 858"/>
                <a:gd name="T38" fmla="*/ 103 w 860"/>
                <a:gd name="T39" fmla="*/ 191 h 858"/>
                <a:gd name="T40" fmla="*/ 101 w 860"/>
                <a:gd name="T41" fmla="*/ 187 h 858"/>
                <a:gd name="T42" fmla="*/ 95 w 860"/>
                <a:gd name="T43" fmla="*/ 184 h 858"/>
                <a:gd name="T44" fmla="*/ 91 w 860"/>
                <a:gd name="T45" fmla="*/ 179 h 858"/>
                <a:gd name="T46" fmla="*/ 93 w 860"/>
                <a:gd name="T47" fmla="*/ 170 h 858"/>
                <a:gd name="T48" fmla="*/ 100 w 860"/>
                <a:gd name="T49" fmla="*/ 159 h 858"/>
                <a:gd name="T50" fmla="*/ 107 w 860"/>
                <a:gd name="T51" fmla="*/ 148 h 858"/>
                <a:gd name="T52" fmla="*/ 110 w 860"/>
                <a:gd name="T53" fmla="*/ 140 h 858"/>
                <a:gd name="T54" fmla="*/ 110 w 860"/>
                <a:gd name="T55" fmla="*/ 135 h 858"/>
                <a:gd name="T56" fmla="*/ 105 w 860"/>
                <a:gd name="T57" fmla="*/ 129 h 858"/>
                <a:gd name="T58" fmla="*/ 99 w 860"/>
                <a:gd name="T59" fmla="*/ 123 h 858"/>
                <a:gd name="T60" fmla="*/ 94 w 860"/>
                <a:gd name="T61" fmla="*/ 122 h 858"/>
                <a:gd name="T62" fmla="*/ 87 w 860"/>
                <a:gd name="T63" fmla="*/ 123 h 858"/>
                <a:gd name="T64" fmla="*/ 78 w 860"/>
                <a:gd name="T65" fmla="*/ 123 h 858"/>
                <a:gd name="T66" fmla="*/ 74 w 860"/>
                <a:gd name="T67" fmla="*/ 124 h 858"/>
                <a:gd name="T68" fmla="*/ 70 w 860"/>
                <a:gd name="T69" fmla="*/ 134 h 858"/>
                <a:gd name="T70" fmla="*/ 66 w 860"/>
                <a:gd name="T71" fmla="*/ 145 h 858"/>
                <a:gd name="T72" fmla="*/ 60 w 860"/>
                <a:gd name="T73" fmla="*/ 152 h 858"/>
                <a:gd name="T74" fmla="*/ 53 w 860"/>
                <a:gd name="T75" fmla="*/ 163 h 858"/>
                <a:gd name="T76" fmla="*/ 46 w 860"/>
                <a:gd name="T77" fmla="*/ 169 h 858"/>
                <a:gd name="T78" fmla="*/ 41 w 860"/>
                <a:gd name="T79" fmla="*/ 172 h 858"/>
                <a:gd name="T80" fmla="*/ 34 w 860"/>
                <a:gd name="T81" fmla="*/ 167 h 858"/>
                <a:gd name="T82" fmla="*/ 14 w 860"/>
                <a:gd name="T83" fmla="*/ 147 h 858"/>
                <a:gd name="T84" fmla="*/ 5 w 860"/>
                <a:gd name="T85" fmla="*/ 127 h 858"/>
                <a:gd name="T86" fmla="*/ 7 w 860"/>
                <a:gd name="T87" fmla="*/ 101 h 858"/>
                <a:gd name="T88" fmla="*/ 3 w 860"/>
                <a:gd name="T89" fmla="*/ 79 h 858"/>
                <a:gd name="T90" fmla="*/ 21 w 860"/>
                <a:gd name="T91" fmla="*/ 80 h 858"/>
                <a:gd name="T92" fmla="*/ 43 w 860"/>
                <a:gd name="T93" fmla="*/ 78 h 858"/>
                <a:gd name="T94" fmla="*/ 69 w 860"/>
                <a:gd name="T95" fmla="*/ 53 h 858"/>
                <a:gd name="T96" fmla="*/ 94 w 860"/>
                <a:gd name="T97" fmla="*/ 44 h 858"/>
                <a:gd name="T98" fmla="*/ 108 w 860"/>
                <a:gd name="T99" fmla="*/ 37 h 858"/>
                <a:gd name="T100" fmla="*/ 131 w 860"/>
                <a:gd name="T101" fmla="*/ 12 h 858"/>
                <a:gd name="T102" fmla="*/ 149 w 860"/>
                <a:gd name="T103" fmla="*/ 6 h 858"/>
                <a:gd name="T104" fmla="*/ 182 w 860"/>
                <a:gd name="T105" fmla="*/ 30 h 858"/>
                <a:gd name="T106" fmla="*/ 194 w 860"/>
                <a:gd name="T107" fmla="*/ 60 h 858"/>
                <a:gd name="T108" fmla="*/ 215 w 860"/>
                <a:gd name="T109" fmla="*/ 101 h 858"/>
                <a:gd name="T110" fmla="*/ 183 w 860"/>
                <a:gd name="T111" fmla="*/ 134 h 858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860"/>
                <a:gd name="T169" fmla="*/ 0 h 858"/>
                <a:gd name="T170" fmla="*/ 860 w 860"/>
                <a:gd name="T171" fmla="*/ 858 h 858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860" h="858">
                  <a:moveTo>
                    <a:pt x="725" y="575"/>
                  </a:moveTo>
                  <a:lnTo>
                    <a:pt x="725" y="579"/>
                  </a:lnTo>
                  <a:lnTo>
                    <a:pt x="719" y="585"/>
                  </a:lnTo>
                  <a:lnTo>
                    <a:pt x="713" y="594"/>
                  </a:lnTo>
                  <a:lnTo>
                    <a:pt x="705" y="604"/>
                  </a:lnTo>
                  <a:lnTo>
                    <a:pt x="695" y="608"/>
                  </a:lnTo>
                  <a:lnTo>
                    <a:pt x="681" y="610"/>
                  </a:lnTo>
                  <a:lnTo>
                    <a:pt x="664" y="614"/>
                  </a:lnTo>
                  <a:lnTo>
                    <a:pt x="642" y="618"/>
                  </a:lnTo>
                  <a:lnTo>
                    <a:pt x="622" y="626"/>
                  </a:lnTo>
                  <a:lnTo>
                    <a:pt x="607" y="638"/>
                  </a:lnTo>
                  <a:lnTo>
                    <a:pt x="593" y="651"/>
                  </a:lnTo>
                  <a:lnTo>
                    <a:pt x="577" y="665"/>
                  </a:lnTo>
                  <a:lnTo>
                    <a:pt x="559" y="679"/>
                  </a:lnTo>
                  <a:lnTo>
                    <a:pt x="544" y="693"/>
                  </a:lnTo>
                  <a:lnTo>
                    <a:pt x="530" y="703"/>
                  </a:lnTo>
                  <a:lnTo>
                    <a:pt x="522" y="711"/>
                  </a:lnTo>
                  <a:lnTo>
                    <a:pt x="514" y="718"/>
                  </a:lnTo>
                  <a:lnTo>
                    <a:pt x="502" y="730"/>
                  </a:lnTo>
                  <a:lnTo>
                    <a:pt x="492" y="744"/>
                  </a:lnTo>
                  <a:lnTo>
                    <a:pt x="481" y="760"/>
                  </a:lnTo>
                  <a:lnTo>
                    <a:pt x="475" y="774"/>
                  </a:lnTo>
                  <a:lnTo>
                    <a:pt x="465" y="789"/>
                  </a:lnTo>
                  <a:lnTo>
                    <a:pt x="451" y="801"/>
                  </a:lnTo>
                  <a:lnTo>
                    <a:pt x="437" y="809"/>
                  </a:lnTo>
                  <a:lnTo>
                    <a:pt x="427" y="815"/>
                  </a:lnTo>
                  <a:lnTo>
                    <a:pt x="422" y="823"/>
                  </a:lnTo>
                  <a:lnTo>
                    <a:pt x="410" y="831"/>
                  </a:lnTo>
                  <a:lnTo>
                    <a:pt x="394" y="840"/>
                  </a:lnTo>
                  <a:lnTo>
                    <a:pt x="380" y="850"/>
                  </a:lnTo>
                  <a:lnTo>
                    <a:pt x="364" y="856"/>
                  </a:lnTo>
                  <a:lnTo>
                    <a:pt x="355" y="858"/>
                  </a:lnTo>
                  <a:lnTo>
                    <a:pt x="349" y="854"/>
                  </a:lnTo>
                  <a:lnTo>
                    <a:pt x="349" y="838"/>
                  </a:lnTo>
                  <a:lnTo>
                    <a:pt x="355" y="827"/>
                  </a:lnTo>
                  <a:lnTo>
                    <a:pt x="366" y="815"/>
                  </a:lnTo>
                  <a:lnTo>
                    <a:pt x="380" y="801"/>
                  </a:lnTo>
                  <a:lnTo>
                    <a:pt x="392" y="789"/>
                  </a:lnTo>
                  <a:lnTo>
                    <a:pt x="404" y="775"/>
                  </a:lnTo>
                  <a:lnTo>
                    <a:pt x="410" y="764"/>
                  </a:lnTo>
                  <a:lnTo>
                    <a:pt x="410" y="754"/>
                  </a:lnTo>
                  <a:lnTo>
                    <a:pt x="404" y="748"/>
                  </a:lnTo>
                  <a:lnTo>
                    <a:pt x="392" y="742"/>
                  </a:lnTo>
                  <a:lnTo>
                    <a:pt x="380" y="734"/>
                  </a:lnTo>
                  <a:lnTo>
                    <a:pt x="370" y="726"/>
                  </a:lnTo>
                  <a:lnTo>
                    <a:pt x="364" y="716"/>
                  </a:lnTo>
                  <a:lnTo>
                    <a:pt x="364" y="699"/>
                  </a:lnTo>
                  <a:lnTo>
                    <a:pt x="372" y="679"/>
                  </a:lnTo>
                  <a:lnTo>
                    <a:pt x="382" y="661"/>
                  </a:lnTo>
                  <a:lnTo>
                    <a:pt x="400" y="636"/>
                  </a:lnTo>
                  <a:lnTo>
                    <a:pt x="418" y="608"/>
                  </a:lnTo>
                  <a:lnTo>
                    <a:pt x="425" y="592"/>
                  </a:lnTo>
                  <a:lnTo>
                    <a:pt x="433" y="575"/>
                  </a:lnTo>
                  <a:lnTo>
                    <a:pt x="441" y="559"/>
                  </a:lnTo>
                  <a:lnTo>
                    <a:pt x="443" y="547"/>
                  </a:lnTo>
                  <a:lnTo>
                    <a:pt x="439" y="537"/>
                  </a:lnTo>
                  <a:lnTo>
                    <a:pt x="429" y="526"/>
                  </a:lnTo>
                  <a:lnTo>
                    <a:pt x="418" y="514"/>
                  </a:lnTo>
                  <a:lnTo>
                    <a:pt x="404" y="502"/>
                  </a:lnTo>
                  <a:lnTo>
                    <a:pt x="394" y="494"/>
                  </a:lnTo>
                  <a:lnTo>
                    <a:pt x="384" y="490"/>
                  </a:lnTo>
                  <a:lnTo>
                    <a:pt x="374" y="490"/>
                  </a:lnTo>
                  <a:lnTo>
                    <a:pt x="362" y="492"/>
                  </a:lnTo>
                  <a:lnTo>
                    <a:pt x="345" y="494"/>
                  </a:lnTo>
                  <a:lnTo>
                    <a:pt x="325" y="494"/>
                  </a:lnTo>
                  <a:lnTo>
                    <a:pt x="311" y="492"/>
                  </a:lnTo>
                  <a:lnTo>
                    <a:pt x="301" y="492"/>
                  </a:lnTo>
                  <a:lnTo>
                    <a:pt x="294" y="498"/>
                  </a:lnTo>
                  <a:lnTo>
                    <a:pt x="286" y="512"/>
                  </a:lnTo>
                  <a:lnTo>
                    <a:pt x="280" y="533"/>
                  </a:lnTo>
                  <a:lnTo>
                    <a:pt x="272" y="557"/>
                  </a:lnTo>
                  <a:lnTo>
                    <a:pt x="264" y="577"/>
                  </a:lnTo>
                  <a:lnTo>
                    <a:pt x="254" y="592"/>
                  </a:lnTo>
                  <a:lnTo>
                    <a:pt x="242" y="608"/>
                  </a:lnTo>
                  <a:lnTo>
                    <a:pt x="227" y="630"/>
                  </a:lnTo>
                  <a:lnTo>
                    <a:pt x="211" y="650"/>
                  </a:lnTo>
                  <a:lnTo>
                    <a:pt x="197" y="663"/>
                  </a:lnTo>
                  <a:lnTo>
                    <a:pt x="183" y="673"/>
                  </a:lnTo>
                  <a:lnTo>
                    <a:pt x="172" y="681"/>
                  </a:lnTo>
                  <a:lnTo>
                    <a:pt x="162" y="687"/>
                  </a:lnTo>
                  <a:lnTo>
                    <a:pt x="158" y="691"/>
                  </a:lnTo>
                  <a:lnTo>
                    <a:pt x="134" y="667"/>
                  </a:lnTo>
                  <a:lnTo>
                    <a:pt x="103" y="620"/>
                  </a:lnTo>
                  <a:lnTo>
                    <a:pt x="55" y="587"/>
                  </a:lnTo>
                  <a:lnTo>
                    <a:pt x="0" y="569"/>
                  </a:lnTo>
                  <a:lnTo>
                    <a:pt x="20" y="510"/>
                  </a:lnTo>
                  <a:lnTo>
                    <a:pt x="53" y="457"/>
                  </a:lnTo>
                  <a:lnTo>
                    <a:pt x="30" y="402"/>
                  </a:lnTo>
                  <a:lnTo>
                    <a:pt x="30" y="337"/>
                  </a:lnTo>
                  <a:lnTo>
                    <a:pt x="10" y="315"/>
                  </a:lnTo>
                  <a:lnTo>
                    <a:pt x="40" y="285"/>
                  </a:lnTo>
                  <a:lnTo>
                    <a:pt x="81" y="317"/>
                  </a:lnTo>
                  <a:lnTo>
                    <a:pt x="126" y="382"/>
                  </a:lnTo>
                  <a:lnTo>
                    <a:pt x="170" y="311"/>
                  </a:lnTo>
                  <a:lnTo>
                    <a:pt x="215" y="274"/>
                  </a:lnTo>
                  <a:lnTo>
                    <a:pt x="274" y="209"/>
                  </a:lnTo>
                  <a:lnTo>
                    <a:pt x="349" y="189"/>
                  </a:lnTo>
                  <a:lnTo>
                    <a:pt x="376" y="173"/>
                  </a:lnTo>
                  <a:lnTo>
                    <a:pt x="380" y="134"/>
                  </a:lnTo>
                  <a:lnTo>
                    <a:pt x="431" y="146"/>
                  </a:lnTo>
                  <a:lnTo>
                    <a:pt x="475" y="108"/>
                  </a:lnTo>
                  <a:lnTo>
                    <a:pt x="524" y="47"/>
                  </a:lnTo>
                  <a:lnTo>
                    <a:pt x="524" y="0"/>
                  </a:lnTo>
                  <a:lnTo>
                    <a:pt x="595" y="22"/>
                  </a:lnTo>
                  <a:lnTo>
                    <a:pt x="679" y="45"/>
                  </a:lnTo>
                  <a:lnTo>
                    <a:pt x="725" y="120"/>
                  </a:lnTo>
                  <a:lnTo>
                    <a:pt x="784" y="187"/>
                  </a:lnTo>
                  <a:lnTo>
                    <a:pt x="774" y="240"/>
                  </a:lnTo>
                  <a:lnTo>
                    <a:pt x="860" y="317"/>
                  </a:lnTo>
                  <a:lnTo>
                    <a:pt x="860" y="402"/>
                  </a:lnTo>
                  <a:lnTo>
                    <a:pt x="815" y="425"/>
                  </a:lnTo>
                  <a:lnTo>
                    <a:pt x="731" y="533"/>
                  </a:lnTo>
                  <a:lnTo>
                    <a:pt x="725" y="575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</a:ln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  <a:latin typeface="+mj-ea"/>
                <a:ea typeface="+mj-ea"/>
              </a:endParaRPr>
            </a:p>
          </p:txBody>
        </p:sp>
        <p:sp>
          <p:nvSpPr>
            <p:cNvPr id="36" name="Freeform 100"/>
            <p:cNvSpPr/>
            <p:nvPr/>
          </p:nvSpPr>
          <p:spPr bwMode="gray">
            <a:xfrm>
              <a:off x="3643" y="1699"/>
              <a:ext cx="430" cy="429"/>
            </a:xfrm>
            <a:custGeom>
              <a:avLst/>
              <a:gdLst>
                <a:gd name="T0" fmla="*/ 182 w 860"/>
                <a:gd name="T1" fmla="*/ 145 h 858"/>
                <a:gd name="T2" fmla="*/ 179 w 860"/>
                <a:gd name="T3" fmla="*/ 149 h 858"/>
                <a:gd name="T4" fmla="*/ 174 w 860"/>
                <a:gd name="T5" fmla="*/ 152 h 858"/>
                <a:gd name="T6" fmla="*/ 166 w 860"/>
                <a:gd name="T7" fmla="*/ 154 h 858"/>
                <a:gd name="T8" fmla="*/ 156 w 860"/>
                <a:gd name="T9" fmla="*/ 157 h 858"/>
                <a:gd name="T10" fmla="*/ 149 w 860"/>
                <a:gd name="T11" fmla="*/ 163 h 858"/>
                <a:gd name="T12" fmla="*/ 140 w 860"/>
                <a:gd name="T13" fmla="*/ 170 h 858"/>
                <a:gd name="T14" fmla="*/ 133 w 860"/>
                <a:gd name="T15" fmla="*/ 176 h 858"/>
                <a:gd name="T16" fmla="*/ 129 w 860"/>
                <a:gd name="T17" fmla="*/ 180 h 858"/>
                <a:gd name="T18" fmla="*/ 123 w 860"/>
                <a:gd name="T19" fmla="*/ 186 h 858"/>
                <a:gd name="T20" fmla="*/ 119 w 860"/>
                <a:gd name="T21" fmla="*/ 194 h 858"/>
                <a:gd name="T22" fmla="*/ 113 w 860"/>
                <a:gd name="T23" fmla="*/ 201 h 858"/>
                <a:gd name="T24" fmla="*/ 107 w 860"/>
                <a:gd name="T25" fmla="*/ 204 h 858"/>
                <a:gd name="T26" fmla="*/ 103 w 860"/>
                <a:gd name="T27" fmla="*/ 208 h 858"/>
                <a:gd name="T28" fmla="*/ 95 w 860"/>
                <a:gd name="T29" fmla="*/ 213 h 858"/>
                <a:gd name="T30" fmla="*/ 89 w 860"/>
                <a:gd name="T31" fmla="*/ 215 h 858"/>
                <a:gd name="T32" fmla="*/ 88 w 860"/>
                <a:gd name="T33" fmla="*/ 210 h 858"/>
                <a:gd name="T34" fmla="*/ 92 w 860"/>
                <a:gd name="T35" fmla="*/ 204 h 858"/>
                <a:gd name="T36" fmla="*/ 98 w 860"/>
                <a:gd name="T37" fmla="*/ 198 h 858"/>
                <a:gd name="T38" fmla="*/ 103 w 860"/>
                <a:gd name="T39" fmla="*/ 191 h 858"/>
                <a:gd name="T40" fmla="*/ 101 w 860"/>
                <a:gd name="T41" fmla="*/ 187 h 858"/>
                <a:gd name="T42" fmla="*/ 95 w 860"/>
                <a:gd name="T43" fmla="*/ 184 h 858"/>
                <a:gd name="T44" fmla="*/ 91 w 860"/>
                <a:gd name="T45" fmla="*/ 179 h 858"/>
                <a:gd name="T46" fmla="*/ 93 w 860"/>
                <a:gd name="T47" fmla="*/ 170 h 858"/>
                <a:gd name="T48" fmla="*/ 100 w 860"/>
                <a:gd name="T49" fmla="*/ 159 h 858"/>
                <a:gd name="T50" fmla="*/ 107 w 860"/>
                <a:gd name="T51" fmla="*/ 148 h 858"/>
                <a:gd name="T52" fmla="*/ 110 w 860"/>
                <a:gd name="T53" fmla="*/ 140 h 858"/>
                <a:gd name="T54" fmla="*/ 110 w 860"/>
                <a:gd name="T55" fmla="*/ 135 h 858"/>
                <a:gd name="T56" fmla="*/ 105 w 860"/>
                <a:gd name="T57" fmla="*/ 129 h 858"/>
                <a:gd name="T58" fmla="*/ 99 w 860"/>
                <a:gd name="T59" fmla="*/ 123 h 858"/>
                <a:gd name="T60" fmla="*/ 94 w 860"/>
                <a:gd name="T61" fmla="*/ 122 h 858"/>
                <a:gd name="T62" fmla="*/ 87 w 860"/>
                <a:gd name="T63" fmla="*/ 123 h 858"/>
                <a:gd name="T64" fmla="*/ 78 w 860"/>
                <a:gd name="T65" fmla="*/ 123 h 858"/>
                <a:gd name="T66" fmla="*/ 74 w 860"/>
                <a:gd name="T67" fmla="*/ 124 h 858"/>
                <a:gd name="T68" fmla="*/ 70 w 860"/>
                <a:gd name="T69" fmla="*/ 134 h 858"/>
                <a:gd name="T70" fmla="*/ 66 w 860"/>
                <a:gd name="T71" fmla="*/ 145 h 858"/>
                <a:gd name="T72" fmla="*/ 60 w 860"/>
                <a:gd name="T73" fmla="*/ 152 h 858"/>
                <a:gd name="T74" fmla="*/ 53 w 860"/>
                <a:gd name="T75" fmla="*/ 163 h 858"/>
                <a:gd name="T76" fmla="*/ 46 w 860"/>
                <a:gd name="T77" fmla="*/ 169 h 858"/>
                <a:gd name="T78" fmla="*/ 41 w 860"/>
                <a:gd name="T79" fmla="*/ 172 h 858"/>
                <a:gd name="T80" fmla="*/ 34 w 860"/>
                <a:gd name="T81" fmla="*/ 167 h 858"/>
                <a:gd name="T82" fmla="*/ 14 w 860"/>
                <a:gd name="T83" fmla="*/ 147 h 858"/>
                <a:gd name="T84" fmla="*/ 5 w 860"/>
                <a:gd name="T85" fmla="*/ 127 h 858"/>
                <a:gd name="T86" fmla="*/ 7 w 860"/>
                <a:gd name="T87" fmla="*/ 101 h 858"/>
                <a:gd name="T88" fmla="*/ 3 w 860"/>
                <a:gd name="T89" fmla="*/ 79 h 858"/>
                <a:gd name="T90" fmla="*/ 21 w 860"/>
                <a:gd name="T91" fmla="*/ 80 h 858"/>
                <a:gd name="T92" fmla="*/ 43 w 860"/>
                <a:gd name="T93" fmla="*/ 78 h 858"/>
                <a:gd name="T94" fmla="*/ 69 w 860"/>
                <a:gd name="T95" fmla="*/ 53 h 858"/>
                <a:gd name="T96" fmla="*/ 94 w 860"/>
                <a:gd name="T97" fmla="*/ 44 h 858"/>
                <a:gd name="T98" fmla="*/ 108 w 860"/>
                <a:gd name="T99" fmla="*/ 37 h 858"/>
                <a:gd name="T100" fmla="*/ 131 w 860"/>
                <a:gd name="T101" fmla="*/ 12 h 858"/>
                <a:gd name="T102" fmla="*/ 149 w 860"/>
                <a:gd name="T103" fmla="*/ 6 h 858"/>
                <a:gd name="T104" fmla="*/ 182 w 860"/>
                <a:gd name="T105" fmla="*/ 30 h 858"/>
                <a:gd name="T106" fmla="*/ 194 w 860"/>
                <a:gd name="T107" fmla="*/ 60 h 858"/>
                <a:gd name="T108" fmla="*/ 215 w 860"/>
                <a:gd name="T109" fmla="*/ 101 h 858"/>
                <a:gd name="T110" fmla="*/ 183 w 860"/>
                <a:gd name="T111" fmla="*/ 134 h 858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860"/>
                <a:gd name="T169" fmla="*/ 0 h 858"/>
                <a:gd name="T170" fmla="*/ 860 w 860"/>
                <a:gd name="T171" fmla="*/ 858 h 858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860" h="858">
                  <a:moveTo>
                    <a:pt x="725" y="575"/>
                  </a:moveTo>
                  <a:lnTo>
                    <a:pt x="725" y="579"/>
                  </a:lnTo>
                  <a:lnTo>
                    <a:pt x="719" y="585"/>
                  </a:lnTo>
                  <a:lnTo>
                    <a:pt x="713" y="594"/>
                  </a:lnTo>
                  <a:lnTo>
                    <a:pt x="705" y="604"/>
                  </a:lnTo>
                  <a:lnTo>
                    <a:pt x="695" y="608"/>
                  </a:lnTo>
                  <a:lnTo>
                    <a:pt x="681" y="610"/>
                  </a:lnTo>
                  <a:lnTo>
                    <a:pt x="664" y="614"/>
                  </a:lnTo>
                  <a:lnTo>
                    <a:pt x="642" y="618"/>
                  </a:lnTo>
                  <a:lnTo>
                    <a:pt x="622" y="626"/>
                  </a:lnTo>
                  <a:lnTo>
                    <a:pt x="607" y="638"/>
                  </a:lnTo>
                  <a:lnTo>
                    <a:pt x="593" y="651"/>
                  </a:lnTo>
                  <a:lnTo>
                    <a:pt x="577" y="665"/>
                  </a:lnTo>
                  <a:lnTo>
                    <a:pt x="559" y="679"/>
                  </a:lnTo>
                  <a:lnTo>
                    <a:pt x="544" y="693"/>
                  </a:lnTo>
                  <a:lnTo>
                    <a:pt x="530" y="703"/>
                  </a:lnTo>
                  <a:lnTo>
                    <a:pt x="522" y="711"/>
                  </a:lnTo>
                  <a:lnTo>
                    <a:pt x="514" y="718"/>
                  </a:lnTo>
                  <a:lnTo>
                    <a:pt x="502" y="730"/>
                  </a:lnTo>
                  <a:lnTo>
                    <a:pt x="492" y="744"/>
                  </a:lnTo>
                  <a:lnTo>
                    <a:pt x="481" y="760"/>
                  </a:lnTo>
                  <a:lnTo>
                    <a:pt x="475" y="774"/>
                  </a:lnTo>
                  <a:lnTo>
                    <a:pt x="465" y="789"/>
                  </a:lnTo>
                  <a:lnTo>
                    <a:pt x="451" y="801"/>
                  </a:lnTo>
                  <a:lnTo>
                    <a:pt x="437" y="809"/>
                  </a:lnTo>
                  <a:lnTo>
                    <a:pt x="427" y="815"/>
                  </a:lnTo>
                  <a:lnTo>
                    <a:pt x="422" y="823"/>
                  </a:lnTo>
                  <a:lnTo>
                    <a:pt x="410" y="831"/>
                  </a:lnTo>
                  <a:lnTo>
                    <a:pt x="394" y="840"/>
                  </a:lnTo>
                  <a:lnTo>
                    <a:pt x="380" y="850"/>
                  </a:lnTo>
                  <a:lnTo>
                    <a:pt x="364" y="856"/>
                  </a:lnTo>
                  <a:lnTo>
                    <a:pt x="355" y="858"/>
                  </a:lnTo>
                  <a:lnTo>
                    <a:pt x="349" y="854"/>
                  </a:lnTo>
                  <a:lnTo>
                    <a:pt x="349" y="838"/>
                  </a:lnTo>
                  <a:lnTo>
                    <a:pt x="355" y="827"/>
                  </a:lnTo>
                  <a:lnTo>
                    <a:pt x="366" y="815"/>
                  </a:lnTo>
                  <a:lnTo>
                    <a:pt x="380" y="801"/>
                  </a:lnTo>
                  <a:lnTo>
                    <a:pt x="392" y="789"/>
                  </a:lnTo>
                  <a:lnTo>
                    <a:pt x="404" y="775"/>
                  </a:lnTo>
                  <a:lnTo>
                    <a:pt x="410" y="764"/>
                  </a:lnTo>
                  <a:lnTo>
                    <a:pt x="410" y="754"/>
                  </a:lnTo>
                  <a:lnTo>
                    <a:pt x="404" y="748"/>
                  </a:lnTo>
                  <a:lnTo>
                    <a:pt x="392" y="742"/>
                  </a:lnTo>
                  <a:lnTo>
                    <a:pt x="380" y="734"/>
                  </a:lnTo>
                  <a:lnTo>
                    <a:pt x="370" y="726"/>
                  </a:lnTo>
                  <a:lnTo>
                    <a:pt x="364" y="716"/>
                  </a:lnTo>
                  <a:lnTo>
                    <a:pt x="364" y="699"/>
                  </a:lnTo>
                  <a:lnTo>
                    <a:pt x="372" y="679"/>
                  </a:lnTo>
                  <a:lnTo>
                    <a:pt x="382" y="661"/>
                  </a:lnTo>
                  <a:lnTo>
                    <a:pt x="400" y="636"/>
                  </a:lnTo>
                  <a:lnTo>
                    <a:pt x="418" y="608"/>
                  </a:lnTo>
                  <a:lnTo>
                    <a:pt x="425" y="592"/>
                  </a:lnTo>
                  <a:lnTo>
                    <a:pt x="433" y="575"/>
                  </a:lnTo>
                  <a:lnTo>
                    <a:pt x="441" y="559"/>
                  </a:lnTo>
                  <a:lnTo>
                    <a:pt x="443" y="547"/>
                  </a:lnTo>
                  <a:lnTo>
                    <a:pt x="439" y="537"/>
                  </a:lnTo>
                  <a:lnTo>
                    <a:pt x="429" y="526"/>
                  </a:lnTo>
                  <a:lnTo>
                    <a:pt x="418" y="514"/>
                  </a:lnTo>
                  <a:lnTo>
                    <a:pt x="404" y="502"/>
                  </a:lnTo>
                  <a:lnTo>
                    <a:pt x="394" y="494"/>
                  </a:lnTo>
                  <a:lnTo>
                    <a:pt x="384" y="490"/>
                  </a:lnTo>
                  <a:lnTo>
                    <a:pt x="374" y="490"/>
                  </a:lnTo>
                  <a:lnTo>
                    <a:pt x="362" y="492"/>
                  </a:lnTo>
                  <a:lnTo>
                    <a:pt x="345" y="494"/>
                  </a:lnTo>
                  <a:lnTo>
                    <a:pt x="325" y="494"/>
                  </a:lnTo>
                  <a:lnTo>
                    <a:pt x="311" y="492"/>
                  </a:lnTo>
                  <a:lnTo>
                    <a:pt x="301" y="492"/>
                  </a:lnTo>
                  <a:lnTo>
                    <a:pt x="294" y="498"/>
                  </a:lnTo>
                  <a:lnTo>
                    <a:pt x="286" y="512"/>
                  </a:lnTo>
                  <a:lnTo>
                    <a:pt x="280" y="533"/>
                  </a:lnTo>
                  <a:lnTo>
                    <a:pt x="272" y="557"/>
                  </a:lnTo>
                  <a:lnTo>
                    <a:pt x="264" y="577"/>
                  </a:lnTo>
                  <a:lnTo>
                    <a:pt x="254" y="592"/>
                  </a:lnTo>
                  <a:lnTo>
                    <a:pt x="242" y="608"/>
                  </a:lnTo>
                  <a:lnTo>
                    <a:pt x="227" y="630"/>
                  </a:lnTo>
                  <a:lnTo>
                    <a:pt x="211" y="650"/>
                  </a:lnTo>
                  <a:lnTo>
                    <a:pt x="197" y="663"/>
                  </a:lnTo>
                  <a:lnTo>
                    <a:pt x="183" y="673"/>
                  </a:lnTo>
                  <a:lnTo>
                    <a:pt x="172" y="681"/>
                  </a:lnTo>
                  <a:lnTo>
                    <a:pt x="162" y="687"/>
                  </a:lnTo>
                  <a:lnTo>
                    <a:pt x="158" y="691"/>
                  </a:lnTo>
                  <a:lnTo>
                    <a:pt x="134" y="667"/>
                  </a:lnTo>
                  <a:lnTo>
                    <a:pt x="103" y="620"/>
                  </a:lnTo>
                  <a:lnTo>
                    <a:pt x="55" y="587"/>
                  </a:lnTo>
                  <a:lnTo>
                    <a:pt x="0" y="569"/>
                  </a:lnTo>
                  <a:lnTo>
                    <a:pt x="20" y="510"/>
                  </a:lnTo>
                  <a:lnTo>
                    <a:pt x="53" y="457"/>
                  </a:lnTo>
                  <a:lnTo>
                    <a:pt x="30" y="402"/>
                  </a:lnTo>
                  <a:lnTo>
                    <a:pt x="30" y="337"/>
                  </a:lnTo>
                  <a:lnTo>
                    <a:pt x="10" y="315"/>
                  </a:lnTo>
                  <a:lnTo>
                    <a:pt x="40" y="285"/>
                  </a:lnTo>
                  <a:lnTo>
                    <a:pt x="81" y="317"/>
                  </a:lnTo>
                  <a:lnTo>
                    <a:pt x="126" y="382"/>
                  </a:lnTo>
                  <a:lnTo>
                    <a:pt x="170" y="311"/>
                  </a:lnTo>
                  <a:lnTo>
                    <a:pt x="215" y="274"/>
                  </a:lnTo>
                  <a:lnTo>
                    <a:pt x="274" y="209"/>
                  </a:lnTo>
                  <a:lnTo>
                    <a:pt x="349" y="189"/>
                  </a:lnTo>
                  <a:lnTo>
                    <a:pt x="376" y="173"/>
                  </a:lnTo>
                  <a:lnTo>
                    <a:pt x="380" y="134"/>
                  </a:lnTo>
                  <a:lnTo>
                    <a:pt x="431" y="146"/>
                  </a:lnTo>
                  <a:lnTo>
                    <a:pt x="475" y="108"/>
                  </a:lnTo>
                  <a:lnTo>
                    <a:pt x="524" y="47"/>
                  </a:lnTo>
                  <a:lnTo>
                    <a:pt x="524" y="0"/>
                  </a:lnTo>
                  <a:lnTo>
                    <a:pt x="595" y="22"/>
                  </a:lnTo>
                  <a:lnTo>
                    <a:pt x="679" y="45"/>
                  </a:lnTo>
                  <a:lnTo>
                    <a:pt x="725" y="120"/>
                  </a:lnTo>
                  <a:lnTo>
                    <a:pt x="784" y="187"/>
                  </a:lnTo>
                  <a:lnTo>
                    <a:pt x="774" y="240"/>
                  </a:lnTo>
                  <a:lnTo>
                    <a:pt x="860" y="317"/>
                  </a:lnTo>
                  <a:lnTo>
                    <a:pt x="860" y="402"/>
                  </a:lnTo>
                  <a:lnTo>
                    <a:pt x="815" y="425"/>
                  </a:lnTo>
                  <a:lnTo>
                    <a:pt x="731" y="533"/>
                  </a:lnTo>
                  <a:lnTo>
                    <a:pt x="725" y="575"/>
                  </a:lnTo>
                </a:path>
              </a:pathLst>
            </a:custGeom>
            <a:solidFill>
              <a:srgbClr val="C00000"/>
            </a:solidFill>
            <a:ln w="6350">
              <a:solidFill>
                <a:schemeClr val="bg1"/>
              </a:solidFill>
              <a:prstDash val="solid"/>
              <a:round/>
            </a:ln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  <a:latin typeface="+mj-ea"/>
                <a:ea typeface="+mj-ea"/>
              </a:endParaRPr>
            </a:p>
          </p:txBody>
        </p:sp>
        <p:sp>
          <p:nvSpPr>
            <p:cNvPr id="37" name="Freeform 101"/>
            <p:cNvSpPr/>
            <p:nvPr/>
          </p:nvSpPr>
          <p:spPr bwMode="gray">
            <a:xfrm>
              <a:off x="3738" y="1458"/>
              <a:ext cx="630" cy="431"/>
            </a:xfrm>
            <a:custGeom>
              <a:avLst/>
              <a:gdLst>
                <a:gd name="T0" fmla="*/ 315 w 1260"/>
                <a:gd name="T1" fmla="*/ 87 h 862"/>
                <a:gd name="T2" fmla="*/ 309 w 1260"/>
                <a:gd name="T3" fmla="*/ 91 h 862"/>
                <a:gd name="T4" fmla="*/ 299 w 1260"/>
                <a:gd name="T5" fmla="*/ 98 h 862"/>
                <a:gd name="T6" fmla="*/ 293 w 1260"/>
                <a:gd name="T7" fmla="*/ 101 h 862"/>
                <a:gd name="T8" fmla="*/ 287 w 1260"/>
                <a:gd name="T9" fmla="*/ 98 h 862"/>
                <a:gd name="T10" fmla="*/ 279 w 1260"/>
                <a:gd name="T11" fmla="*/ 94 h 862"/>
                <a:gd name="T12" fmla="*/ 277 w 1260"/>
                <a:gd name="T13" fmla="*/ 106 h 862"/>
                <a:gd name="T14" fmla="*/ 274 w 1260"/>
                <a:gd name="T15" fmla="*/ 119 h 862"/>
                <a:gd name="T16" fmla="*/ 265 w 1260"/>
                <a:gd name="T17" fmla="*/ 127 h 862"/>
                <a:gd name="T18" fmla="*/ 263 w 1260"/>
                <a:gd name="T19" fmla="*/ 136 h 862"/>
                <a:gd name="T20" fmla="*/ 254 w 1260"/>
                <a:gd name="T21" fmla="*/ 143 h 862"/>
                <a:gd name="T22" fmla="*/ 241 w 1260"/>
                <a:gd name="T23" fmla="*/ 147 h 862"/>
                <a:gd name="T24" fmla="*/ 233 w 1260"/>
                <a:gd name="T25" fmla="*/ 149 h 862"/>
                <a:gd name="T26" fmla="*/ 236 w 1260"/>
                <a:gd name="T27" fmla="*/ 157 h 862"/>
                <a:gd name="T28" fmla="*/ 244 w 1260"/>
                <a:gd name="T29" fmla="*/ 167 h 862"/>
                <a:gd name="T30" fmla="*/ 241 w 1260"/>
                <a:gd name="T31" fmla="*/ 175 h 862"/>
                <a:gd name="T32" fmla="*/ 226 w 1260"/>
                <a:gd name="T33" fmla="*/ 177 h 862"/>
                <a:gd name="T34" fmla="*/ 216 w 1260"/>
                <a:gd name="T35" fmla="*/ 177 h 862"/>
                <a:gd name="T36" fmla="*/ 207 w 1260"/>
                <a:gd name="T37" fmla="*/ 177 h 862"/>
                <a:gd name="T38" fmla="*/ 202 w 1260"/>
                <a:gd name="T39" fmla="*/ 172 h 862"/>
                <a:gd name="T40" fmla="*/ 196 w 1260"/>
                <a:gd name="T41" fmla="*/ 170 h 862"/>
                <a:gd name="T42" fmla="*/ 191 w 1260"/>
                <a:gd name="T43" fmla="*/ 183 h 862"/>
                <a:gd name="T44" fmla="*/ 185 w 1260"/>
                <a:gd name="T45" fmla="*/ 199 h 862"/>
                <a:gd name="T46" fmla="*/ 178 w 1260"/>
                <a:gd name="T47" fmla="*/ 213 h 862"/>
                <a:gd name="T48" fmla="*/ 169 w 1260"/>
                <a:gd name="T49" fmla="*/ 216 h 862"/>
                <a:gd name="T50" fmla="*/ 147 w 1260"/>
                <a:gd name="T51" fmla="*/ 181 h 862"/>
                <a:gd name="T52" fmla="*/ 122 w 1260"/>
                <a:gd name="T53" fmla="*/ 132 h 862"/>
                <a:gd name="T54" fmla="*/ 66 w 1260"/>
                <a:gd name="T55" fmla="*/ 99 h 862"/>
                <a:gd name="T56" fmla="*/ 28 w 1260"/>
                <a:gd name="T57" fmla="*/ 96 h 862"/>
                <a:gd name="T58" fmla="*/ 21 w 1260"/>
                <a:gd name="T59" fmla="*/ 55 h 862"/>
                <a:gd name="T60" fmla="*/ 6 w 1260"/>
                <a:gd name="T61" fmla="*/ 26 h 862"/>
                <a:gd name="T62" fmla="*/ 33 w 1260"/>
                <a:gd name="T63" fmla="*/ 29 h 862"/>
                <a:gd name="T64" fmla="*/ 64 w 1260"/>
                <a:gd name="T65" fmla="*/ 0 h 862"/>
                <a:gd name="T66" fmla="*/ 101 w 1260"/>
                <a:gd name="T67" fmla="*/ 27 h 862"/>
                <a:gd name="T68" fmla="*/ 133 w 1260"/>
                <a:gd name="T69" fmla="*/ 34 h 862"/>
                <a:gd name="T70" fmla="*/ 172 w 1260"/>
                <a:gd name="T71" fmla="*/ 48 h 862"/>
                <a:gd name="T72" fmla="*/ 206 w 1260"/>
                <a:gd name="T73" fmla="*/ 62 h 862"/>
                <a:gd name="T74" fmla="*/ 214 w 1260"/>
                <a:gd name="T75" fmla="*/ 42 h 862"/>
                <a:gd name="T76" fmla="*/ 217 w 1260"/>
                <a:gd name="T77" fmla="*/ 53 h 862"/>
                <a:gd name="T78" fmla="*/ 219 w 1260"/>
                <a:gd name="T79" fmla="*/ 58 h 862"/>
                <a:gd name="T80" fmla="*/ 227 w 1260"/>
                <a:gd name="T81" fmla="*/ 65 h 862"/>
                <a:gd name="T82" fmla="*/ 243 w 1260"/>
                <a:gd name="T83" fmla="*/ 80 h 862"/>
                <a:gd name="T84" fmla="*/ 265 w 1260"/>
                <a:gd name="T85" fmla="*/ 51 h 862"/>
                <a:gd name="T86" fmla="*/ 312 w 1260"/>
                <a:gd name="T87" fmla="*/ 62 h 862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1260"/>
                <a:gd name="T133" fmla="*/ 0 h 862"/>
                <a:gd name="T134" fmla="*/ 1260 w 1260"/>
                <a:gd name="T135" fmla="*/ 862 h 862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1260" h="862">
                  <a:moveTo>
                    <a:pt x="1246" y="248"/>
                  </a:moveTo>
                  <a:lnTo>
                    <a:pt x="1260" y="267"/>
                  </a:lnTo>
                  <a:lnTo>
                    <a:pt x="1258" y="348"/>
                  </a:lnTo>
                  <a:lnTo>
                    <a:pt x="1254" y="350"/>
                  </a:lnTo>
                  <a:lnTo>
                    <a:pt x="1246" y="356"/>
                  </a:lnTo>
                  <a:lnTo>
                    <a:pt x="1233" y="364"/>
                  </a:lnTo>
                  <a:lnTo>
                    <a:pt x="1219" y="374"/>
                  </a:lnTo>
                  <a:lnTo>
                    <a:pt x="1205" y="382"/>
                  </a:lnTo>
                  <a:lnTo>
                    <a:pt x="1195" y="390"/>
                  </a:lnTo>
                  <a:lnTo>
                    <a:pt x="1187" y="395"/>
                  </a:lnTo>
                  <a:lnTo>
                    <a:pt x="1179" y="399"/>
                  </a:lnTo>
                  <a:lnTo>
                    <a:pt x="1170" y="401"/>
                  </a:lnTo>
                  <a:lnTo>
                    <a:pt x="1160" y="401"/>
                  </a:lnTo>
                  <a:lnTo>
                    <a:pt x="1154" y="395"/>
                  </a:lnTo>
                  <a:lnTo>
                    <a:pt x="1146" y="390"/>
                  </a:lnTo>
                  <a:lnTo>
                    <a:pt x="1136" y="380"/>
                  </a:lnTo>
                  <a:lnTo>
                    <a:pt x="1124" y="376"/>
                  </a:lnTo>
                  <a:lnTo>
                    <a:pt x="1114" y="376"/>
                  </a:lnTo>
                  <a:lnTo>
                    <a:pt x="1110" y="384"/>
                  </a:lnTo>
                  <a:lnTo>
                    <a:pt x="1107" y="401"/>
                  </a:lnTo>
                  <a:lnTo>
                    <a:pt x="1105" y="423"/>
                  </a:lnTo>
                  <a:lnTo>
                    <a:pt x="1103" y="443"/>
                  </a:lnTo>
                  <a:lnTo>
                    <a:pt x="1101" y="460"/>
                  </a:lnTo>
                  <a:lnTo>
                    <a:pt x="1095" y="476"/>
                  </a:lnTo>
                  <a:lnTo>
                    <a:pt x="1085" y="490"/>
                  </a:lnTo>
                  <a:lnTo>
                    <a:pt x="1069" y="500"/>
                  </a:lnTo>
                  <a:lnTo>
                    <a:pt x="1059" y="508"/>
                  </a:lnTo>
                  <a:lnTo>
                    <a:pt x="1055" y="519"/>
                  </a:lnTo>
                  <a:lnTo>
                    <a:pt x="1053" y="531"/>
                  </a:lnTo>
                  <a:lnTo>
                    <a:pt x="1051" y="541"/>
                  </a:lnTo>
                  <a:lnTo>
                    <a:pt x="1045" y="551"/>
                  </a:lnTo>
                  <a:lnTo>
                    <a:pt x="1032" y="559"/>
                  </a:lnTo>
                  <a:lnTo>
                    <a:pt x="1016" y="569"/>
                  </a:lnTo>
                  <a:lnTo>
                    <a:pt x="996" y="576"/>
                  </a:lnTo>
                  <a:lnTo>
                    <a:pt x="979" y="584"/>
                  </a:lnTo>
                  <a:lnTo>
                    <a:pt x="965" y="588"/>
                  </a:lnTo>
                  <a:lnTo>
                    <a:pt x="951" y="590"/>
                  </a:lnTo>
                  <a:lnTo>
                    <a:pt x="941" y="592"/>
                  </a:lnTo>
                  <a:lnTo>
                    <a:pt x="933" y="596"/>
                  </a:lnTo>
                  <a:lnTo>
                    <a:pt x="929" y="604"/>
                  </a:lnTo>
                  <a:lnTo>
                    <a:pt x="933" y="614"/>
                  </a:lnTo>
                  <a:lnTo>
                    <a:pt x="943" y="628"/>
                  </a:lnTo>
                  <a:lnTo>
                    <a:pt x="955" y="641"/>
                  </a:lnTo>
                  <a:lnTo>
                    <a:pt x="967" y="651"/>
                  </a:lnTo>
                  <a:lnTo>
                    <a:pt x="977" y="665"/>
                  </a:lnTo>
                  <a:lnTo>
                    <a:pt x="981" y="677"/>
                  </a:lnTo>
                  <a:lnTo>
                    <a:pt x="975" y="691"/>
                  </a:lnTo>
                  <a:lnTo>
                    <a:pt x="963" y="699"/>
                  </a:lnTo>
                  <a:lnTo>
                    <a:pt x="943" y="702"/>
                  </a:lnTo>
                  <a:lnTo>
                    <a:pt x="923" y="704"/>
                  </a:lnTo>
                  <a:lnTo>
                    <a:pt x="906" y="706"/>
                  </a:lnTo>
                  <a:lnTo>
                    <a:pt x="892" y="708"/>
                  </a:lnTo>
                  <a:lnTo>
                    <a:pt x="880" y="708"/>
                  </a:lnTo>
                  <a:lnTo>
                    <a:pt x="864" y="708"/>
                  </a:lnTo>
                  <a:lnTo>
                    <a:pt x="847" y="706"/>
                  </a:lnTo>
                  <a:lnTo>
                    <a:pt x="833" y="706"/>
                  </a:lnTo>
                  <a:lnTo>
                    <a:pt x="827" y="706"/>
                  </a:lnTo>
                  <a:lnTo>
                    <a:pt x="825" y="702"/>
                  </a:lnTo>
                  <a:lnTo>
                    <a:pt x="819" y="697"/>
                  </a:lnTo>
                  <a:lnTo>
                    <a:pt x="809" y="687"/>
                  </a:lnTo>
                  <a:lnTo>
                    <a:pt x="799" y="679"/>
                  </a:lnTo>
                  <a:lnTo>
                    <a:pt x="792" y="675"/>
                  </a:lnTo>
                  <a:lnTo>
                    <a:pt x="786" y="679"/>
                  </a:lnTo>
                  <a:lnTo>
                    <a:pt x="780" y="691"/>
                  </a:lnTo>
                  <a:lnTo>
                    <a:pt x="774" y="708"/>
                  </a:lnTo>
                  <a:lnTo>
                    <a:pt x="766" y="732"/>
                  </a:lnTo>
                  <a:lnTo>
                    <a:pt x="756" y="756"/>
                  </a:lnTo>
                  <a:lnTo>
                    <a:pt x="748" y="777"/>
                  </a:lnTo>
                  <a:lnTo>
                    <a:pt x="742" y="795"/>
                  </a:lnTo>
                  <a:lnTo>
                    <a:pt x="733" y="821"/>
                  </a:lnTo>
                  <a:lnTo>
                    <a:pt x="723" y="838"/>
                  </a:lnTo>
                  <a:lnTo>
                    <a:pt x="711" y="850"/>
                  </a:lnTo>
                  <a:lnTo>
                    <a:pt x="699" y="854"/>
                  </a:lnTo>
                  <a:lnTo>
                    <a:pt x="687" y="858"/>
                  </a:lnTo>
                  <a:lnTo>
                    <a:pt x="677" y="862"/>
                  </a:lnTo>
                  <a:lnTo>
                    <a:pt x="671" y="862"/>
                  </a:lnTo>
                  <a:lnTo>
                    <a:pt x="671" y="799"/>
                  </a:lnTo>
                  <a:lnTo>
                    <a:pt x="585" y="722"/>
                  </a:lnTo>
                  <a:lnTo>
                    <a:pt x="595" y="669"/>
                  </a:lnTo>
                  <a:lnTo>
                    <a:pt x="536" y="602"/>
                  </a:lnTo>
                  <a:lnTo>
                    <a:pt x="490" y="527"/>
                  </a:lnTo>
                  <a:lnTo>
                    <a:pt x="335" y="482"/>
                  </a:lnTo>
                  <a:lnTo>
                    <a:pt x="297" y="460"/>
                  </a:lnTo>
                  <a:lnTo>
                    <a:pt x="262" y="393"/>
                  </a:lnTo>
                  <a:lnTo>
                    <a:pt x="223" y="327"/>
                  </a:lnTo>
                  <a:lnTo>
                    <a:pt x="144" y="388"/>
                  </a:lnTo>
                  <a:lnTo>
                    <a:pt x="114" y="382"/>
                  </a:lnTo>
                  <a:lnTo>
                    <a:pt x="112" y="352"/>
                  </a:lnTo>
                  <a:lnTo>
                    <a:pt x="77" y="303"/>
                  </a:lnTo>
                  <a:lnTo>
                    <a:pt x="83" y="220"/>
                  </a:lnTo>
                  <a:lnTo>
                    <a:pt x="42" y="165"/>
                  </a:lnTo>
                  <a:lnTo>
                    <a:pt x="0" y="157"/>
                  </a:lnTo>
                  <a:lnTo>
                    <a:pt x="24" y="102"/>
                  </a:lnTo>
                  <a:lnTo>
                    <a:pt x="67" y="116"/>
                  </a:lnTo>
                  <a:lnTo>
                    <a:pt x="83" y="96"/>
                  </a:lnTo>
                  <a:lnTo>
                    <a:pt x="132" y="118"/>
                  </a:lnTo>
                  <a:lnTo>
                    <a:pt x="124" y="53"/>
                  </a:lnTo>
                  <a:lnTo>
                    <a:pt x="160" y="23"/>
                  </a:lnTo>
                  <a:lnTo>
                    <a:pt x="256" y="0"/>
                  </a:lnTo>
                  <a:lnTo>
                    <a:pt x="280" y="63"/>
                  </a:lnTo>
                  <a:lnTo>
                    <a:pt x="343" y="132"/>
                  </a:lnTo>
                  <a:lnTo>
                    <a:pt x="406" y="110"/>
                  </a:lnTo>
                  <a:lnTo>
                    <a:pt x="453" y="114"/>
                  </a:lnTo>
                  <a:lnTo>
                    <a:pt x="488" y="81"/>
                  </a:lnTo>
                  <a:lnTo>
                    <a:pt x="530" y="134"/>
                  </a:lnTo>
                  <a:lnTo>
                    <a:pt x="650" y="110"/>
                  </a:lnTo>
                  <a:lnTo>
                    <a:pt x="673" y="142"/>
                  </a:lnTo>
                  <a:lnTo>
                    <a:pt x="689" y="191"/>
                  </a:lnTo>
                  <a:lnTo>
                    <a:pt x="742" y="177"/>
                  </a:lnTo>
                  <a:lnTo>
                    <a:pt x="790" y="250"/>
                  </a:lnTo>
                  <a:lnTo>
                    <a:pt x="823" y="248"/>
                  </a:lnTo>
                  <a:lnTo>
                    <a:pt x="813" y="167"/>
                  </a:lnTo>
                  <a:lnTo>
                    <a:pt x="853" y="161"/>
                  </a:lnTo>
                  <a:lnTo>
                    <a:pt x="855" y="167"/>
                  </a:lnTo>
                  <a:lnTo>
                    <a:pt x="858" y="179"/>
                  </a:lnTo>
                  <a:lnTo>
                    <a:pt x="864" y="195"/>
                  </a:lnTo>
                  <a:lnTo>
                    <a:pt x="868" y="212"/>
                  </a:lnTo>
                  <a:lnTo>
                    <a:pt x="872" y="224"/>
                  </a:lnTo>
                  <a:lnTo>
                    <a:pt x="874" y="232"/>
                  </a:lnTo>
                  <a:lnTo>
                    <a:pt x="878" y="234"/>
                  </a:lnTo>
                  <a:lnTo>
                    <a:pt x="886" y="242"/>
                  </a:lnTo>
                  <a:lnTo>
                    <a:pt x="896" y="250"/>
                  </a:lnTo>
                  <a:lnTo>
                    <a:pt x="908" y="258"/>
                  </a:lnTo>
                  <a:lnTo>
                    <a:pt x="916" y="262"/>
                  </a:lnTo>
                  <a:lnTo>
                    <a:pt x="920" y="266"/>
                  </a:lnTo>
                  <a:lnTo>
                    <a:pt x="971" y="319"/>
                  </a:lnTo>
                  <a:lnTo>
                    <a:pt x="994" y="293"/>
                  </a:lnTo>
                  <a:lnTo>
                    <a:pt x="1010" y="238"/>
                  </a:lnTo>
                  <a:lnTo>
                    <a:pt x="1059" y="201"/>
                  </a:lnTo>
                  <a:lnTo>
                    <a:pt x="1126" y="226"/>
                  </a:lnTo>
                  <a:lnTo>
                    <a:pt x="1203" y="252"/>
                  </a:lnTo>
                  <a:lnTo>
                    <a:pt x="1246" y="248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</a:ln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  <a:latin typeface="+mj-ea"/>
                <a:ea typeface="+mj-ea"/>
              </a:endParaRPr>
            </a:p>
          </p:txBody>
        </p:sp>
        <p:sp>
          <p:nvSpPr>
            <p:cNvPr id="38" name="Freeform 102"/>
            <p:cNvSpPr/>
            <p:nvPr/>
          </p:nvSpPr>
          <p:spPr bwMode="gray">
            <a:xfrm>
              <a:off x="3738" y="1458"/>
              <a:ext cx="630" cy="431"/>
            </a:xfrm>
            <a:custGeom>
              <a:avLst/>
              <a:gdLst>
                <a:gd name="T0" fmla="*/ 315 w 1260"/>
                <a:gd name="T1" fmla="*/ 87 h 862"/>
                <a:gd name="T2" fmla="*/ 309 w 1260"/>
                <a:gd name="T3" fmla="*/ 91 h 862"/>
                <a:gd name="T4" fmla="*/ 299 w 1260"/>
                <a:gd name="T5" fmla="*/ 98 h 862"/>
                <a:gd name="T6" fmla="*/ 293 w 1260"/>
                <a:gd name="T7" fmla="*/ 101 h 862"/>
                <a:gd name="T8" fmla="*/ 287 w 1260"/>
                <a:gd name="T9" fmla="*/ 98 h 862"/>
                <a:gd name="T10" fmla="*/ 279 w 1260"/>
                <a:gd name="T11" fmla="*/ 94 h 862"/>
                <a:gd name="T12" fmla="*/ 277 w 1260"/>
                <a:gd name="T13" fmla="*/ 106 h 862"/>
                <a:gd name="T14" fmla="*/ 274 w 1260"/>
                <a:gd name="T15" fmla="*/ 119 h 862"/>
                <a:gd name="T16" fmla="*/ 265 w 1260"/>
                <a:gd name="T17" fmla="*/ 127 h 862"/>
                <a:gd name="T18" fmla="*/ 263 w 1260"/>
                <a:gd name="T19" fmla="*/ 136 h 862"/>
                <a:gd name="T20" fmla="*/ 254 w 1260"/>
                <a:gd name="T21" fmla="*/ 143 h 862"/>
                <a:gd name="T22" fmla="*/ 241 w 1260"/>
                <a:gd name="T23" fmla="*/ 147 h 862"/>
                <a:gd name="T24" fmla="*/ 233 w 1260"/>
                <a:gd name="T25" fmla="*/ 149 h 862"/>
                <a:gd name="T26" fmla="*/ 236 w 1260"/>
                <a:gd name="T27" fmla="*/ 157 h 862"/>
                <a:gd name="T28" fmla="*/ 244 w 1260"/>
                <a:gd name="T29" fmla="*/ 167 h 862"/>
                <a:gd name="T30" fmla="*/ 241 w 1260"/>
                <a:gd name="T31" fmla="*/ 175 h 862"/>
                <a:gd name="T32" fmla="*/ 226 w 1260"/>
                <a:gd name="T33" fmla="*/ 177 h 862"/>
                <a:gd name="T34" fmla="*/ 216 w 1260"/>
                <a:gd name="T35" fmla="*/ 177 h 862"/>
                <a:gd name="T36" fmla="*/ 207 w 1260"/>
                <a:gd name="T37" fmla="*/ 177 h 862"/>
                <a:gd name="T38" fmla="*/ 202 w 1260"/>
                <a:gd name="T39" fmla="*/ 172 h 862"/>
                <a:gd name="T40" fmla="*/ 196 w 1260"/>
                <a:gd name="T41" fmla="*/ 170 h 862"/>
                <a:gd name="T42" fmla="*/ 191 w 1260"/>
                <a:gd name="T43" fmla="*/ 183 h 862"/>
                <a:gd name="T44" fmla="*/ 185 w 1260"/>
                <a:gd name="T45" fmla="*/ 199 h 862"/>
                <a:gd name="T46" fmla="*/ 178 w 1260"/>
                <a:gd name="T47" fmla="*/ 213 h 862"/>
                <a:gd name="T48" fmla="*/ 169 w 1260"/>
                <a:gd name="T49" fmla="*/ 216 h 862"/>
                <a:gd name="T50" fmla="*/ 147 w 1260"/>
                <a:gd name="T51" fmla="*/ 181 h 862"/>
                <a:gd name="T52" fmla="*/ 122 w 1260"/>
                <a:gd name="T53" fmla="*/ 132 h 862"/>
                <a:gd name="T54" fmla="*/ 66 w 1260"/>
                <a:gd name="T55" fmla="*/ 99 h 862"/>
                <a:gd name="T56" fmla="*/ 28 w 1260"/>
                <a:gd name="T57" fmla="*/ 96 h 862"/>
                <a:gd name="T58" fmla="*/ 21 w 1260"/>
                <a:gd name="T59" fmla="*/ 55 h 862"/>
                <a:gd name="T60" fmla="*/ 6 w 1260"/>
                <a:gd name="T61" fmla="*/ 26 h 862"/>
                <a:gd name="T62" fmla="*/ 33 w 1260"/>
                <a:gd name="T63" fmla="*/ 29 h 862"/>
                <a:gd name="T64" fmla="*/ 64 w 1260"/>
                <a:gd name="T65" fmla="*/ 0 h 862"/>
                <a:gd name="T66" fmla="*/ 101 w 1260"/>
                <a:gd name="T67" fmla="*/ 27 h 862"/>
                <a:gd name="T68" fmla="*/ 133 w 1260"/>
                <a:gd name="T69" fmla="*/ 34 h 862"/>
                <a:gd name="T70" fmla="*/ 172 w 1260"/>
                <a:gd name="T71" fmla="*/ 48 h 862"/>
                <a:gd name="T72" fmla="*/ 206 w 1260"/>
                <a:gd name="T73" fmla="*/ 62 h 862"/>
                <a:gd name="T74" fmla="*/ 214 w 1260"/>
                <a:gd name="T75" fmla="*/ 42 h 862"/>
                <a:gd name="T76" fmla="*/ 217 w 1260"/>
                <a:gd name="T77" fmla="*/ 53 h 862"/>
                <a:gd name="T78" fmla="*/ 219 w 1260"/>
                <a:gd name="T79" fmla="*/ 58 h 862"/>
                <a:gd name="T80" fmla="*/ 227 w 1260"/>
                <a:gd name="T81" fmla="*/ 65 h 862"/>
                <a:gd name="T82" fmla="*/ 243 w 1260"/>
                <a:gd name="T83" fmla="*/ 80 h 862"/>
                <a:gd name="T84" fmla="*/ 265 w 1260"/>
                <a:gd name="T85" fmla="*/ 51 h 862"/>
                <a:gd name="T86" fmla="*/ 312 w 1260"/>
                <a:gd name="T87" fmla="*/ 62 h 862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1260"/>
                <a:gd name="T133" fmla="*/ 0 h 862"/>
                <a:gd name="T134" fmla="*/ 1260 w 1260"/>
                <a:gd name="T135" fmla="*/ 862 h 862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1260" h="862">
                  <a:moveTo>
                    <a:pt x="1246" y="248"/>
                  </a:moveTo>
                  <a:lnTo>
                    <a:pt x="1260" y="267"/>
                  </a:lnTo>
                  <a:lnTo>
                    <a:pt x="1258" y="348"/>
                  </a:lnTo>
                  <a:lnTo>
                    <a:pt x="1254" y="350"/>
                  </a:lnTo>
                  <a:lnTo>
                    <a:pt x="1246" y="356"/>
                  </a:lnTo>
                  <a:lnTo>
                    <a:pt x="1233" y="364"/>
                  </a:lnTo>
                  <a:lnTo>
                    <a:pt x="1219" y="374"/>
                  </a:lnTo>
                  <a:lnTo>
                    <a:pt x="1205" y="382"/>
                  </a:lnTo>
                  <a:lnTo>
                    <a:pt x="1195" y="390"/>
                  </a:lnTo>
                  <a:lnTo>
                    <a:pt x="1187" y="395"/>
                  </a:lnTo>
                  <a:lnTo>
                    <a:pt x="1179" y="399"/>
                  </a:lnTo>
                  <a:lnTo>
                    <a:pt x="1170" y="401"/>
                  </a:lnTo>
                  <a:lnTo>
                    <a:pt x="1160" y="401"/>
                  </a:lnTo>
                  <a:lnTo>
                    <a:pt x="1154" y="395"/>
                  </a:lnTo>
                  <a:lnTo>
                    <a:pt x="1146" y="390"/>
                  </a:lnTo>
                  <a:lnTo>
                    <a:pt x="1136" y="380"/>
                  </a:lnTo>
                  <a:lnTo>
                    <a:pt x="1124" y="376"/>
                  </a:lnTo>
                  <a:lnTo>
                    <a:pt x="1114" y="376"/>
                  </a:lnTo>
                  <a:lnTo>
                    <a:pt x="1110" y="384"/>
                  </a:lnTo>
                  <a:lnTo>
                    <a:pt x="1107" y="401"/>
                  </a:lnTo>
                  <a:lnTo>
                    <a:pt x="1105" y="423"/>
                  </a:lnTo>
                  <a:lnTo>
                    <a:pt x="1103" y="443"/>
                  </a:lnTo>
                  <a:lnTo>
                    <a:pt x="1101" y="460"/>
                  </a:lnTo>
                  <a:lnTo>
                    <a:pt x="1095" y="476"/>
                  </a:lnTo>
                  <a:lnTo>
                    <a:pt x="1085" y="490"/>
                  </a:lnTo>
                  <a:lnTo>
                    <a:pt x="1069" y="500"/>
                  </a:lnTo>
                  <a:lnTo>
                    <a:pt x="1059" y="508"/>
                  </a:lnTo>
                  <a:lnTo>
                    <a:pt x="1055" y="519"/>
                  </a:lnTo>
                  <a:lnTo>
                    <a:pt x="1053" y="531"/>
                  </a:lnTo>
                  <a:lnTo>
                    <a:pt x="1051" y="541"/>
                  </a:lnTo>
                  <a:lnTo>
                    <a:pt x="1045" y="551"/>
                  </a:lnTo>
                  <a:lnTo>
                    <a:pt x="1032" y="559"/>
                  </a:lnTo>
                  <a:lnTo>
                    <a:pt x="1016" y="569"/>
                  </a:lnTo>
                  <a:lnTo>
                    <a:pt x="996" y="576"/>
                  </a:lnTo>
                  <a:lnTo>
                    <a:pt x="979" y="584"/>
                  </a:lnTo>
                  <a:lnTo>
                    <a:pt x="965" y="588"/>
                  </a:lnTo>
                  <a:lnTo>
                    <a:pt x="951" y="590"/>
                  </a:lnTo>
                  <a:lnTo>
                    <a:pt x="941" y="592"/>
                  </a:lnTo>
                  <a:lnTo>
                    <a:pt x="933" y="596"/>
                  </a:lnTo>
                  <a:lnTo>
                    <a:pt x="929" y="604"/>
                  </a:lnTo>
                  <a:lnTo>
                    <a:pt x="933" y="614"/>
                  </a:lnTo>
                  <a:lnTo>
                    <a:pt x="943" y="628"/>
                  </a:lnTo>
                  <a:lnTo>
                    <a:pt x="955" y="641"/>
                  </a:lnTo>
                  <a:lnTo>
                    <a:pt x="967" y="651"/>
                  </a:lnTo>
                  <a:lnTo>
                    <a:pt x="977" y="665"/>
                  </a:lnTo>
                  <a:lnTo>
                    <a:pt x="981" y="677"/>
                  </a:lnTo>
                  <a:lnTo>
                    <a:pt x="975" y="691"/>
                  </a:lnTo>
                  <a:lnTo>
                    <a:pt x="963" y="699"/>
                  </a:lnTo>
                  <a:lnTo>
                    <a:pt x="943" y="702"/>
                  </a:lnTo>
                  <a:lnTo>
                    <a:pt x="923" y="704"/>
                  </a:lnTo>
                  <a:lnTo>
                    <a:pt x="906" y="706"/>
                  </a:lnTo>
                  <a:lnTo>
                    <a:pt x="892" y="708"/>
                  </a:lnTo>
                  <a:lnTo>
                    <a:pt x="880" y="708"/>
                  </a:lnTo>
                  <a:lnTo>
                    <a:pt x="864" y="708"/>
                  </a:lnTo>
                  <a:lnTo>
                    <a:pt x="847" y="706"/>
                  </a:lnTo>
                  <a:lnTo>
                    <a:pt x="833" y="706"/>
                  </a:lnTo>
                  <a:lnTo>
                    <a:pt x="827" y="706"/>
                  </a:lnTo>
                  <a:lnTo>
                    <a:pt x="825" y="702"/>
                  </a:lnTo>
                  <a:lnTo>
                    <a:pt x="819" y="697"/>
                  </a:lnTo>
                  <a:lnTo>
                    <a:pt x="809" y="687"/>
                  </a:lnTo>
                  <a:lnTo>
                    <a:pt x="799" y="679"/>
                  </a:lnTo>
                  <a:lnTo>
                    <a:pt x="792" y="675"/>
                  </a:lnTo>
                  <a:lnTo>
                    <a:pt x="786" y="679"/>
                  </a:lnTo>
                  <a:lnTo>
                    <a:pt x="780" y="691"/>
                  </a:lnTo>
                  <a:lnTo>
                    <a:pt x="774" y="708"/>
                  </a:lnTo>
                  <a:lnTo>
                    <a:pt x="766" y="732"/>
                  </a:lnTo>
                  <a:lnTo>
                    <a:pt x="756" y="756"/>
                  </a:lnTo>
                  <a:lnTo>
                    <a:pt x="748" y="777"/>
                  </a:lnTo>
                  <a:lnTo>
                    <a:pt x="742" y="795"/>
                  </a:lnTo>
                  <a:lnTo>
                    <a:pt x="733" y="821"/>
                  </a:lnTo>
                  <a:lnTo>
                    <a:pt x="723" y="838"/>
                  </a:lnTo>
                  <a:lnTo>
                    <a:pt x="711" y="850"/>
                  </a:lnTo>
                  <a:lnTo>
                    <a:pt x="699" y="854"/>
                  </a:lnTo>
                  <a:lnTo>
                    <a:pt x="687" y="858"/>
                  </a:lnTo>
                  <a:lnTo>
                    <a:pt x="677" y="862"/>
                  </a:lnTo>
                  <a:lnTo>
                    <a:pt x="671" y="862"/>
                  </a:lnTo>
                  <a:lnTo>
                    <a:pt x="671" y="799"/>
                  </a:lnTo>
                  <a:lnTo>
                    <a:pt x="585" y="722"/>
                  </a:lnTo>
                  <a:lnTo>
                    <a:pt x="595" y="669"/>
                  </a:lnTo>
                  <a:lnTo>
                    <a:pt x="536" y="602"/>
                  </a:lnTo>
                  <a:lnTo>
                    <a:pt x="490" y="527"/>
                  </a:lnTo>
                  <a:lnTo>
                    <a:pt x="335" y="482"/>
                  </a:lnTo>
                  <a:lnTo>
                    <a:pt x="297" y="460"/>
                  </a:lnTo>
                  <a:lnTo>
                    <a:pt x="262" y="393"/>
                  </a:lnTo>
                  <a:lnTo>
                    <a:pt x="223" y="327"/>
                  </a:lnTo>
                  <a:lnTo>
                    <a:pt x="144" y="388"/>
                  </a:lnTo>
                  <a:lnTo>
                    <a:pt x="114" y="382"/>
                  </a:lnTo>
                  <a:lnTo>
                    <a:pt x="112" y="352"/>
                  </a:lnTo>
                  <a:lnTo>
                    <a:pt x="77" y="303"/>
                  </a:lnTo>
                  <a:lnTo>
                    <a:pt x="83" y="220"/>
                  </a:lnTo>
                  <a:lnTo>
                    <a:pt x="42" y="165"/>
                  </a:lnTo>
                  <a:lnTo>
                    <a:pt x="0" y="157"/>
                  </a:lnTo>
                  <a:lnTo>
                    <a:pt x="24" y="102"/>
                  </a:lnTo>
                  <a:lnTo>
                    <a:pt x="67" y="116"/>
                  </a:lnTo>
                  <a:lnTo>
                    <a:pt x="83" y="96"/>
                  </a:lnTo>
                  <a:lnTo>
                    <a:pt x="132" y="118"/>
                  </a:lnTo>
                  <a:lnTo>
                    <a:pt x="124" y="53"/>
                  </a:lnTo>
                  <a:lnTo>
                    <a:pt x="160" y="23"/>
                  </a:lnTo>
                  <a:lnTo>
                    <a:pt x="256" y="0"/>
                  </a:lnTo>
                  <a:lnTo>
                    <a:pt x="280" y="63"/>
                  </a:lnTo>
                  <a:lnTo>
                    <a:pt x="343" y="132"/>
                  </a:lnTo>
                  <a:lnTo>
                    <a:pt x="406" y="110"/>
                  </a:lnTo>
                  <a:lnTo>
                    <a:pt x="453" y="114"/>
                  </a:lnTo>
                  <a:lnTo>
                    <a:pt x="488" y="81"/>
                  </a:lnTo>
                  <a:lnTo>
                    <a:pt x="530" y="134"/>
                  </a:lnTo>
                  <a:lnTo>
                    <a:pt x="650" y="110"/>
                  </a:lnTo>
                  <a:lnTo>
                    <a:pt x="673" y="142"/>
                  </a:lnTo>
                  <a:lnTo>
                    <a:pt x="689" y="191"/>
                  </a:lnTo>
                  <a:lnTo>
                    <a:pt x="742" y="177"/>
                  </a:lnTo>
                  <a:lnTo>
                    <a:pt x="790" y="250"/>
                  </a:lnTo>
                  <a:lnTo>
                    <a:pt x="823" y="248"/>
                  </a:lnTo>
                  <a:lnTo>
                    <a:pt x="813" y="167"/>
                  </a:lnTo>
                  <a:lnTo>
                    <a:pt x="853" y="161"/>
                  </a:lnTo>
                  <a:lnTo>
                    <a:pt x="855" y="167"/>
                  </a:lnTo>
                  <a:lnTo>
                    <a:pt x="858" y="179"/>
                  </a:lnTo>
                  <a:lnTo>
                    <a:pt x="864" y="195"/>
                  </a:lnTo>
                  <a:lnTo>
                    <a:pt x="868" y="212"/>
                  </a:lnTo>
                  <a:lnTo>
                    <a:pt x="872" y="224"/>
                  </a:lnTo>
                  <a:lnTo>
                    <a:pt x="874" y="232"/>
                  </a:lnTo>
                  <a:lnTo>
                    <a:pt x="878" y="234"/>
                  </a:lnTo>
                  <a:lnTo>
                    <a:pt x="886" y="242"/>
                  </a:lnTo>
                  <a:lnTo>
                    <a:pt x="896" y="250"/>
                  </a:lnTo>
                  <a:lnTo>
                    <a:pt x="908" y="258"/>
                  </a:lnTo>
                  <a:lnTo>
                    <a:pt x="916" y="262"/>
                  </a:lnTo>
                  <a:lnTo>
                    <a:pt x="920" y="266"/>
                  </a:lnTo>
                  <a:lnTo>
                    <a:pt x="971" y="319"/>
                  </a:lnTo>
                  <a:lnTo>
                    <a:pt x="994" y="293"/>
                  </a:lnTo>
                  <a:lnTo>
                    <a:pt x="1010" y="238"/>
                  </a:lnTo>
                  <a:lnTo>
                    <a:pt x="1059" y="201"/>
                  </a:lnTo>
                  <a:lnTo>
                    <a:pt x="1126" y="226"/>
                  </a:lnTo>
                  <a:lnTo>
                    <a:pt x="1203" y="252"/>
                  </a:lnTo>
                  <a:lnTo>
                    <a:pt x="1246" y="248"/>
                  </a:lnTo>
                </a:path>
              </a:pathLst>
            </a:custGeom>
            <a:grpFill/>
            <a:ln w="6350">
              <a:solidFill>
                <a:schemeClr val="bg1"/>
              </a:solidFill>
              <a:prstDash val="solid"/>
              <a:round/>
            </a:ln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  <a:latin typeface="+mj-ea"/>
                <a:ea typeface="+mj-ea"/>
              </a:endParaRPr>
            </a:p>
          </p:txBody>
        </p:sp>
        <p:sp>
          <p:nvSpPr>
            <p:cNvPr id="39" name="Freeform 103"/>
            <p:cNvSpPr/>
            <p:nvPr/>
          </p:nvSpPr>
          <p:spPr bwMode="gray">
            <a:xfrm>
              <a:off x="3599" y="839"/>
              <a:ext cx="861" cy="778"/>
            </a:xfrm>
            <a:custGeom>
              <a:avLst/>
              <a:gdLst>
                <a:gd name="T0" fmla="*/ 419 w 1722"/>
                <a:gd name="T1" fmla="*/ 147 h 1557"/>
                <a:gd name="T2" fmla="*/ 423 w 1722"/>
                <a:gd name="T3" fmla="*/ 159 h 1557"/>
                <a:gd name="T4" fmla="*/ 428 w 1722"/>
                <a:gd name="T5" fmla="*/ 173 h 1557"/>
                <a:gd name="T6" fmla="*/ 419 w 1722"/>
                <a:gd name="T7" fmla="*/ 185 h 1557"/>
                <a:gd name="T8" fmla="*/ 421 w 1722"/>
                <a:gd name="T9" fmla="*/ 196 h 1557"/>
                <a:gd name="T10" fmla="*/ 431 w 1722"/>
                <a:gd name="T11" fmla="*/ 209 h 1557"/>
                <a:gd name="T12" fmla="*/ 429 w 1722"/>
                <a:gd name="T13" fmla="*/ 233 h 1557"/>
                <a:gd name="T14" fmla="*/ 425 w 1722"/>
                <a:gd name="T15" fmla="*/ 256 h 1557"/>
                <a:gd name="T16" fmla="*/ 417 w 1722"/>
                <a:gd name="T17" fmla="*/ 278 h 1557"/>
                <a:gd name="T18" fmla="*/ 418 w 1722"/>
                <a:gd name="T19" fmla="*/ 290 h 1557"/>
                <a:gd name="T20" fmla="*/ 404 w 1722"/>
                <a:gd name="T21" fmla="*/ 293 h 1557"/>
                <a:gd name="T22" fmla="*/ 383 w 1722"/>
                <a:gd name="T23" fmla="*/ 292 h 1557"/>
                <a:gd name="T24" fmla="*/ 374 w 1722"/>
                <a:gd name="T25" fmla="*/ 295 h 1557"/>
                <a:gd name="T26" fmla="*/ 367 w 1722"/>
                <a:gd name="T27" fmla="*/ 309 h 1557"/>
                <a:gd name="T28" fmla="*/ 358 w 1722"/>
                <a:gd name="T29" fmla="*/ 318 h 1557"/>
                <a:gd name="T30" fmla="*/ 368 w 1722"/>
                <a:gd name="T31" fmla="*/ 333 h 1557"/>
                <a:gd name="T32" fmla="*/ 375 w 1722"/>
                <a:gd name="T33" fmla="*/ 350 h 1557"/>
                <a:gd name="T34" fmla="*/ 380 w 1722"/>
                <a:gd name="T35" fmla="*/ 367 h 1557"/>
                <a:gd name="T36" fmla="*/ 334 w 1722"/>
                <a:gd name="T37" fmla="*/ 359 h 1557"/>
                <a:gd name="T38" fmla="*/ 299 w 1722"/>
                <a:gd name="T39" fmla="*/ 376 h 1557"/>
                <a:gd name="T40" fmla="*/ 275 w 1722"/>
                <a:gd name="T41" fmla="*/ 371 h 1557"/>
                <a:gd name="T42" fmla="*/ 237 w 1722"/>
                <a:gd name="T43" fmla="*/ 345 h 1557"/>
                <a:gd name="T44" fmla="*/ 183 w 1722"/>
                <a:gd name="T45" fmla="*/ 338 h 1557"/>
                <a:gd name="T46" fmla="*/ 134 w 1722"/>
                <a:gd name="T47" fmla="*/ 309 h 1557"/>
                <a:gd name="T48" fmla="*/ 93 w 1722"/>
                <a:gd name="T49" fmla="*/ 288 h 1557"/>
                <a:gd name="T50" fmla="*/ 118 w 1722"/>
                <a:gd name="T51" fmla="*/ 211 h 1557"/>
                <a:gd name="T52" fmla="*/ 133 w 1722"/>
                <a:gd name="T53" fmla="*/ 147 h 1557"/>
                <a:gd name="T54" fmla="*/ 106 w 1722"/>
                <a:gd name="T55" fmla="*/ 89 h 1557"/>
                <a:gd name="T56" fmla="*/ 45 w 1722"/>
                <a:gd name="T57" fmla="*/ 63 h 1557"/>
                <a:gd name="T58" fmla="*/ 12 w 1722"/>
                <a:gd name="T59" fmla="*/ 35 h 1557"/>
                <a:gd name="T60" fmla="*/ 9 w 1722"/>
                <a:gd name="T61" fmla="*/ 18 h 1557"/>
                <a:gd name="T62" fmla="*/ 25 w 1722"/>
                <a:gd name="T63" fmla="*/ 11 h 1557"/>
                <a:gd name="T64" fmla="*/ 45 w 1722"/>
                <a:gd name="T65" fmla="*/ 4 h 1557"/>
                <a:gd name="T66" fmla="*/ 61 w 1722"/>
                <a:gd name="T67" fmla="*/ 1 h 1557"/>
                <a:gd name="T68" fmla="*/ 82 w 1722"/>
                <a:gd name="T69" fmla="*/ 11 h 1557"/>
                <a:gd name="T70" fmla="*/ 94 w 1722"/>
                <a:gd name="T71" fmla="*/ 8 h 1557"/>
                <a:gd name="T72" fmla="*/ 104 w 1722"/>
                <a:gd name="T73" fmla="*/ 6 h 1557"/>
                <a:gd name="T74" fmla="*/ 127 w 1722"/>
                <a:gd name="T75" fmla="*/ 24 h 1557"/>
                <a:gd name="T76" fmla="*/ 146 w 1722"/>
                <a:gd name="T77" fmla="*/ 46 h 1557"/>
                <a:gd name="T78" fmla="*/ 160 w 1722"/>
                <a:gd name="T79" fmla="*/ 69 h 1557"/>
                <a:gd name="T80" fmla="*/ 175 w 1722"/>
                <a:gd name="T81" fmla="*/ 92 h 1557"/>
                <a:gd name="T82" fmla="*/ 184 w 1722"/>
                <a:gd name="T83" fmla="*/ 101 h 1557"/>
                <a:gd name="T84" fmla="*/ 194 w 1722"/>
                <a:gd name="T85" fmla="*/ 123 h 1557"/>
                <a:gd name="T86" fmla="*/ 206 w 1722"/>
                <a:gd name="T87" fmla="*/ 138 h 1557"/>
                <a:gd name="T88" fmla="*/ 225 w 1722"/>
                <a:gd name="T89" fmla="*/ 141 h 1557"/>
                <a:gd name="T90" fmla="*/ 245 w 1722"/>
                <a:gd name="T91" fmla="*/ 137 h 1557"/>
                <a:gd name="T92" fmla="*/ 267 w 1722"/>
                <a:gd name="T93" fmla="*/ 143 h 1557"/>
                <a:gd name="T94" fmla="*/ 281 w 1722"/>
                <a:gd name="T95" fmla="*/ 152 h 1557"/>
                <a:gd name="T96" fmla="*/ 293 w 1722"/>
                <a:gd name="T97" fmla="*/ 154 h 1557"/>
                <a:gd name="T98" fmla="*/ 298 w 1722"/>
                <a:gd name="T99" fmla="*/ 154 h 1557"/>
                <a:gd name="T100" fmla="*/ 300 w 1722"/>
                <a:gd name="T101" fmla="*/ 160 h 1557"/>
                <a:gd name="T102" fmla="*/ 308 w 1722"/>
                <a:gd name="T103" fmla="*/ 175 h 1557"/>
                <a:gd name="T104" fmla="*/ 317 w 1722"/>
                <a:gd name="T105" fmla="*/ 191 h 1557"/>
                <a:gd name="T106" fmla="*/ 329 w 1722"/>
                <a:gd name="T107" fmla="*/ 197 h 1557"/>
                <a:gd name="T108" fmla="*/ 350 w 1722"/>
                <a:gd name="T109" fmla="*/ 191 h 1557"/>
                <a:gd name="T110" fmla="*/ 368 w 1722"/>
                <a:gd name="T111" fmla="*/ 175 h 1557"/>
                <a:gd name="T112" fmla="*/ 382 w 1722"/>
                <a:gd name="T113" fmla="*/ 160 h 1557"/>
                <a:gd name="T114" fmla="*/ 396 w 1722"/>
                <a:gd name="T115" fmla="*/ 148 h 1557"/>
                <a:gd name="T116" fmla="*/ 414 w 1722"/>
                <a:gd name="T117" fmla="*/ 140 h 1557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1722"/>
                <a:gd name="T178" fmla="*/ 0 h 1557"/>
                <a:gd name="T179" fmla="*/ 1722 w 1722"/>
                <a:gd name="T180" fmla="*/ 1557 h 1557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1722" h="1557">
                  <a:moveTo>
                    <a:pt x="1673" y="557"/>
                  </a:moveTo>
                  <a:lnTo>
                    <a:pt x="1673" y="561"/>
                  </a:lnTo>
                  <a:lnTo>
                    <a:pt x="1673" y="575"/>
                  </a:lnTo>
                  <a:lnTo>
                    <a:pt x="1675" y="590"/>
                  </a:lnTo>
                  <a:lnTo>
                    <a:pt x="1675" y="606"/>
                  </a:lnTo>
                  <a:lnTo>
                    <a:pt x="1675" y="618"/>
                  </a:lnTo>
                  <a:lnTo>
                    <a:pt x="1681" y="628"/>
                  </a:lnTo>
                  <a:lnTo>
                    <a:pt x="1691" y="639"/>
                  </a:lnTo>
                  <a:lnTo>
                    <a:pt x="1702" y="649"/>
                  </a:lnTo>
                  <a:lnTo>
                    <a:pt x="1712" y="661"/>
                  </a:lnTo>
                  <a:lnTo>
                    <a:pt x="1714" y="673"/>
                  </a:lnTo>
                  <a:lnTo>
                    <a:pt x="1710" y="693"/>
                  </a:lnTo>
                  <a:lnTo>
                    <a:pt x="1698" y="712"/>
                  </a:lnTo>
                  <a:lnTo>
                    <a:pt x="1687" y="728"/>
                  </a:lnTo>
                  <a:lnTo>
                    <a:pt x="1681" y="736"/>
                  </a:lnTo>
                  <a:lnTo>
                    <a:pt x="1673" y="742"/>
                  </a:lnTo>
                  <a:lnTo>
                    <a:pt x="1669" y="752"/>
                  </a:lnTo>
                  <a:lnTo>
                    <a:pt x="1667" y="762"/>
                  </a:lnTo>
                  <a:lnTo>
                    <a:pt x="1673" y="773"/>
                  </a:lnTo>
                  <a:lnTo>
                    <a:pt x="1683" y="787"/>
                  </a:lnTo>
                  <a:lnTo>
                    <a:pt x="1697" y="799"/>
                  </a:lnTo>
                  <a:lnTo>
                    <a:pt x="1708" y="811"/>
                  </a:lnTo>
                  <a:lnTo>
                    <a:pt x="1718" y="823"/>
                  </a:lnTo>
                  <a:lnTo>
                    <a:pt x="1722" y="836"/>
                  </a:lnTo>
                  <a:lnTo>
                    <a:pt x="1720" y="852"/>
                  </a:lnTo>
                  <a:lnTo>
                    <a:pt x="1720" y="876"/>
                  </a:lnTo>
                  <a:lnTo>
                    <a:pt x="1718" y="905"/>
                  </a:lnTo>
                  <a:lnTo>
                    <a:pt x="1716" y="935"/>
                  </a:lnTo>
                  <a:lnTo>
                    <a:pt x="1714" y="964"/>
                  </a:lnTo>
                  <a:lnTo>
                    <a:pt x="1712" y="988"/>
                  </a:lnTo>
                  <a:lnTo>
                    <a:pt x="1708" y="1002"/>
                  </a:lnTo>
                  <a:lnTo>
                    <a:pt x="1697" y="1025"/>
                  </a:lnTo>
                  <a:lnTo>
                    <a:pt x="1687" y="1051"/>
                  </a:lnTo>
                  <a:lnTo>
                    <a:pt x="1675" y="1074"/>
                  </a:lnTo>
                  <a:lnTo>
                    <a:pt x="1667" y="1096"/>
                  </a:lnTo>
                  <a:lnTo>
                    <a:pt x="1667" y="1114"/>
                  </a:lnTo>
                  <a:lnTo>
                    <a:pt x="1667" y="1130"/>
                  </a:lnTo>
                  <a:lnTo>
                    <a:pt x="1669" y="1139"/>
                  </a:lnTo>
                  <a:lnTo>
                    <a:pt x="1671" y="1151"/>
                  </a:lnTo>
                  <a:lnTo>
                    <a:pt x="1671" y="1163"/>
                  </a:lnTo>
                  <a:lnTo>
                    <a:pt x="1667" y="1171"/>
                  </a:lnTo>
                  <a:lnTo>
                    <a:pt x="1655" y="1175"/>
                  </a:lnTo>
                  <a:lnTo>
                    <a:pt x="1639" y="1175"/>
                  </a:lnTo>
                  <a:lnTo>
                    <a:pt x="1614" y="1175"/>
                  </a:lnTo>
                  <a:lnTo>
                    <a:pt x="1586" y="1175"/>
                  </a:lnTo>
                  <a:lnTo>
                    <a:pt x="1561" y="1173"/>
                  </a:lnTo>
                  <a:lnTo>
                    <a:pt x="1539" y="1171"/>
                  </a:lnTo>
                  <a:lnTo>
                    <a:pt x="1529" y="1169"/>
                  </a:lnTo>
                  <a:lnTo>
                    <a:pt x="1521" y="1169"/>
                  </a:lnTo>
                  <a:lnTo>
                    <a:pt x="1511" y="1171"/>
                  </a:lnTo>
                  <a:lnTo>
                    <a:pt x="1502" y="1177"/>
                  </a:lnTo>
                  <a:lnTo>
                    <a:pt x="1496" y="1183"/>
                  </a:lnTo>
                  <a:lnTo>
                    <a:pt x="1492" y="1193"/>
                  </a:lnTo>
                  <a:lnTo>
                    <a:pt x="1486" y="1206"/>
                  </a:lnTo>
                  <a:lnTo>
                    <a:pt x="1478" y="1222"/>
                  </a:lnTo>
                  <a:lnTo>
                    <a:pt x="1468" y="1238"/>
                  </a:lnTo>
                  <a:lnTo>
                    <a:pt x="1458" y="1246"/>
                  </a:lnTo>
                  <a:lnTo>
                    <a:pt x="1445" y="1254"/>
                  </a:lnTo>
                  <a:lnTo>
                    <a:pt x="1435" y="1261"/>
                  </a:lnTo>
                  <a:lnTo>
                    <a:pt x="1429" y="1273"/>
                  </a:lnTo>
                  <a:lnTo>
                    <a:pt x="1433" y="1285"/>
                  </a:lnTo>
                  <a:lnTo>
                    <a:pt x="1443" y="1297"/>
                  </a:lnTo>
                  <a:lnTo>
                    <a:pt x="1456" y="1313"/>
                  </a:lnTo>
                  <a:lnTo>
                    <a:pt x="1470" y="1332"/>
                  </a:lnTo>
                  <a:lnTo>
                    <a:pt x="1480" y="1350"/>
                  </a:lnTo>
                  <a:lnTo>
                    <a:pt x="1486" y="1364"/>
                  </a:lnTo>
                  <a:lnTo>
                    <a:pt x="1492" y="1381"/>
                  </a:lnTo>
                  <a:lnTo>
                    <a:pt x="1498" y="1401"/>
                  </a:lnTo>
                  <a:lnTo>
                    <a:pt x="1504" y="1423"/>
                  </a:lnTo>
                  <a:lnTo>
                    <a:pt x="1510" y="1441"/>
                  </a:lnTo>
                  <a:lnTo>
                    <a:pt x="1513" y="1454"/>
                  </a:lnTo>
                  <a:lnTo>
                    <a:pt x="1517" y="1470"/>
                  </a:lnTo>
                  <a:lnTo>
                    <a:pt x="1521" y="1482"/>
                  </a:lnTo>
                  <a:lnTo>
                    <a:pt x="1523" y="1486"/>
                  </a:lnTo>
                  <a:lnTo>
                    <a:pt x="1480" y="1490"/>
                  </a:lnTo>
                  <a:lnTo>
                    <a:pt x="1336" y="1439"/>
                  </a:lnTo>
                  <a:lnTo>
                    <a:pt x="1287" y="1476"/>
                  </a:lnTo>
                  <a:lnTo>
                    <a:pt x="1271" y="1531"/>
                  </a:lnTo>
                  <a:lnTo>
                    <a:pt x="1248" y="1557"/>
                  </a:lnTo>
                  <a:lnTo>
                    <a:pt x="1195" y="1504"/>
                  </a:lnTo>
                  <a:lnTo>
                    <a:pt x="1151" y="1472"/>
                  </a:lnTo>
                  <a:lnTo>
                    <a:pt x="1130" y="1399"/>
                  </a:lnTo>
                  <a:lnTo>
                    <a:pt x="1090" y="1405"/>
                  </a:lnTo>
                  <a:lnTo>
                    <a:pt x="1100" y="1486"/>
                  </a:lnTo>
                  <a:lnTo>
                    <a:pt x="1067" y="1488"/>
                  </a:lnTo>
                  <a:lnTo>
                    <a:pt x="1019" y="1415"/>
                  </a:lnTo>
                  <a:lnTo>
                    <a:pt x="966" y="1429"/>
                  </a:lnTo>
                  <a:lnTo>
                    <a:pt x="950" y="1380"/>
                  </a:lnTo>
                  <a:lnTo>
                    <a:pt x="927" y="1348"/>
                  </a:lnTo>
                  <a:lnTo>
                    <a:pt x="807" y="1372"/>
                  </a:lnTo>
                  <a:lnTo>
                    <a:pt x="765" y="1322"/>
                  </a:lnTo>
                  <a:lnTo>
                    <a:pt x="730" y="1352"/>
                  </a:lnTo>
                  <a:lnTo>
                    <a:pt x="683" y="1348"/>
                  </a:lnTo>
                  <a:lnTo>
                    <a:pt x="620" y="1370"/>
                  </a:lnTo>
                  <a:lnTo>
                    <a:pt x="557" y="1301"/>
                  </a:lnTo>
                  <a:lnTo>
                    <a:pt x="533" y="1238"/>
                  </a:lnTo>
                  <a:lnTo>
                    <a:pt x="437" y="1261"/>
                  </a:lnTo>
                  <a:lnTo>
                    <a:pt x="401" y="1291"/>
                  </a:lnTo>
                  <a:lnTo>
                    <a:pt x="413" y="1208"/>
                  </a:lnTo>
                  <a:lnTo>
                    <a:pt x="372" y="1153"/>
                  </a:lnTo>
                  <a:lnTo>
                    <a:pt x="317" y="1094"/>
                  </a:lnTo>
                  <a:lnTo>
                    <a:pt x="332" y="1047"/>
                  </a:lnTo>
                  <a:lnTo>
                    <a:pt x="415" y="956"/>
                  </a:lnTo>
                  <a:lnTo>
                    <a:pt x="472" y="844"/>
                  </a:lnTo>
                  <a:lnTo>
                    <a:pt x="521" y="791"/>
                  </a:lnTo>
                  <a:lnTo>
                    <a:pt x="529" y="722"/>
                  </a:lnTo>
                  <a:lnTo>
                    <a:pt x="563" y="708"/>
                  </a:lnTo>
                  <a:lnTo>
                    <a:pt x="531" y="590"/>
                  </a:lnTo>
                  <a:lnTo>
                    <a:pt x="561" y="480"/>
                  </a:lnTo>
                  <a:lnTo>
                    <a:pt x="580" y="376"/>
                  </a:lnTo>
                  <a:lnTo>
                    <a:pt x="468" y="297"/>
                  </a:lnTo>
                  <a:lnTo>
                    <a:pt x="421" y="358"/>
                  </a:lnTo>
                  <a:lnTo>
                    <a:pt x="313" y="393"/>
                  </a:lnTo>
                  <a:lnTo>
                    <a:pt x="210" y="393"/>
                  </a:lnTo>
                  <a:lnTo>
                    <a:pt x="183" y="321"/>
                  </a:lnTo>
                  <a:lnTo>
                    <a:pt x="179" y="254"/>
                  </a:lnTo>
                  <a:lnTo>
                    <a:pt x="112" y="226"/>
                  </a:lnTo>
                  <a:lnTo>
                    <a:pt x="88" y="273"/>
                  </a:lnTo>
                  <a:lnTo>
                    <a:pt x="0" y="222"/>
                  </a:lnTo>
                  <a:lnTo>
                    <a:pt x="45" y="140"/>
                  </a:lnTo>
                  <a:lnTo>
                    <a:pt x="6" y="90"/>
                  </a:lnTo>
                  <a:lnTo>
                    <a:pt x="10" y="88"/>
                  </a:lnTo>
                  <a:lnTo>
                    <a:pt x="19" y="83"/>
                  </a:lnTo>
                  <a:lnTo>
                    <a:pt x="33" y="75"/>
                  </a:lnTo>
                  <a:lnTo>
                    <a:pt x="51" y="65"/>
                  </a:lnTo>
                  <a:lnTo>
                    <a:pt x="69" y="57"/>
                  </a:lnTo>
                  <a:lnTo>
                    <a:pt x="84" y="49"/>
                  </a:lnTo>
                  <a:lnTo>
                    <a:pt x="98" y="45"/>
                  </a:lnTo>
                  <a:lnTo>
                    <a:pt x="112" y="41"/>
                  </a:lnTo>
                  <a:lnTo>
                    <a:pt x="134" y="35"/>
                  </a:lnTo>
                  <a:lnTo>
                    <a:pt x="155" y="25"/>
                  </a:lnTo>
                  <a:lnTo>
                    <a:pt x="179" y="18"/>
                  </a:lnTo>
                  <a:lnTo>
                    <a:pt x="197" y="8"/>
                  </a:lnTo>
                  <a:lnTo>
                    <a:pt x="208" y="4"/>
                  </a:lnTo>
                  <a:lnTo>
                    <a:pt x="224" y="0"/>
                  </a:lnTo>
                  <a:lnTo>
                    <a:pt x="244" y="4"/>
                  </a:lnTo>
                  <a:lnTo>
                    <a:pt x="267" y="14"/>
                  </a:lnTo>
                  <a:lnTo>
                    <a:pt x="293" y="25"/>
                  </a:lnTo>
                  <a:lnTo>
                    <a:pt x="313" y="39"/>
                  </a:lnTo>
                  <a:lnTo>
                    <a:pt x="328" y="47"/>
                  </a:lnTo>
                  <a:lnTo>
                    <a:pt x="344" y="51"/>
                  </a:lnTo>
                  <a:lnTo>
                    <a:pt x="358" y="49"/>
                  </a:lnTo>
                  <a:lnTo>
                    <a:pt x="366" y="43"/>
                  </a:lnTo>
                  <a:lnTo>
                    <a:pt x="374" y="35"/>
                  </a:lnTo>
                  <a:lnTo>
                    <a:pt x="380" y="27"/>
                  </a:lnTo>
                  <a:lnTo>
                    <a:pt x="387" y="21"/>
                  </a:lnTo>
                  <a:lnTo>
                    <a:pt x="397" y="21"/>
                  </a:lnTo>
                  <a:lnTo>
                    <a:pt x="413" y="25"/>
                  </a:lnTo>
                  <a:lnTo>
                    <a:pt x="447" y="39"/>
                  </a:lnTo>
                  <a:lnTo>
                    <a:pt x="472" y="53"/>
                  </a:lnTo>
                  <a:lnTo>
                    <a:pt x="492" y="73"/>
                  </a:lnTo>
                  <a:lnTo>
                    <a:pt x="510" y="96"/>
                  </a:lnTo>
                  <a:lnTo>
                    <a:pt x="531" y="118"/>
                  </a:lnTo>
                  <a:lnTo>
                    <a:pt x="551" y="142"/>
                  </a:lnTo>
                  <a:lnTo>
                    <a:pt x="567" y="163"/>
                  </a:lnTo>
                  <a:lnTo>
                    <a:pt x="582" y="187"/>
                  </a:lnTo>
                  <a:lnTo>
                    <a:pt x="598" y="212"/>
                  </a:lnTo>
                  <a:lnTo>
                    <a:pt x="610" y="232"/>
                  </a:lnTo>
                  <a:lnTo>
                    <a:pt x="622" y="256"/>
                  </a:lnTo>
                  <a:lnTo>
                    <a:pt x="637" y="279"/>
                  </a:lnTo>
                  <a:lnTo>
                    <a:pt x="655" y="303"/>
                  </a:lnTo>
                  <a:lnTo>
                    <a:pt x="673" y="325"/>
                  </a:lnTo>
                  <a:lnTo>
                    <a:pt x="689" y="348"/>
                  </a:lnTo>
                  <a:lnTo>
                    <a:pt x="698" y="368"/>
                  </a:lnTo>
                  <a:lnTo>
                    <a:pt x="704" y="378"/>
                  </a:lnTo>
                  <a:lnTo>
                    <a:pt x="714" y="386"/>
                  </a:lnTo>
                  <a:lnTo>
                    <a:pt x="726" y="393"/>
                  </a:lnTo>
                  <a:lnTo>
                    <a:pt x="736" y="405"/>
                  </a:lnTo>
                  <a:lnTo>
                    <a:pt x="742" y="417"/>
                  </a:lnTo>
                  <a:lnTo>
                    <a:pt x="750" y="445"/>
                  </a:lnTo>
                  <a:lnTo>
                    <a:pt x="761" y="470"/>
                  </a:lnTo>
                  <a:lnTo>
                    <a:pt x="773" y="492"/>
                  </a:lnTo>
                  <a:lnTo>
                    <a:pt x="783" y="508"/>
                  </a:lnTo>
                  <a:lnTo>
                    <a:pt x="795" y="527"/>
                  </a:lnTo>
                  <a:lnTo>
                    <a:pt x="809" y="543"/>
                  </a:lnTo>
                  <a:lnTo>
                    <a:pt x="824" y="555"/>
                  </a:lnTo>
                  <a:lnTo>
                    <a:pt x="840" y="561"/>
                  </a:lnTo>
                  <a:lnTo>
                    <a:pt x="862" y="567"/>
                  </a:lnTo>
                  <a:lnTo>
                    <a:pt x="882" y="569"/>
                  </a:lnTo>
                  <a:lnTo>
                    <a:pt x="901" y="565"/>
                  </a:lnTo>
                  <a:lnTo>
                    <a:pt x="919" y="559"/>
                  </a:lnTo>
                  <a:lnTo>
                    <a:pt x="941" y="553"/>
                  </a:lnTo>
                  <a:lnTo>
                    <a:pt x="960" y="549"/>
                  </a:lnTo>
                  <a:lnTo>
                    <a:pt x="982" y="551"/>
                  </a:lnTo>
                  <a:lnTo>
                    <a:pt x="1004" y="559"/>
                  </a:lnTo>
                  <a:lnTo>
                    <a:pt x="1029" y="563"/>
                  </a:lnTo>
                  <a:lnTo>
                    <a:pt x="1051" y="569"/>
                  </a:lnTo>
                  <a:lnTo>
                    <a:pt x="1065" y="575"/>
                  </a:lnTo>
                  <a:lnTo>
                    <a:pt x="1073" y="580"/>
                  </a:lnTo>
                  <a:lnTo>
                    <a:pt x="1086" y="588"/>
                  </a:lnTo>
                  <a:lnTo>
                    <a:pt x="1104" y="598"/>
                  </a:lnTo>
                  <a:lnTo>
                    <a:pt x="1122" y="608"/>
                  </a:lnTo>
                  <a:lnTo>
                    <a:pt x="1139" y="616"/>
                  </a:lnTo>
                  <a:lnTo>
                    <a:pt x="1155" y="620"/>
                  </a:lnTo>
                  <a:lnTo>
                    <a:pt x="1167" y="620"/>
                  </a:lnTo>
                  <a:lnTo>
                    <a:pt x="1171" y="618"/>
                  </a:lnTo>
                  <a:lnTo>
                    <a:pt x="1177" y="614"/>
                  </a:lnTo>
                  <a:lnTo>
                    <a:pt x="1181" y="614"/>
                  </a:lnTo>
                  <a:lnTo>
                    <a:pt x="1185" y="614"/>
                  </a:lnTo>
                  <a:lnTo>
                    <a:pt x="1189" y="616"/>
                  </a:lnTo>
                  <a:lnTo>
                    <a:pt x="1191" y="618"/>
                  </a:lnTo>
                  <a:lnTo>
                    <a:pt x="1193" y="624"/>
                  </a:lnTo>
                  <a:lnTo>
                    <a:pt x="1195" y="632"/>
                  </a:lnTo>
                  <a:lnTo>
                    <a:pt x="1197" y="641"/>
                  </a:lnTo>
                  <a:lnTo>
                    <a:pt x="1202" y="659"/>
                  </a:lnTo>
                  <a:lnTo>
                    <a:pt x="1212" y="675"/>
                  </a:lnTo>
                  <a:lnTo>
                    <a:pt x="1224" y="687"/>
                  </a:lnTo>
                  <a:lnTo>
                    <a:pt x="1232" y="701"/>
                  </a:lnTo>
                  <a:lnTo>
                    <a:pt x="1238" y="714"/>
                  </a:lnTo>
                  <a:lnTo>
                    <a:pt x="1244" y="734"/>
                  </a:lnTo>
                  <a:lnTo>
                    <a:pt x="1254" y="754"/>
                  </a:lnTo>
                  <a:lnTo>
                    <a:pt x="1265" y="767"/>
                  </a:lnTo>
                  <a:lnTo>
                    <a:pt x="1277" y="775"/>
                  </a:lnTo>
                  <a:lnTo>
                    <a:pt x="1289" y="779"/>
                  </a:lnTo>
                  <a:lnTo>
                    <a:pt x="1299" y="785"/>
                  </a:lnTo>
                  <a:lnTo>
                    <a:pt x="1313" y="789"/>
                  </a:lnTo>
                  <a:lnTo>
                    <a:pt x="1328" y="785"/>
                  </a:lnTo>
                  <a:lnTo>
                    <a:pt x="1348" y="777"/>
                  </a:lnTo>
                  <a:lnTo>
                    <a:pt x="1374" y="773"/>
                  </a:lnTo>
                  <a:lnTo>
                    <a:pt x="1399" y="767"/>
                  </a:lnTo>
                  <a:lnTo>
                    <a:pt x="1423" y="760"/>
                  </a:lnTo>
                  <a:lnTo>
                    <a:pt x="1447" y="742"/>
                  </a:lnTo>
                  <a:lnTo>
                    <a:pt x="1462" y="722"/>
                  </a:lnTo>
                  <a:lnTo>
                    <a:pt x="1472" y="701"/>
                  </a:lnTo>
                  <a:lnTo>
                    <a:pt x="1480" y="689"/>
                  </a:lnTo>
                  <a:lnTo>
                    <a:pt x="1494" y="675"/>
                  </a:lnTo>
                  <a:lnTo>
                    <a:pt x="1510" y="659"/>
                  </a:lnTo>
                  <a:lnTo>
                    <a:pt x="1527" y="643"/>
                  </a:lnTo>
                  <a:lnTo>
                    <a:pt x="1543" y="628"/>
                  </a:lnTo>
                  <a:lnTo>
                    <a:pt x="1557" y="616"/>
                  </a:lnTo>
                  <a:lnTo>
                    <a:pt x="1572" y="604"/>
                  </a:lnTo>
                  <a:lnTo>
                    <a:pt x="1584" y="594"/>
                  </a:lnTo>
                  <a:lnTo>
                    <a:pt x="1598" y="586"/>
                  </a:lnTo>
                  <a:lnTo>
                    <a:pt x="1614" y="577"/>
                  </a:lnTo>
                  <a:lnTo>
                    <a:pt x="1634" y="567"/>
                  </a:lnTo>
                  <a:lnTo>
                    <a:pt x="1653" y="561"/>
                  </a:lnTo>
                  <a:lnTo>
                    <a:pt x="1667" y="557"/>
                  </a:lnTo>
                  <a:lnTo>
                    <a:pt x="1673" y="557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</a:ln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  <a:latin typeface="+mj-ea"/>
                <a:ea typeface="+mj-ea"/>
              </a:endParaRPr>
            </a:p>
          </p:txBody>
        </p:sp>
        <p:sp>
          <p:nvSpPr>
            <p:cNvPr id="40" name="Freeform 104"/>
            <p:cNvSpPr/>
            <p:nvPr/>
          </p:nvSpPr>
          <p:spPr bwMode="gray">
            <a:xfrm>
              <a:off x="3599" y="839"/>
              <a:ext cx="861" cy="778"/>
            </a:xfrm>
            <a:custGeom>
              <a:avLst/>
              <a:gdLst>
                <a:gd name="T0" fmla="*/ 419 w 1722"/>
                <a:gd name="T1" fmla="*/ 147 h 1557"/>
                <a:gd name="T2" fmla="*/ 423 w 1722"/>
                <a:gd name="T3" fmla="*/ 159 h 1557"/>
                <a:gd name="T4" fmla="*/ 428 w 1722"/>
                <a:gd name="T5" fmla="*/ 173 h 1557"/>
                <a:gd name="T6" fmla="*/ 419 w 1722"/>
                <a:gd name="T7" fmla="*/ 185 h 1557"/>
                <a:gd name="T8" fmla="*/ 421 w 1722"/>
                <a:gd name="T9" fmla="*/ 196 h 1557"/>
                <a:gd name="T10" fmla="*/ 431 w 1722"/>
                <a:gd name="T11" fmla="*/ 209 h 1557"/>
                <a:gd name="T12" fmla="*/ 429 w 1722"/>
                <a:gd name="T13" fmla="*/ 233 h 1557"/>
                <a:gd name="T14" fmla="*/ 425 w 1722"/>
                <a:gd name="T15" fmla="*/ 256 h 1557"/>
                <a:gd name="T16" fmla="*/ 417 w 1722"/>
                <a:gd name="T17" fmla="*/ 278 h 1557"/>
                <a:gd name="T18" fmla="*/ 418 w 1722"/>
                <a:gd name="T19" fmla="*/ 290 h 1557"/>
                <a:gd name="T20" fmla="*/ 404 w 1722"/>
                <a:gd name="T21" fmla="*/ 293 h 1557"/>
                <a:gd name="T22" fmla="*/ 383 w 1722"/>
                <a:gd name="T23" fmla="*/ 292 h 1557"/>
                <a:gd name="T24" fmla="*/ 374 w 1722"/>
                <a:gd name="T25" fmla="*/ 295 h 1557"/>
                <a:gd name="T26" fmla="*/ 367 w 1722"/>
                <a:gd name="T27" fmla="*/ 309 h 1557"/>
                <a:gd name="T28" fmla="*/ 358 w 1722"/>
                <a:gd name="T29" fmla="*/ 318 h 1557"/>
                <a:gd name="T30" fmla="*/ 368 w 1722"/>
                <a:gd name="T31" fmla="*/ 333 h 1557"/>
                <a:gd name="T32" fmla="*/ 375 w 1722"/>
                <a:gd name="T33" fmla="*/ 350 h 1557"/>
                <a:gd name="T34" fmla="*/ 380 w 1722"/>
                <a:gd name="T35" fmla="*/ 367 h 1557"/>
                <a:gd name="T36" fmla="*/ 334 w 1722"/>
                <a:gd name="T37" fmla="*/ 359 h 1557"/>
                <a:gd name="T38" fmla="*/ 299 w 1722"/>
                <a:gd name="T39" fmla="*/ 376 h 1557"/>
                <a:gd name="T40" fmla="*/ 275 w 1722"/>
                <a:gd name="T41" fmla="*/ 371 h 1557"/>
                <a:gd name="T42" fmla="*/ 237 w 1722"/>
                <a:gd name="T43" fmla="*/ 345 h 1557"/>
                <a:gd name="T44" fmla="*/ 183 w 1722"/>
                <a:gd name="T45" fmla="*/ 338 h 1557"/>
                <a:gd name="T46" fmla="*/ 134 w 1722"/>
                <a:gd name="T47" fmla="*/ 309 h 1557"/>
                <a:gd name="T48" fmla="*/ 93 w 1722"/>
                <a:gd name="T49" fmla="*/ 288 h 1557"/>
                <a:gd name="T50" fmla="*/ 118 w 1722"/>
                <a:gd name="T51" fmla="*/ 211 h 1557"/>
                <a:gd name="T52" fmla="*/ 133 w 1722"/>
                <a:gd name="T53" fmla="*/ 147 h 1557"/>
                <a:gd name="T54" fmla="*/ 106 w 1722"/>
                <a:gd name="T55" fmla="*/ 89 h 1557"/>
                <a:gd name="T56" fmla="*/ 45 w 1722"/>
                <a:gd name="T57" fmla="*/ 63 h 1557"/>
                <a:gd name="T58" fmla="*/ 12 w 1722"/>
                <a:gd name="T59" fmla="*/ 35 h 1557"/>
                <a:gd name="T60" fmla="*/ 9 w 1722"/>
                <a:gd name="T61" fmla="*/ 18 h 1557"/>
                <a:gd name="T62" fmla="*/ 25 w 1722"/>
                <a:gd name="T63" fmla="*/ 11 h 1557"/>
                <a:gd name="T64" fmla="*/ 45 w 1722"/>
                <a:gd name="T65" fmla="*/ 4 h 1557"/>
                <a:gd name="T66" fmla="*/ 61 w 1722"/>
                <a:gd name="T67" fmla="*/ 1 h 1557"/>
                <a:gd name="T68" fmla="*/ 82 w 1722"/>
                <a:gd name="T69" fmla="*/ 11 h 1557"/>
                <a:gd name="T70" fmla="*/ 94 w 1722"/>
                <a:gd name="T71" fmla="*/ 8 h 1557"/>
                <a:gd name="T72" fmla="*/ 104 w 1722"/>
                <a:gd name="T73" fmla="*/ 6 h 1557"/>
                <a:gd name="T74" fmla="*/ 127 w 1722"/>
                <a:gd name="T75" fmla="*/ 24 h 1557"/>
                <a:gd name="T76" fmla="*/ 146 w 1722"/>
                <a:gd name="T77" fmla="*/ 46 h 1557"/>
                <a:gd name="T78" fmla="*/ 160 w 1722"/>
                <a:gd name="T79" fmla="*/ 69 h 1557"/>
                <a:gd name="T80" fmla="*/ 175 w 1722"/>
                <a:gd name="T81" fmla="*/ 92 h 1557"/>
                <a:gd name="T82" fmla="*/ 184 w 1722"/>
                <a:gd name="T83" fmla="*/ 101 h 1557"/>
                <a:gd name="T84" fmla="*/ 194 w 1722"/>
                <a:gd name="T85" fmla="*/ 123 h 1557"/>
                <a:gd name="T86" fmla="*/ 206 w 1722"/>
                <a:gd name="T87" fmla="*/ 138 h 1557"/>
                <a:gd name="T88" fmla="*/ 225 w 1722"/>
                <a:gd name="T89" fmla="*/ 141 h 1557"/>
                <a:gd name="T90" fmla="*/ 245 w 1722"/>
                <a:gd name="T91" fmla="*/ 137 h 1557"/>
                <a:gd name="T92" fmla="*/ 267 w 1722"/>
                <a:gd name="T93" fmla="*/ 143 h 1557"/>
                <a:gd name="T94" fmla="*/ 281 w 1722"/>
                <a:gd name="T95" fmla="*/ 152 h 1557"/>
                <a:gd name="T96" fmla="*/ 293 w 1722"/>
                <a:gd name="T97" fmla="*/ 154 h 1557"/>
                <a:gd name="T98" fmla="*/ 298 w 1722"/>
                <a:gd name="T99" fmla="*/ 154 h 1557"/>
                <a:gd name="T100" fmla="*/ 300 w 1722"/>
                <a:gd name="T101" fmla="*/ 160 h 1557"/>
                <a:gd name="T102" fmla="*/ 308 w 1722"/>
                <a:gd name="T103" fmla="*/ 175 h 1557"/>
                <a:gd name="T104" fmla="*/ 317 w 1722"/>
                <a:gd name="T105" fmla="*/ 191 h 1557"/>
                <a:gd name="T106" fmla="*/ 329 w 1722"/>
                <a:gd name="T107" fmla="*/ 197 h 1557"/>
                <a:gd name="T108" fmla="*/ 350 w 1722"/>
                <a:gd name="T109" fmla="*/ 191 h 1557"/>
                <a:gd name="T110" fmla="*/ 368 w 1722"/>
                <a:gd name="T111" fmla="*/ 175 h 1557"/>
                <a:gd name="T112" fmla="*/ 382 w 1722"/>
                <a:gd name="T113" fmla="*/ 160 h 1557"/>
                <a:gd name="T114" fmla="*/ 396 w 1722"/>
                <a:gd name="T115" fmla="*/ 148 h 1557"/>
                <a:gd name="T116" fmla="*/ 414 w 1722"/>
                <a:gd name="T117" fmla="*/ 140 h 1557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1722"/>
                <a:gd name="T178" fmla="*/ 0 h 1557"/>
                <a:gd name="T179" fmla="*/ 1722 w 1722"/>
                <a:gd name="T180" fmla="*/ 1557 h 1557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1722" h="1557">
                  <a:moveTo>
                    <a:pt x="1673" y="557"/>
                  </a:moveTo>
                  <a:lnTo>
                    <a:pt x="1673" y="561"/>
                  </a:lnTo>
                  <a:lnTo>
                    <a:pt x="1673" y="575"/>
                  </a:lnTo>
                  <a:lnTo>
                    <a:pt x="1675" y="590"/>
                  </a:lnTo>
                  <a:lnTo>
                    <a:pt x="1675" y="606"/>
                  </a:lnTo>
                  <a:lnTo>
                    <a:pt x="1675" y="618"/>
                  </a:lnTo>
                  <a:lnTo>
                    <a:pt x="1681" y="628"/>
                  </a:lnTo>
                  <a:lnTo>
                    <a:pt x="1691" y="639"/>
                  </a:lnTo>
                  <a:lnTo>
                    <a:pt x="1702" y="649"/>
                  </a:lnTo>
                  <a:lnTo>
                    <a:pt x="1712" y="661"/>
                  </a:lnTo>
                  <a:lnTo>
                    <a:pt x="1714" y="673"/>
                  </a:lnTo>
                  <a:lnTo>
                    <a:pt x="1710" y="693"/>
                  </a:lnTo>
                  <a:lnTo>
                    <a:pt x="1698" y="712"/>
                  </a:lnTo>
                  <a:lnTo>
                    <a:pt x="1687" y="728"/>
                  </a:lnTo>
                  <a:lnTo>
                    <a:pt x="1681" y="736"/>
                  </a:lnTo>
                  <a:lnTo>
                    <a:pt x="1673" y="742"/>
                  </a:lnTo>
                  <a:lnTo>
                    <a:pt x="1669" y="752"/>
                  </a:lnTo>
                  <a:lnTo>
                    <a:pt x="1667" y="762"/>
                  </a:lnTo>
                  <a:lnTo>
                    <a:pt x="1673" y="773"/>
                  </a:lnTo>
                  <a:lnTo>
                    <a:pt x="1683" y="787"/>
                  </a:lnTo>
                  <a:lnTo>
                    <a:pt x="1697" y="799"/>
                  </a:lnTo>
                  <a:lnTo>
                    <a:pt x="1708" y="811"/>
                  </a:lnTo>
                  <a:lnTo>
                    <a:pt x="1718" y="823"/>
                  </a:lnTo>
                  <a:lnTo>
                    <a:pt x="1722" y="836"/>
                  </a:lnTo>
                  <a:lnTo>
                    <a:pt x="1720" y="852"/>
                  </a:lnTo>
                  <a:lnTo>
                    <a:pt x="1720" y="876"/>
                  </a:lnTo>
                  <a:lnTo>
                    <a:pt x="1718" y="905"/>
                  </a:lnTo>
                  <a:lnTo>
                    <a:pt x="1716" y="935"/>
                  </a:lnTo>
                  <a:lnTo>
                    <a:pt x="1714" y="964"/>
                  </a:lnTo>
                  <a:lnTo>
                    <a:pt x="1712" y="988"/>
                  </a:lnTo>
                  <a:lnTo>
                    <a:pt x="1708" y="1002"/>
                  </a:lnTo>
                  <a:lnTo>
                    <a:pt x="1697" y="1025"/>
                  </a:lnTo>
                  <a:lnTo>
                    <a:pt x="1687" y="1051"/>
                  </a:lnTo>
                  <a:lnTo>
                    <a:pt x="1675" y="1074"/>
                  </a:lnTo>
                  <a:lnTo>
                    <a:pt x="1667" y="1096"/>
                  </a:lnTo>
                  <a:lnTo>
                    <a:pt x="1667" y="1114"/>
                  </a:lnTo>
                  <a:lnTo>
                    <a:pt x="1667" y="1130"/>
                  </a:lnTo>
                  <a:lnTo>
                    <a:pt x="1669" y="1139"/>
                  </a:lnTo>
                  <a:lnTo>
                    <a:pt x="1671" y="1151"/>
                  </a:lnTo>
                  <a:lnTo>
                    <a:pt x="1671" y="1163"/>
                  </a:lnTo>
                  <a:lnTo>
                    <a:pt x="1667" y="1171"/>
                  </a:lnTo>
                  <a:lnTo>
                    <a:pt x="1655" y="1175"/>
                  </a:lnTo>
                  <a:lnTo>
                    <a:pt x="1639" y="1175"/>
                  </a:lnTo>
                  <a:lnTo>
                    <a:pt x="1614" y="1175"/>
                  </a:lnTo>
                  <a:lnTo>
                    <a:pt x="1586" y="1175"/>
                  </a:lnTo>
                  <a:lnTo>
                    <a:pt x="1561" y="1173"/>
                  </a:lnTo>
                  <a:lnTo>
                    <a:pt x="1539" y="1171"/>
                  </a:lnTo>
                  <a:lnTo>
                    <a:pt x="1529" y="1169"/>
                  </a:lnTo>
                  <a:lnTo>
                    <a:pt x="1521" y="1169"/>
                  </a:lnTo>
                  <a:lnTo>
                    <a:pt x="1511" y="1171"/>
                  </a:lnTo>
                  <a:lnTo>
                    <a:pt x="1502" y="1177"/>
                  </a:lnTo>
                  <a:lnTo>
                    <a:pt x="1496" y="1183"/>
                  </a:lnTo>
                  <a:lnTo>
                    <a:pt x="1492" y="1193"/>
                  </a:lnTo>
                  <a:lnTo>
                    <a:pt x="1486" y="1206"/>
                  </a:lnTo>
                  <a:lnTo>
                    <a:pt x="1478" y="1222"/>
                  </a:lnTo>
                  <a:lnTo>
                    <a:pt x="1468" y="1238"/>
                  </a:lnTo>
                  <a:lnTo>
                    <a:pt x="1458" y="1246"/>
                  </a:lnTo>
                  <a:lnTo>
                    <a:pt x="1445" y="1254"/>
                  </a:lnTo>
                  <a:lnTo>
                    <a:pt x="1435" y="1261"/>
                  </a:lnTo>
                  <a:lnTo>
                    <a:pt x="1429" y="1273"/>
                  </a:lnTo>
                  <a:lnTo>
                    <a:pt x="1433" y="1285"/>
                  </a:lnTo>
                  <a:lnTo>
                    <a:pt x="1443" y="1297"/>
                  </a:lnTo>
                  <a:lnTo>
                    <a:pt x="1456" y="1313"/>
                  </a:lnTo>
                  <a:lnTo>
                    <a:pt x="1470" y="1332"/>
                  </a:lnTo>
                  <a:lnTo>
                    <a:pt x="1480" y="1350"/>
                  </a:lnTo>
                  <a:lnTo>
                    <a:pt x="1486" y="1364"/>
                  </a:lnTo>
                  <a:lnTo>
                    <a:pt x="1492" y="1381"/>
                  </a:lnTo>
                  <a:lnTo>
                    <a:pt x="1498" y="1401"/>
                  </a:lnTo>
                  <a:lnTo>
                    <a:pt x="1504" y="1423"/>
                  </a:lnTo>
                  <a:lnTo>
                    <a:pt x="1510" y="1441"/>
                  </a:lnTo>
                  <a:lnTo>
                    <a:pt x="1513" y="1454"/>
                  </a:lnTo>
                  <a:lnTo>
                    <a:pt x="1517" y="1470"/>
                  </a:lnTo>
                  <a:lnTo>
                    <a:pt x="1521" y="1482"/>
                  </a:lnTo>
                  <a:lnTo>
                    <a:pt x="1523" y="1486"/>
                  </a:lnTo>
                  <a:lnTo>
                    <a:pt x="1480" y="1490"/>
                  </a:lnTo>
                  <a:lnTo>
                    <a:pt x="1336" y="1439"/>
                  </a:lnTo>
                  <a:lnTo>
                    <a:pt x="1287" y="1476"/>
                  </a:lnTo>
                  <a:lnTo>
                    <a:pt x="1271" y="1531"/>
                  </a:lnTo>
                  <a:lnTo>
                    <a:pt x="1248" y="1557"/>
                  </a:lnTo>
                  <a:lnTo>
                    <a:pt x="1195" y="1504"/>
                  </a:lnTo>
                  <a:lnTo>
                    <a:pt x="1151" y="1472"/>
                  </a:lnTo>
                  <a:lnTo>
                    <a:pt x="1130" y="1399"/>
                  </a:lnTo>
                  <a:lnTo>
                    <a:pt x="1090" y="1405"/>
                  </a:lnTo>
                  <a:lnTo>
                    <a:pt x="1100" y="1486"/>
                  </a:lnTo>
                  <a:lnTo>
                    <a:pt x="1067" y="1488"/>
                  </a:lnTo>
                  <a:lnTo>
                    <a:pt x="1019" y="1415"/>
                  </a:lnTo>
                  <a:lnTo>
                    <a:pt x="966" y="1429"/>
                  </a:lnTo>
                  <a:lnTo>
                    <a:pt x="950" y="1380"/>
                  </a:lnTo>
                  <a:lnTo>
                    <a:pt x="927" y="1348"/>
                  </a:lnTo>
                  <a:lnTo>
                    <a:pt x="807" y="1372"/>
                  </a:lnTo>
                  <a:lnTo>
                    <a:pt x="765" y="1322"/>
                  </a:lnTo>
                  <a:lnTo>
                    <a:pt x="730" y="1352"/>
                  </a:lnTo>
                  <a:lnTo>
                    <a:pt x="683" y="1348"/>
                  </a:lnTo>
                  <a:lnTo>
                    <a:pt x="620" y="1370"/>
                  </a:lnTo>
                  <a:lnTo>
                    <a:pt x="557" y="1301"/>
                  </a:lnTo>
                  <a:lnTo>
                    <a:pt x="533" y="1238"/>
                  </a:lnTo>
                  <a:lnTo>
                    <a:pt x="437" y="1261"/>
                  </a:lnTo>
                  <a:lnTo>
                    <a:pt x="401" y="1291"/>
                  </a:lnTo>
                  <a:lnTo>
                    <a:pt x="413" y="1208"/>
                  </a:lnTo>
                  <a:lnTo>
                    <a:pt x="372" y="1153"/>
                  </a:lnTo>
                  <a:lnTo>
                    <a:pt x="317" y="1094"/>
                  </a:lnTo>
                  <a:lnTo>
                    <a:pt x="332" y="1047"/>
                  </a:lnTo>
                  <a:lnTo>
                    <a:pt x="415" y="956"/>
                  </a:lnTo>
                  <a:lnTo>
                    <a:pt x="472" y="844"/>
                  </a:lnTo>
                  <a:lnTo>
                    <a:pt x="521" y="791"/>
                  </a:lnTo>
                  <a:lnTo>
                    <a:pt x="529" y="722"/>
                  </a:lnTo>
                  <a:lnTo>
                    <a:pt x="563" y="708"/>
                  </a:lnTo>
                  <a:lnTo>
                    <a:pt x="531" y="590"/>
                  </a:lnTo>
                  <a:lnTo>
                    <a:pt x="561" y="480"/>
                  </a:lnTo>
                  <a:lnTo>
                    <a:pt x="580" y="376"/>
                  </a:lnTo>
                  <a:lnTo>
                    <a:pt x="468" y="297"/>
                  </a:lnTo>
                  <a:lnTo>
                    <a:pt x="421" y="358"/>
                  </a:lnTo>
                  <a:lnTo>
                    <a:pt x="313" y="393"/>
                  </a:lnTo>
                  <a:lnTo>
                    <a:pt x="210" y="393"/>
                  </a:lnTo>
                  <a:lnTo>
                    <a:pt x="183" y="321"/>
                  </a:lnTo>
                  <a:lnTo>
                    <a:pt x="179" y="254"/>
                  </a:lnTo>
                  <a:lnTo>
                    <a:pt x="112" y="226"/>
                  </a:lnTo>
                  <a:lnTo>
                    <a:pt x="88" y="273"/>
                  </a:lnTo>
                  <a:lnTo>
                    <a:pt x="0" y="222"/>
                  </a:lnTo>
                  <a:lnTo>
                    <a:pt x="45" y="140"/>
                  </a:lnTo>
                  <a:lnTo>
                    <a:pt x="6" y="90"/>
                  </a:lnTo>
                  <a:lnTo>
                    <a:pt x="10" y="88"/>
                  </a:lnTo>
                  <a:lnTo>
                    <a:pt x="19" y="83"/>
                  </a:lnTo>
                  <a:lnTo>
                    <a:pt x="33" y="75"/>
                  </a:lnTo>
                  <a:lnTo>
                    <a:pt x="51" y="65"/>
                  </a:lnTo>
                  <a:lnTo>
                    <a:pt x="69" y="57"/>
                  </a:lnTo>
                  <a:lnTo>
                    <a:pt x="84" y="49"/>
                  </a:lnTo>
                  <a:lnTo>
                    <a:pt x="98" y="45"/>
                  </a:lnTo>
                  <a:lnTo>
                    <a:pt x="112" y="41"/>
                  </a:lnTo>
                  <a:lnTo>
                    <a:pt x="134" y="35"/>
                  </a:lnTo>
                  <a:lnTo>
                    <a:pt x="155" y="25"/>
                  </a:lnTo>
                  <a:lnTo>
                    <a:pt x="179" y="18"/>
                  </a:lnTo>
                  <a:lnTo>
                    <a:pt x="197" y="8"/>
                  </a:lnTo>
                  <a:lnTo>
                    <a:pt x="208" y="4"/>
                  </a:lnTo>
                  <a:lnTo>
                    <a:pt x="224" y="0"/>
                  </a:lnTo>
                  <a:lnTo>
                    <a:pt x="244" y="4"/>
                  </a:lnTo>
                  <a:lnTo>
                    <a:pt x="267" y="14"/>
                  </a:lnTo>
                  <a:lnTo>
                    <a:pt x="293" y="25"/>
                  </a:lnTo>
                  <a:lnTo>
                    <a:pt x="313" y="39"/>
                  </a:lnTo>
                  <a:lnTo>
                    <a:pt x="328" y="47"/>
                  </a:lnTo>
                  <a:lnTo>
                    <a:pt x="344" y="51"/>
                  </a:lnTo>
                  <a:lnTo>
                    <a:pt x="358" y="49"/>
                  </a:lnTo>
                  <a:lnTo>
                    <a:pt x="366" y="43"/>
                  </a:lnTo>
                  <a:lnTo>
                    <a:pt x="374" y="35"/>
                  </a:lnTo>
                  <a:lnTo>
                    <a:pt x="380" y="27"/>
                  </a:lnTo>
                  <a:lnTo>
                    <a:pt x="387" y="21"/>
                  </a:lnTo>
                  <a:lnTo>
                    <a:pt x="397" y="21"/>
                  </a:lnTo>
                  <a:lnTo>
                    <a:pt x="413" y="25"/>
                  </a:lnTo>
                  <a:lnTo>
                    <a:pt x="447" y="39"/>
                  </a:lnTo>
                  <a:lnTo>
                    <a:pt x="472" y="53"/>
                  </a:lnTo>
                  <a:lnTo>
                    <a:pt x="492" y="73"/>
                  </a:lnTo>
                  <a:lnTo>
                    <a:pt x="510" y="96"/>
                  </a:lnTo>
                  <a:lnTo>
                    <a:pt x="531" y="118"/>
                  </a:lnTo>
                  <a:lnTo>
                    <a:pt x="551" y="142"/>
                  </a:lnTo>
                  <a:lnTo>
                    <a:pt x="567" y="163"/>
                  </a:lnTo>
                  <a:lnTo>
                    <a:pt x="582" y="187"/>
                  </a:lnTo>
                  <a:lnTo>
                    <a:pt x="598" y="212"/>
                  </a:lnTo>
                  <a:lnTo>
                    <a:pt x="610" y="232"/>
                  </a:lnTo>
                  <a:lnTo>
                    <a:pt x="622" y="256"/>
                  </a:lnTo>
                  <a:lnTo>
                    <a:pt x="637" y="279"/>
                  </a:lnTo>
                  <a:lnTo>
                    <a:pt x="655" y="303"/>
                  </a:lnTo>
                  <a:lnTo>
                    <a:pt x="673" y="325"/>
                  </a:lnTo>
                  <a:lnTo>
                    <a:pt x="689" y="348"/>
                  </a:lnTo>
                  <a:lnTo>
                    <a:pt x="698" y="368"/>
                  </a:lnTo>
                  <a:lnTo>
                    <a:pt x="704" y="378"/>
                  </a:lnTo>
                  <a:lnTo>
                    <a:pt x="714" y="386"/>
                  </a:lnTo>
                  <a:lnTo>
                    <a:pt x="726" y="393"/>
                  </a:lnTo>
                  <a:lnTo>
                    <a:pt x="736" y="405"/>
                  </a:lnTo>
                  <a:lnTo>
                    <a:pt x="742" y="417"/>
                  </a:lnTo>
                  <a:lnTo>
                    <a:pt x="750" y="445"/>
                  </a:lnTo>
                  <a:lnTo>
                    <a:pt x="761" y="470"/>
                  </a:lnTo>
                  <a:lnTo>
                    <a:pt x="773" y="492"/>
                  </a:lnTo>
                  <a:lnTo>
                    <a:pt x="783" y="508"/>
                  </a:lnTo>
                  <a:lnTo>
                    <a:pt x="795" y="527"/>
                  </a:lnTo>
                  <a:lnTo>
                    <a:pt x="809" y="543"/>
                  </a:lnTo>
                  <a:lnTo>
                    <a:pt x="824" y="555"/>
                  </a:lnTo>
                  <a:lnTo>
                    <a:pt x="840" y="561"/>
                  </a:lnTo>
                  <a:lnTo>
                    <a:pt x="862" y="567"/>
                  </a:lnTo>
                  <a:lnTo>
                    <a:pt x="882" y="569"/>
                  </a:lnTo>
                  <a:lnTo>
                    <a:pt x="901" y="565"/>
                  </a:lnTo>
                  <a:lnTo>
                    <a:pt x="919" y="559"/>
                  </a:lnTo>
                  <a:lnTo>
                    <a:pt x="941" y="553"/>
                  </a:lnTo>
                  <a:lnTo>
                    <a:pt x="960" y="549"/>
                  </a:lnTo>
                  <a:lnTo>
                    <a:pt x="982" y="551"/>
                  </a:lnTo>
                  <a:lnTo>
                    <a:pt x="1004" y="559"/>
                  </a:lnTo>
                  <a:lnTo>
                    <a:pt x="1029" y="563"/>
                  </a:lnTo>
                  <a:lnTo>
                    <a:pt x="1051" y="569"/>
                  </a:lnTo>
                  <a:lnTo>
                    <a:pt x="1065" y="575"/>
                  </a:lnTo>
                  <a:lnTo>
                    <a:pt x="1073" y="580"/>
                  </a:lnTo>
                  <a:lnTo>
                    <a:pt x="1086" y="588"/>
                  </a:lnTo>
                  <a:lnTo>
                    <a:pt x="1104" y="598"/>
                  </a:lnTo>
                  <a:lnTo>
                    <a:pt x="1122" y="608"/>
                  </a:lnTo>
                  <a:lnTo>
                    <a:pt x="1139" y="616"/>
                  </a:lnTo>
                  <a:lnTo>
                    <a:pt x="1155" y="620"/>
                  </a:lnTo>
                  <a:lnTo>
                    <a:pt x="1167" y="620"/>
                  </a:lnTo>
                  <a:lnTo>
                    <a:pt x="1171" y="618"/>
                  </a:lnTo>
                  <a:lnTo>
                    <a:pt x="1177" y="614"/>
                  </a:lnTo>
                  <a:lnTo>
                    <a:pt x="1181" y="614"/>
                  </a:lnTo>
                  <a:lnTo>
                    <a:pt x="1185" y="614"/>
                  </a:lnTo>
                  <a:lnTo>
                    <a:pt x="1189" y="616"/>
                  </a:lnTo>
                  <a:lnTo>
                    <a:pt x="1191" y="618"/>
                  </a:lnTo>
                  <a:lnTo>
                    <a:pt x="1193" y="624"/>
                  </a:lnTo>
                  <a:lnTo>
                    <a:pt x="1195" y="632"/>
                  </a:lnTo>
                  <a:lnTo>
                    <a:pt x="1197" y="641"/>
                  </a:lnTo>
                  <a:lnTo>
                    <a:pt x="1202" y="659"/>
                  </a:lnTo>
                  <a:lnTo>
                    <a:pt x="1212" y="675"/>
                  </a:lnTo>
                  <a:lnTo>
                    <a:pt x="1224" y="687"/>
                  </a:lnTo>
                  <a:lnTo>
                    <a:pt x="1232" y="701"/>
                  </a:lnTo>
                  <a:lnTo>
                    <a:pt x="1238" y="714"/>
                  </a:lnTo>
                  <a:lnTo>
                    <a:pt x="1244" y="734"/>
                  </a:lnTo>
                  <a:lnTo>
                    <a:pt x="1254" y="754"/>
                  </a:lnTo>
                  <a:lnTo>
                    <a:pt x="1265" y="767"/>
                  </a:lnTo>
                  <a:lnTo>
                    <a:pt x="1277" y="775"/>
                  </a:lnTo>
                  <a:lnTo>
                    <a:pt x="1289" y="779"/>
                  </a:lnTo>
                  <a:lnTo>
                    <a:pt x="1299" y="785"/>
                  </a:lnTo>
                  <a:lnTo>
                    <a:pt x="1313" y="789"/>
                  </a:lnTo>
                  <a:lnTo>
                    <a:pt x="1328" y="785"/>
                  </a:lnTo>
                  <a:lnTo>
                    <a:pt x="1348" y="777"/>
                  </a:lnTo>
                  <a:lnTo>
                    <a:pt x="1374" y="773"/>
                  </a:lnTo>
                  <a:lnTo>
                    <a:pt x="1399" y="767"/>
                  </a:lnTo>
                  <a:lnTo>
                    <a:pt x="1423" y="760"/>
                  </a:lnTo>
                  <a:lnTo>
                    <a:pt x="1447" y="742"/>
                  </a:lnTo>
                  <a:lnTo>
                    <a:pt x="1462" y="722"/>
                  </a:lnTo>
                  <a:lnTo>
                    <a:pt x="1472" y="701"/>
                  </a:lnTo>
                  <a:lnTo>
                    <a:pt x="1480" y="689"/>
                  </a:lnTo>
                  <a:lnTo>
                    <a:pt x="1494" y="675"/>
                  </a:lnTo>
                  <a:lnTo>
                    <a:pt x="1510" y="659"/>
                  </a:lnTo>
                  <a:lnTo>
                    <a:pt x="1527" y="643"/>
                  </a:lnTo>
                  <a:lnTo>
                    <a:pt x="1543" y="628"/>
                  </a:lnTo>
                  <a:lnTo>
                    <a:pt x="1557" y="616"/>
                  </a:lnTo>
                  <a:lnTo>
                    <a:pt x="1572" y="604"/>
                  </a:lnTo>
                  <a:lnTo>
                    <a:pt x="1584" y="594"/>
                  </a:lnTo>
                  <a:lnTo>
                    <a:pt x="1598" y="586"/>
                  </a:lnTo>
                  <a:lnTo>
                    <a:pt x="1614" y="577"/>
                  </a:lnTo>
                  <a:lnTo>
                    <a:pt x="1634" y="567"/>
                  </a:lnTo>
                  <a:lnTo>
                    <a:pt x="1653" y="561"/>
                  </a:lnTo>
                  <a:lnTo>
                    <a:pt x="1667" y="557"/>
                  </a:lnTo>
                  <a:lnTo>
                    <a:pt x="1673" y="557"/>
                  </a:lnTo>
                </a:path>
              </a:pathLst>
            </a:custGeom>
            <a:grpFill/>
            <a:ln w="6350">
              <a:solidFill>
                <a:schemeClr val="bg1"/>
              </a:solidFill>
              <a:prstDash val="solid"/>
              <a:round/>
            </a:ln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  <a:latin typeface="+mj-ea"/>
                <a:ea typeface="+mj-ea"/>
              </a:endParaRPr>
            </a:p>
          </p:txBody>
        </p:sp>
        <p:sp>
          <p:nvSpPr>
            <p:cNvPr id="41" name="Freeform 105"/>
            <p:cNvSpPr/>
            <p:nvPr/>
          </p:nvSpPr>
          <p:spPr bwMode="gray">
            <a:xfrm>
              <a:off x="2264" y="884"/>
              <a:ext cx="1641" cy="1473"/>
            </a:xfrm>
            <a:custGeom>
              <a:avLst/>
              <a:gdLst>
                <a:gd name="T0" fmla="*/ 651 w 3282"/>
                <a:gd name="T1" fmla="*/ 10 h 2947"/>
                <a:gd name="T2" fmla="*/ 669 w 3282"/>
                <a:gd name="T3" fmla="*/ 0 h 2947"/>
                <a:gd name="T4" fmla="*/ 720 w 3282"/>
                <a:gd name="T5" fmla="*/ 75 h 2947"/>
                <a:gd name="T6" fmla="*/ 808 w 3282"/>
                <a:gd name="T7" fmla="*/ 154 h 2947"/>
                <a:gd name="T8" fmla="*/ 761 w 3282"/>
                <a:gd name="T9" fmla="*/ 265 h 2947"/>
                <a:gd name="T10" fmla="*/ 737 w 3282"/>
                <a:gd name="T11" fmla="*/ 326 h 2947"/>
                <a:gd name="T12" fmla="*/ 793 w 3282"/>
                <a:gd name="T13" fmla="*/ 368 h 2947"/>
                <a:gd name="T14" fmla="*/ 785 w 3282"/>
                <a:gd name="T15" fmla="*/ 441 h 2947"/>
                <a:gd name="T16" fmla="*/ 710 w 3282"/>
                <a:gd name="T17" fmla="*/ 486 h 2947"/>
                <a:gd name="T18" fmla="*/ 693 w 3282"/>
                <a:gd name="T19" fmla="*/ 529 h 2947"/>
                <a:gd name="T20" fmla="*/ 634 w 3282"/>
                <a:gd name="T21" fmla="*/ 485 h 2947"/>
                <a:gd name="T22" fmla="*/ 587 w 3282"/>
                <a:gd name="T23" fmla="*/ 518 h 2947"/>
                <a:gd name="T24" fmla="*/ 530 w 3282"/>
                <a:gd name="T25" fmla="*/ 545 h 2947"/>
                <a:gd name="T26" fmla="*/ 470 w 3282"/>
                <a:gd name="T27" fmla="*/ 631 h 2947"/>
                <a:gd name="T28" fmla="*/ 376 w 3282"/>
                <a:gd name="T29" fmla="*/ 713 h 2947"/>
                <a:gd name="T30" fmla="*/ 309 w 3282"/>
                <a:gd name="T31" fmla="*/ 676 h 2947"/>
                <a:gd name="T32" fmla="*/ 235 w 3282"/>
                <a:gd name="T33" fmla="*/ 736 h 2947"/>
                <a:gd name="T34" fmla="*/ 189 w 3282"/>
                <a:gd name="T35" fmla="*/ 655 h 2947"/>
                <a:gd name="T36" fmla="*/ 88 w 3282"/>
                <a:gd name="T37" fmla="*/ 617 h 2947"/>
                <a:gd name="T38" fmla="*/ 9 w 3282"/>
                <a:gd name="T39" fmla="*/ 583 h 2947"/>
                <a:gd name="T40" fmla="*/ 20 w 3282"/>
                <a:gd name="T41" fmla="*/ 515 h 2947"/>
                <a:gd name="T42" fmla="*/ 70 w 3282"/>
                <a:gd name="T43" fmla="*/ 522 h 2947"/>
                <a:gd name="T44" fmla="*/ 103 w 3282"/>
                <a:gd name="T45" fmla="*/ 518 h 2947"/>
                <a:gd name="T46" fmla="*/ 144 w 3282"/>
                <a:gd name="T47" fmla="*/ 526 h 2947"/>
                <a:gd name="T48" fmla="*/ 178 w 3282"/>
                <a:gd name="T49" fmla="*/ 545 h 2947"/>
                <a:gd name="T50" fmla="*/ 223 w 3282"/>
                <a:gd name="T51" fmla="*/ 550 h 2947"/>
                <a:gd name="T52" fmla="*/ 246 w 3282"/>
                <a:gd name="T53" fmla="*/ 558 h 2947"/>
                <a:gd name="T54" fmla="*/ 291 w 3282"/>
                <a:gd name="T55" fmla="*/ 532 h 2947"/>
                <a:gd name="T56" fmla="*/ 341 w 3282"/>
                <a:gd name="T57" fmla="*/ 519 h 2947"/>
                <a:gd name="T58" fmla="*/ 375 w 3282"/>
                <a:gd name="T59" fmla="*/ 517 h 2947"/>
                <a:gd name="T60" fmla="*/ 398 w 3282"/>
                <a:gd name="T61" fmla="*/ 506 h 2947"/>
                <a:gd name="T62" fmla="*/ 420 w 3282"/>
                <a:gd name="T63" fmla="*/ 485 h 2947"/>
                <a:gd name="T64" fmla="*/ 443 w 3282"/>
                <a:gd name="T65" fmla="*/ 466 h 2947"/>
                <a:gd name="T66" fmla="*/ 459 w 3282"/>
                <a:gd name="T67" fmla="*/ 452 h 2947"/>
                <a:gd name="T68" fmla="*/ 443 w 3282"/>
                <a:gd name="T69" fmla="*/ 419 h 2947"/>
                <a:gd name="T70" fmla="*/ 466 w 3282"/>
                <a:gd name="T71" fmla="*/ 396 h 2947"/>
                <a:gd name="T72" fmla="*/ 505 w 3282"/>
                <a:gd name="T73" fmla="*/ 403 h 2947"/>
                <a:gd name="T74" fmla="*/ 530 w 3282"/>
                <a:gd name="T75" fmla="*/ 375 h 2947"/>
                <a:gd name="T76" fmla="*/ 561 w 3282"/>
                <a:gd name="T77" fmla="*/ 369 h 2947"/>
                <a:gd name="T78" fmla="*/ 579 w 3282"/>
                <a:gd name="T79" fmla="*/ 341 h 2947"/>
                <a:gd name="T80" fmla="*/ 607 w 3282"/>
                <a:gd name="T81" fmla="*/ 315 h 2947"/>
                <a:gd name="T82" fmla="*/ 634 w 3282"/>
                <a:gd name="T83" fmla="*/ 298 h 2947"/>
                <a:gd name="T84" fmla="*/ 672 w 3282"/>
                <a:gd name="T85" fmla="*/ 300 h 2947"/>
                <a:gd name="T86" fmla="*/ 671 w 3282"/>
                <a:gd name="T87" fmla="*/ 277 h 2947"/>
                <a:gd name="T88" fmla="*/ 631 w 3282"/>
                <a:gd name="T89" fmla="*/ 249 h 2947"/>
                <a:gd name="T90" fmla="*/ 607 w 3282"/>
                <a:gd name="T91" fmla="*/ 260 h 2947"/>
                <a:gd name="T92" fmla="*/ 576 w 3282"/>
                <a:gd name="T93" fmla="*/ 258 h 2947"/>
                <a:gd name="T94" fmla="*/ 553 w 3282"/>
                <a:gd name="T95" fmla="*/ 268 h 2947"/>
                <a:gd name="T96" fmla="*/ 549 w 3282"/>
                <a:gd name="T97" fmla="*/ 245 h 2947"/>
                <a:gd name="T98" fmla="*/ 560 w 3282"/>
                <a:gd name="T99" fmla="*/ 195 h 2947"/>
                <a:gd name="T100" fmla="*/ 583 w 3282"/>
                <a:gd name="T101" fmla="*/ 179 h 2947"/>
                <a:gd name="T102" fmla="*/ 611 w 3282"/>
                <a:gd name="T103" fmla="*/ 168 h 2947"/>
                <a:gd name="T104" fmla="*/ 635 w 3282"/>
                <a:gd name="T105" fmla="*/ 152 h 2947"/>
                <a:gd name="T106" fmla="*/ 636 w 3282"/>
                <a:gd name="T107" fmla="*/ 124 h 2947"/>
                <a:gd name="T108" fmla="*/ 647 w 3282"/>
                <a:gd name="T109" fmla="*/ 84 h 2947"/>
                <a:gd name="T110" fmla="*/ 659 w 3282"/>
                <a:gd name="T111" fmla="*/ 61 h 2947"/>
                <a:gd name="T112" fmla="*/ 652 w 3282"/>
                <a:gd name="T113" fmla="*/ 37 h 2947"/>
                <a:gd name="T114" fmla="*/ 637 w 3282"/>
                <a:gd name="T115" fmla="*/ 31 h 2947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3282"/>
                <a:gd name="T175" fmla="*/ 0 h 2947"/>
                <a:gd name="T176" fmla="*/ 3282 w 3282"/>
                <a:gd name="T177" fmla="*/ 2947 h 2947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3282" h="2947">
                  <a:moveTo>
                    <a:pt x="2552" y="115"/>
                  </a:moveTo>
                  <a:lnTo>
                    <a:pt x="2554" y="111"/>
                  </a:lnTo>
                  <a:lnTo>
                    <a:pt x="2559" y="101"/>
                  </a:lnTo>
                  <a:lnTo>
                    <a:pt x="2569" y="87"/>
                  </a:lnTo>
                  <a:lnTo>
                    <a:pt x="2579" y="73"/>
                  </a:lnTo>
                  <a:lnTo>
                    <a:pt x="2589" y="55"/>
                  </a:lnTo>
                  <a:lnTo>
                    <a:pt x="2601" y="42"/>
                  </a:lnTo>
                  <a:lnTo>
                    <a:pt x="2609" y="28"/>
                  </a:lnTo>
                  <a:lnTo>
                    <a:pt x="2617" y="20"/>
                  </a:lnTo>
                  <a:lnTo>
                    <a:pt x="2628" y="12"/>
                  </a:lnTo>
                  <a:lnTo>
                    <a:pt x="2642" y="6"/>
                  </a:lnTo>
                  <a:lnTo>
                    <a:pt x="2658" y="2"/>
                  </a:lnTo>
                  <a:lnTo>
                    <a:pt x="2670" y="0"/>
                  </a:lnTo>
                  <a:lnTo>
                    <a:pt x="2676" y="0"/>
                  </a:lnTo>
                  <a:lnTo>
                    <a:pt x="2715" y="50"/>
                  </a:lnTo>
                  <a:lnTo>
                    <a:pt x="2670" y="132"/>
                  </a:lnTo>
                  <a:lnTo>
                    <a:pt x="2758" y="183"/>
                  </a:lnTo>
                  <a:lnTo>
                    <a:pt x="2782" y="142"/>
                  </a:lnTo>
                  <a:lnTo>
                    <a:pt x="2849" y="164"/>
                  </a:lnTo>
                  <a:lnTo>
                    <a:pt x="2853" y="231"/>
                  </a:lnTo>
                  <a:lnTo>
                    <a:pt x="2880" y="303"/>
                  </a:lnTo>
                  <a:lnTo>
                    <a:pt x="2983" y="303"/>
                  </a:lnTo>
                  <a:lnTo>
                    <a:pt x="3091" y="268"/>
                  </a:lnTo>
                  <a:lnTo>
                    <a:pt x="3138" y="207"/>
                  </a:lnTo>
                  <a:lnTo>
                    <a:pt x="3250" y="286"/>
                  </a:lnTo>
                  <a:lnTo>
                    <a:pt x="3231" y="386"/>
                  </a:lnTo>
                  <a:lnTo>
                    <a:pt x="3201" y="500"/>
                  </a:lnTo>
                  <a:lnTo>
                    <a:pt x="3231" y="616"/>
                  </a:lnTo>
                  <a:lnTo>
                    <a:pt x="3199" y="632"/>
                  </a:lnTo>
                  <a:lnTo>
                    <a:pt x="3191" y="701"/>
                  </a:lnTo>
                  <a:lnTo>
                    <a:pt x="3140" y="756"/>
                  </a:lnTo>
                  <a:lnTo>
                    <a:pt x="3085" y="866"/>
                  </a:lnTo>
                  <a:lnTo>
                    <a:pt x="3002" y="957"/>
                  </a:lnTo>
                  <a:lnTo>
                    <a:pt x="2987" y="1004"/>
                  </a:lnTo>
                  <a:lnTo>
                    <a:pt x="3042" y="1063"/>
                  </a:lnTo>
                  <a:lnTo>
                    <a:pt x="3083" y="1120"/>
                  </a:lnTo>
                  <a:lnTo>
                    <a:pt x="3071" y="1201"/>
                  </a:lnTo>
                  <a:lnTo>
                    <a:pt x="3079" y="1266"/>
                  </a:lnTo>
                  <a:lnTo>
                    <a:pt x="3030" y="1244"/>
                  </a:lnTo>
                  <a:lnTo>
                    <a:pt x="3014" y="1264"/>
                  </a:lnTo>
                  <a:lnTo>
                    <a:pt x="2971" y="1250"/>
                  </a:lnTo>
                  <a:lnTo>
                    <a:pt x="2947" y="1305"/>
                  </a:lnTo>
                  <a:lnTo>
                    <a:pt x="2989" y="1313"/>
                  </a:lnTo>
                  <a:lnTo>
                    <a:pt x="3030" y="1368"/>
                  </a:lnTo>
                  <a:lnTo>
                    <a:pt x="3024" y="1451"/>
                  </a:lnTo>
                  <a:lnTo>
                    <a:pt x="3059" y="1500"/>
                  </a:lnTo>
                  <a:lnTo>
                    <a:pt x="3061" y="1530"/>
                  </a:lnTo>
                  <a:lnTo>
                    <a:pt x="3091" y="1536"/>
                  </a:lnTo>
                  <a:lnTo>
                    <a:pt x="3170" y="1475"/>
                  </a:lnTo>
                  <a:lnTo>
                    <a:pt x="3209" y="1541"/>
                  </a:lnTo>
                  <a:lnTo>
                    <a:pt x="3244" y="1608"/>
                  </a:lnTo>
                  <a:lnTo>
                    <a:pt x="3282" y="1630"/>
                  </a:lnTo>
                  <a:lnTo>
                    <a:pt x="3282" y="1677"/>
                  </a:lnTo>
                  <a:lnTo>
                    <a:pt x="3239" y="1728"/>
                  </a:lnTo>
                  <a:lnTo>
                    <a:pt x="3189" y="1776"/>
                  </a:lnTo>
                  <a:lnTo>
                    <a:pt x="3138" y="1766"/>
                  </a:lnTo>
                  <a:lnTo>
                    <a:pt x="3134" y="1803"/>
                  </a:lnTo>
                  <a:lnTo>
                    <a:pt x="3101" y="1819"/>
                  </a:lnTo>
                  <a:lnTo>
                    <a:pt x="3032" y="1839"/>
                  </a:lnTo>
                  <a:lnTo>
                    <a:pt x="2981" y="1898"/>
                  </a:lnTo>
                  <a:lnTo>
                    <a:pt x="2928" y="1941"/>
                  </a:lnTo>
                  <a:lnTo>
                    <a:pt x="2884" y="2012"/>
                  </a:lnTo>
                  <a:lnTo>
                    <a:pt x="2839" y="1947"/>
                  </a:lnTo>
                  <a:lnTo>
                    <a:pt x="2798" y="1917"/>
                  </a:lnTo>
                  <a:lnTo>
                    <a:pt x="2768" y="1945"/>
                  </a:lnTo>
                  <a:lnTo>
                    <a:pt x="2788" y="1967"/>
                  </a:lnTo>
                  <a:lnTo>
                    <a:pt x="2788" y="2032"/>
                  </a:lnTo>
                  <a:lnTo>
                    <a:pt x="2811" y="2087"/>
                  </a:lnTo>
                  <a:lnTo>
                    <a:pt x="2778" y="2140"/>
                  </a:lnTo>
                  <a:lnTo>
                    <a:pt x="2770" y="2118"/>
                  </a:lnTo>
                  <a:lnTo>
                    <a:pt x="2703" y="2116"/>
                  </a:lnTo>
                  <a:lnTo>
                    <a:pt x="2656" y="2073"/>
                  </a:lnTo>
                  <a:lnTo>
                    <a:pt x="2640" y="2012"/>
                  </a:lnTo>
                  <a:lnTo>
                    <a:pt x="2607" y="1971"/>
                  </a:lnTo>
                  <a:lnTo>
                    <a:pt x="2581" y="1925"/>
                  </a:lnTo>
                  <a:lnTo>
                    <a:pt x="2556" y="1911"/>
                  </a:lnTo>
                  <a:lnTo>
                    <a:pt x="2536" y="1941"/>
                  </a:lnTo>
                  <a:lnTo>
                    <a:pt x="2506" y="1943"/>
                  </a:lnTo>
                  <a:lnTo>
                    <a:pt x="2469" y="1967"/>
                  </a:lnTo>
                  <a:lnTo>
                    <a:pt x="2479" y="2035"/>
                  </a:lnTo>
                  <a:lnTo>
                    <a:pt x="2441" y="2049"/>
                  </a:lnTo>
                  <a:lnTo>
                    <a:pt x="2414" y="2039"/>
                  </a:lnTo>
                  <a:lnTo>
                    <a:pt x="2386" y="2075"/>
                  </a:lnTo>
                  <a:lnTo>
                    <a:pt x="2347" y="2073"/>
                  </a:lnTo>
                  <a:lnTo>
                    <a:pt x="2296" y="2128"/>
                  </a:lnTo>
                  <a:lnTo>
                    <a:pt x="2248" y="2132"/>
                  </a:lnTo>
                  <a:lnTo>
                    <a:pt x="2231" y="2055"/>
                  </a:lnTo>
                  <a:lnTo>
                    <a:pt x="2183" y="2051"/>
                  </a:lnTo>
                  <a:lnTo>
                    <a:pt x="2158" y="2093"/>
                  </a:lnTo>
                  <a:lnTo>
                    <a:pt x="2152" y="2142"/>
                  </a:lnTo>
                  <a:lnTo>
                    <a:pt x="2120" y="2181"/>
                  </a:lnTo>
                  <a:lnTo>
                    <a:pt x="2132" y="2222"/>
                  </a:lnTo>
                  <a:lnTo>
                    <a:pt x="2117" y="2246"/>
                  </a:lnTo>
                  <a:lnTo>
                    <a:pt x="2185" y="2333"/>
                  </a:lnTo>
                  <a:lnTo>
                    <a:pt x="2075" y="2376"/>
                  </a:lnTo>
                  <a:lnTo>
                    <a:pt x="2014" y="2376"/>
                  </a:lnTo>
                  <a:lnTo>
                    <a:pt x="1928" y="2407"/>
                  </a:lnTo>
                  <a:lnTo>
                    <a:pt x="1880" y="2526"/>
                  </a:lnTo>
                  <a:lnTo>
                    <a:pt x="1802" y="2555"/>
                  </a:lnTo>
                  <a:lnTo>
                    <a:pt x="1766" y="2539"/>
                  </a:lnTo>
                  <a:lnTo>
                    <a:pt x="1731" y="2598"/>
                  </a:lnTo>
                  <a:lnTo>
                    <a:pt x="1674" y="2579"/>
                  </a:lnTo>
                  <a:lnTo>
                    <a:pt x="1621" y="2638"/>
                  </a:lnTo>
                  <a:lnTo>
                    <a:pt x="1601" y="2718"/>
                  </a:lnTo>
                  <a:lnTo>
                    <a:pt x="1502" y="2852"/>
                  </a:lnTo>
                  <a:lnTo>
                    <a:pt x="1459" y="2888"/>
                  </a:lnTo>
                  <a:lnTo>
                    <a:pt x="1430" y="2860"/>
                  </a:lnTo>
                  <a:lnTo>
                    <a:pt x="1339" y="2876"/>
                  </a:lnTo>
                  <a:lnTo>
                    <a:pt x="1298" y="2823"/>
                  </a:lnTo>
                  <a:lnTo>
                    <a:pt x="1239" y="2821"/>
                  </a:lnTo>
                  <a:lnTo>
                    <a:pt x="1195" y="2781"/>
                  </a:lnTo>
                  <a:lnTo>
                    <a:pt x="1233" y="2707"/>
                  </a:lnTo>
                  <a:lnTo>
                    <a:pt x="1248" y="2659"/>
                  </a:lnTo>
                  <a:lnTo>
                    <a:pt x="1215" y="2612"/>
                  </a:lnTo>
                  <a:lnTo>
                    <a:pt x="1150" y="2630"/>
                  </a:lnTo>
                  <a:lnTo>
                    <a:pt x="1115" y="2709"/>
                  </a:lnTo>
                  <a:lnTo>
                    <a:pt x="1101" y="2846"/>
                  </a:lnTo>
                  <a:lnTo>
                    <a:pt x="1052" y="2901"/>
                  </a:lnTo>
                  <a:lnTo>
                    <a:pt x="939" y="2947"/>
                  </a:lnTo>
                  <a:lnTo>
                    <a:pt x="869" y="2941"/>
                  </a:lnTo>
                  <a:lnTo>
                    <a:pt x="810" y="2886"/>
                  </a:lnTo>
                  <a:lnTo>
                    <a:pt x="817" y="2795"/>
                  </a:lnTo>
                  <a:lnTo>
                    <a:pt x="874" y="2764"/>
                  </a:lnTo>
                  <a:lnTo>
                    <a:pt x="874" y="2657"/>
                  </a:lnTo>
                  <a:lnTo>
                    <a:pt x="829" y="2618"/>
                  </a:lnTo>
                  <a:lnTo>
                    <a:pt x="754" y="2620"/>
                  </a:lnTo>
                  <a:lnTo>
                    <a:pt x="658" y="2714"/>
                  </a:lnTo>
                  <a:lnTo>
                    <a:pt x="524" y="2714"/>
                  </a:lnTo>
                  <a:lnTo>
                    <a:pt x="441" y="2671"/>
                  </a:lnTo>
                  <a:lnTo>
                    <a:pt x="445" y="2610"/>
                  </a:lnTo>
                  <a:lnTo>
                    <a:pt x="378" y="2606"/>
                  </a:lnTo>
                  <a:lnTo>
                    <a:pt x="302" y="2539"/>
                  </a:lnTo>
                  <a:lnTo>
                    <a:pt x="351" y="2470"/>
                  </a:lnTo>
                  <a:lnTo>
                    <a:pt x="396" y="2457"/>
                  </a:lnTo>
                  <a:lnTo>
                    <a:pt x="376" y="2390"/>
                  </a:lnTo>
                  <a:lnTo>
                    <a:pt x="296" y="2362"/>
                  </a:lnTo>
                  <a:lnTo>
                    <a:pt x="203" y="2374"/>
                  </a:lnTo>
                  <a:lnTo>
                    <a:pt x="156" y="2429"/>
                  </a:lnTo>
                  <a:lnTo>
                    <a:pt x="111" y="2423"/>
                  </a:lnTo>
                  <a:lnTo>
                    <a:pt x="34" y="2333"/>
                  </a:lnTo>
                  <a:lnTo>
                    <a:pt x="0" y="2236"/>
                  </a:lnTo>
                  <a:lnTo>
                    <a:pt x="18" y="2179"/>
                  </a:lnTo>
                  <a:lnTo>
                    <a:pt x="10" y="2055"/>
                  </a:lnTo>
                  <a:lnTo>
                    <a:pt x="14" y="2057"/>
                  </a:lnTo>
                  <a:lnTo>
                    <a:pt x="30" y="2057"/>
                  </a:lnTo>
                  <a:lnTo>
                    <a:pt x="52" y="2059"/>
                  </a:lnTo>
                  <a:lnTo>
                    <a:pt x="79" y="2063"/>
                  </a:lnTo>
                  <a:lnTo>
                    <a:pt x="109" y="2065"/>
                  </a:lnTo>
                  <a:lnTo>
                    <a:pt x="138" y="2069"/>
                  </a:lnTo>
                  <a:lnTo>
                    <a:pt x="166" y="2073"/>
                  </a:lnTo>
                  <a:lnTo>
                    <a:pt x="189" y="2077"/>
                  </a:lnTo>
                  <a:lnTo>
                    <a:pt x="207" y="2081"/>
                  </a:lnTo>
                  <a:lnTo>
                    <a:pt x="243" y="2089"/>
                  </a:lnTo>
                  <a:lnTo>
                    <a:pt x="278" y="2089"/>
                  </a:lnTo>
                  <a:lnTo>
                    <a:pt x="308" y="2081"/>
                  </a:lnTo>
                  <a:lnTo>
                    <a:pt x="323" y="2075"/>
                  </a:lnTo>
                  <a:lnTo>
                    <a:pt x="337" y="2069"/>
                  </a:lnTo>
                  <a:lnTo>
                    <a:pt x="351" y="2067"/>
                  </a:lnTo>
                  <a:lnTo>
                    <a:pt x="367" y="2065"/>
                  </a:lnTo>
                  <a:lnTo>
                    <a:pt x="386" y="2069"/>
                  </a:lnTo>
                  <a:lnTo>
                    <a:pt x="412" y="2075"/>
                  </a:lnTo>
                  <a:lnTo>
                    <a:pt x="441" y="2079"/>
                  </a:lnTo>
                  <a:lnTo>
                    <a:pt x="473" y="2083"/>
                  </a:lnTo>
                  <a:lnTo>
                    <a:pt x="498" y="2087"/>
                  </a:lnTo>
                  <a:lnTo>
                    <a:pt x="518" y="2087"/>
                  </a:lnTo>
                  <a:lnTo>
                    <a:pt x="542" y="2089"/>
                  </a:lnTo>
                  <a:lnTo>
                    <a:pt x="560" y="2095"/>
                  </a:lnTo>
                  <a:lnTo>
                    <a:pt x="575" y="2104"/>
                  </a:lnTo>
                  <a:lnTo>
                    <a:pt x="589" y="2118"/>
                  </a:lnTo>
                  <a:lnTo>
                    <a:pt x="607" y="2134"/>
                  </a:lnTo>
                  <a:lnTo>
                    <a:pt x="626" y="2148"/>
                  </a:lnTo>
                  <a:lnTo>
                    <a:pt x="646" y="2156"/>
                  </a:lnTo>
                  <a:lnTo>
                    <a:pt x="666" y="2163"/>
                  </a:lnTo>
                  <a:lnTo>
                    <a:pt x="685" y="2173"/>
                  </a:lnTo>
                  <a:lnTo>
                    <a:pt x="709" y="2183"/>
                  </a:lnTo>
                  <a:lnTo>
                    <a:pt x="739" y="2193"/>
                  </a:lnTo>
                  <a:lnTo>
                    <a:pt x="762" y="2197"/>
                  </a:lnTo>
                  <a:lnTo>
                    <a:pt x="792" y="2199"/>
                  </a:lnTo>
                  <a:lnTo>
                    <a:pt x="821" y="2201"/>
                  </a:lnTo>
                  <a:lnTo>
                    <a:pt x="851" y="2201"/>
                  </a:lnTo>
                  <a:lnTo>
                    <a:pt x="874" y="2201"/>
                  </a:lnTo>
                  <a:lnTo>
                    <a:pt x="892" y="2203"/>
                  </a:lnTo>
                  <a:lnTo>
                    <a:pt x="904" y="2207"/>
                  </a:lnTo>
                  <a:lnTo>
                    <a:pt x="914" y="2215"/>
                  </a:lnTo>
                  <a:lnTo>
                    <a:pt x="924" y="2224"/>
                  </a:lnTo>
                  <a:lnTo>
                    <a:pt x="935" y="2232"/>
                  </a:lnTo>
                  <a:lnTo>
                    <a:pt x="947" y="2236"/>
                  </a:lnTo>
                  <a:lnTo>
                    <a:pt x="965" y="2238"/>
                  </a:lnTo>
                  <a:lnTo>
                    <a:pt x="985" y="2234"/>
                  </a:lnTo>
                  <a:lnTo>
                    <a:pt x="1002" y="2224"/>
                  </a:lnTo>
                  <a:lnTo>
                    <a:pt x="1024" y="2207"/>
                  </a:lnTo>
                  <a:lnTo>
                    <a:pt x="1048" y="2187"/>
                  </a:lnTo>
                  <a:lnTo>
                    <a:pt x="1073" y="2171"/>
                  </a:lnTo>
                  <a:lnTo>
                    <a:pt x="1103" y="2157"/>
                  </a:lnTo>
                  <a:lnTo>
                    <a:pt x="1134" y="2144"/>
                  </a:lnTo>
                  <a:lnTo>
                    <a:pt x="1164" y="2130"/>
                  </a:lnTo>
                  <a:lnTo>
                    <a:pt x="1199" y="2114"/>
                  </a:lnTo>
                  <a:lnTo>
                    <a:pt x="1241" y="2098"/>
                  </a:lnTo>
                  <a:lnTo>
                    <a:pt x="1282" y="2087"/>
                  </a:lnTo>
                  <a:lnTo>
                    <a:pt x="1325" y="2079"/>
                  </a:lnTo>
                  <a:lnTo>
                    <a:pt x="1345" y="2077"/>
                  </a:lnTo>
                  <a:lnTo>
                    <a:pt x="1357" y="2077"/>
                  </a:lnTo>
                  <a:lnTo>
                    <a:pt x="1363" y="2079"/>
                  </a:lnTo>
                  <a:lnTo>
                    <a:pt x="1367" y="2079"/>
                  </a:lnTo>
                  <a:lnTo>
                    <a:pt x="1371" y="2081"/>
                  </a:lnTo>
                  <a:lnTo>
                    <a:pt x="1378" y="2081"/>
                  </a:lnTo>
                  <a:lnTo>
                    <a:pt x="1392" y="2081"/>
                  </a:lnTo>
                  <a:lnTo>
                    <a:pt x="1418" y="2079"/>
                  </a:lnTo>
                  <a:lnTo>
                    <a:pt x="1463" y="2075"/>
                  </a:lnTo>
                  <a:lnTo>
                    <a:pt x="1498" y="2071"/>
                  </a:lnTo>
                  <a:lnTo>
                    <a:pt x="1526" y="2065"/>
                  </a:lnTo>
                  <a:lnTo>
                    <a:pt x="1548" y="2059"/>
                  </a:lnTo>
                  <a:lnTo>
                    <a:pt x="1561" y="2053"/>
                  </a:lnTo>
                  <a:lnTo>
                    <a:pt x="1571" y="2045"/>
                  </a:lnTo>
                  <a:lnTo>
                    <a:pt x="1577" y="2035"/>
                  </a:lnTo>
                  <a:lnTo>
                    <a:pt x="1581" y="2030"/>
                  </a:lnTo>
                  <a:lnTo>
                    <a:pt x="1589" y="2024"/>
                  </a:lnTo>
                  <a:lnTo>
                    <a:pt x="1603" y="2018"/>
                  </a:lnTo>
                  <a:lnTo>
                    <a:pt x="1622" y="2014"/>
                  </a:lnTo>
                  <a:lnTo>
                    <a:pt x="1640" y="2006"/>
                  </a:lnTo>
                  <a:lnTo>
                    <a:pt x="1656" y="1994"/>
                  </a:lnTo>
                  <a:lnTo>
                    <a:pt x="1668" y="1974"/>
                  </a:lnTo>
                  <a:lnTo>
                    <a:pt x="1674" y="1957"/>
                  </a:lnTo>
                  <a:lnTo>
                    <a:pt x="1680" y="1941"/>
                  </a:lnTo>
                  <a:lnTo>
                    <a:pt x="1685" y="1927"/>
                  </a:lnTo>
                  <a:lnTo>
                    <a:pt x="1697" y="1913"/>
                  </a:lnTo>
                  <a:lnTo>
                    <a:pt x="1715" y="1900"/>
                  </a:lnTo>
                  <a:lnTo>
                    <a:pt x="1737" y="1888"/>
                  </a:lnTo>
                  <a:lnTo>
                    <a:pt x="1752" y="1878"/>
                  </a:lnTo>
                  <a:lnTo>
                    <a:pt x="1764" y="1872"/>
                  </a:lnTo>
                  <a:lnTo>
                    <a:pt x="1772" y="1866"/>
                  </a:lnTo>
                  <a:lnTo>
                    <a:pt x="1780" y="1860"/>
                  </a:lnTo>
                  <a:lnTo>
                    <a:pt x="1790" y="1854"/>
                  </a:lnTo>
                  <a:lnTo>
                    <a:pt x="1804" y="1848"/>
                  </a:lnTo>
                  <a:lnTo>
                    <a:pt x="1817" y="1841"/>
                  </a:lnTo>
                  <a:lnTo>
                    <a:pt x="1831" y="1831"/>
                  </a:lnTo>
                  <a:lnTo>
                    <a:pt x="1837" y="1821"/>
                  </a:lnTo>
                  <a:lnTo>
                    <a:pt x="1837" y="1811"/>
                  </a:lnTo>
                  <a:lnTo>
                    <a:pt x="1825" y="1795"/>
                  </a:lnTo>
                  <a:lnTo>
                    <a:pt x="1809" y="1780"/>
                  </a:lnTo>
                  <a:lnTo>
                    <a:pt x="1794" y="1762"/>
                  </a:lnTo>
                  <a:lnTo>
                    <a:pt x="1780" y="1744"/>
                  </a:lnTo>
                  <a:lnTo>
                    <a:pt x="1772" y="1726"/>
                  </a:lnTo>
                  <a:lnTo>
                    <a:pt x="1772" y="1707"/>
                  </a:lnTo>
                  <a:lnTo>
                    <a:pt x="1772" y="1679"/>
                  </a:lnTo>
                  <a:lnTo>
                    <a:pt x="1776" y="1652"/>
                  </a:lnTo>
                  <a:lnTo>
                    <a:pt x="1782" y="1628"/>
                  </a:lnTo>
                  <a:lnTo>
                    <a:pt x="1790" y="1608"/>
                  </a:lnTo>
                  <a:lnTo>
                    <a:pt x="1806" y="1593"/>
                  </a:lnTo>
                  <a:lnTo>
                    <a:pt x="1823" y="1585"/>
                  </a:lnTo>
                  <a:lnTo>
                    <a:pt x="1843" y="1581"/>
                  </a:lnTo>
                  <a:lnTo>
                    <a:pt x="1863" y="1585"/>
                  </a:lnTo>
                  <a:lnTo>
                    <a:pt x="1884" y="1597"/>
                  </a:lnTo>
                  <a:lnTo>
                    <a:pt x="1910" y="1606"/>
                  </a:lnTo>
                  <a:lnTo>
                    <a:pt x="1937" y="1614"/>
                  </a:lnTo>
                  <a:lnTo>
                    <a:pt x="1963" y="1616"/>
                  </a:lnTo>
                  <a:lnTo>
                    <a:pt x="1985" y="1614"/>
                  </a:lnTo>
                  <a:lnTo>
                    <a:pt x="2002" y="1614"/>
                  </a:lnTo>
                  <a:lnTo>
                    <a:pt x="2020" y="1612"/>
                  </a:lnTo>
                  <a:lnTo>
                    <a:pt x="2034" y="1608"/>
                  </a:lnTo>
                  <a:lnTo>
                    <a:pt x="2046" y="1597"/>
                  </a:lnTo>
                  <a:lnTo>
                    <a:pt x="2058" y="1581"/>
                  </a:lnTo>
                  <a:lnTo>
                    <a:pt x="2071" y="1561"/>
                  </a:lnTo>
                  <a:lnTo>
                    <a:pt x="2085" y="1538"/>
                  </a:lnTo>
                  <a:lnTo>
                    <a:pt x="2101" y="1518"/>
                  </a:lnTo>
                  <a:lnTo>
                    <a:pt x="2117" y="1502"/>
                  </a:lnTo>
                  <a:lnTo>
                    <a:pt x="2130" y="1494"/>
                  </a:lnTo>
                  <a:lnTo>
                    <a:pt x="2146" y="1490"/>
                  </a:lnTo>
                  <a:lnTo>
                    <a:pt x="2166" y="1488"/>
                  </a:lnTo>
                  <a:lnTo>
                    <a:pt x="2189" y="1486"/>
                  </a:lnTo>
                  <a:lnTo>
                    <a:pt x="2213" y="1484"/>
                  </a:lnTo>
                  <a:lnTo>
                    <a:pt x="2231" y="1482"/>
                  </a:lnTo>
                  <a:lnTo>
                    <a:pt x="2243" y="1477"/>
                  </a:lnTo>
                  <a:lnTo>
                    <a:pt x="2254" y="1469"/>
                  </a:lnTo>
                  <a:lnTo>
                    <a:pt x="2268" y="1455"/>
                  </a:lnTo>
                  <a:lnTo>
                    <a:pt x="2284" y="1437"/>
                  </a:lnTo>
                  <a:lnTo>
                    <a:pt x="2298" y="1421"/>
                  </a:lnTo>
                  <a:lnTo>
                    <a:pt x="2308" y="1408"/>
                  </a:lnTo>
                  <a:lnTo>
                    <a:pt x="2311" y="1388"/>
                  </a:lnTo>
                  <a:lnTo>
                    <a:pt x="2315" y="1364"/>
                  </a:lnTo>
                  <a:lnTo>
                    <a:pt x="2321" y="1343"/>
                  </a:lnTo>
                  <a:lnTo>
                    <a:pt x="2331" y="1323"/>
                  </a:lnTo>
                  <a:lnTo>
                    <a:pt x="2351" y="1303"/>
                  </a:lnTo>
                  <a:lnTo>
                    <a:pt x="2374" y="1286"/>
                  </a:lnTo>
                  <a:lnTo>
                    <a:pt x="2402" y="1276"/>
                  </a:lnTo>
                  <a:lnTo>
                    <a:pt x="2416" y="1270"/>
                  </a:lnTo>
                  <a:lnTo>
                    <a:pt x="2426" y="1262"/>
                  </a:lnTo>
                  <a:lnTo>
                    <a:pt x="2433" y="1250"/>
                  </a:lnTo>
                  <a:lnTo>
                    <a:pt x="2443" y="1240"/>
                  </a:lnTo>
                  <a:lnTo>
                    <a:pt x="2455" y="1232"/>
                  </a:lnTo>
                  <a:lnTo>
                    <a:pt x="2469" y="1227"/>
                  </a:lnTo>
                  <a:lnTo>
                    <a:pt x="2487" y="1217"/>
                  </a:lnTo>
                  <a:lnTo>
                    <a:pt x="2510" y="1205"/>
                  </a:lnTo>
                  <a:lnTo>
                    <a:pt x="2534" y="1195"/>
                  </a:lnTo>
                  <a:lnTo>
                    <a:pt x="2559" y="1189"/>
                  </a:lnTo>
                  <a:lnTo>
                    <a:pt x="2583" y="1187"/>
                  </a:lnTo>
                  <a:lnTo>
                    <a:pt x="2607" y="1189"/>
                  </a:lnTo>
                  <a:lnTo>
                    <a:pt x="2628" y="1195"/>
                  </a:lnTo>
                  <a:lnTo>
                    <a:pt x="2652" y="1199"/>
                  </a:lnTo>
                  <a:lnTo>
                    <a:pt x="2670" y="1203"/>
                  </a:lnTo>
                  <a:lnTo>
                    <a:pt x="2685" y="1203"/>
                  </a:lnTo>
                  <a:lnTo>
                    <a:pt x="2697" y="1197"/>
                  </a:lnTo>
                  <a:lnTo>
                    <a:pt x="2707" y="1183"/>
                  </a:lnTo>
                  <a:lnTo>
                    <a:pt x="2713" y="1171"/>
                  </a:lnTo>
                  <a:lnTo>
                    <a:pt x="2713" y="1158"/>
                  </a:lnTo>
                  <a:lnTo>
                    <a:pt x="2707" y="1140"/>
                  </a:lnTo>
                  <a:lnTo>
                    <a:pt x="2695" y="1126"/>
                  </a:lnTo>
                  <a:lnTo>
                    <a:pt x="2682" y="1108"/>
                  </a:lnTo>
                  <a:lnTo>
                    <a:pt x="2662" y="1089"/>
                  </a:lnTo>
                  <a:lnTo>
                    <a:pt x="2644" y="1071"/>
                  </a:lnTo>
                  <a:lnTo>
                    <a:pt x="2626" y="1055"/>
                  </a:lnTo>
                  <a:lnTo>
                    <a:pt x="2611" y="1042"/>
                  </a:lnTo>
                  <a:lnTo>
                    <a:pt x="2575" y="1016"/>
                  </a:lnTo>
                  <a:lnTo>
                    <a:pt x="2538" y="1004"/>
                  </a:lnTo>
                  <a:lnTo>
                    <a:pt x="2524" y="998"/>
                  </a:lnTo>
                  <a:lnTo>
                    <a:pt x="2510" y="990"/>
                  </a:lnTo>
                  <a:lnTo>
                    <a:pt x="2498" y="986"/>
                  </a:lnTo>
                  <a:lnTo>
                    <a:pt x="2485" y="984"/>
                  </a:lnTo>
                  <a:lnTo>
                    <a:pt x="2469" y="990"/>
                  </a:lnTo>
                  <a:lnTo>
                    <a:pt x="2453" y="1006"/>
                  </a:lnTo>
                  <a:lnTo>
                    <a:pt x="2439" y="1024"/>
                  </a:lnTo>
                  <a:lnTo>
                    <a:pt x="2426" y="1040"/>
                  </a:lnTo>
                  <a:lnTo>
                    <a:pt x="2408" y="1051"/>
                  </a:lnTo>
                  <a:lnTo>
                    <a:pt x="2394" y="1053"/>
                  </a:lnTo>
                  <a:lnTo>
                    <a:pt x="2376" y="1049"/>
                  </a:lnTo>
                  <a:lnTo>
                    <a:pt x="2357" y="1044"/>
                  </a:lnTo>
                  <a:lnTo>
                    <a:pt x="2337" y="1036"/>
                  </a:lnTo>
                  <a:lnTo>
                    <a:pt x="2317" y="1032"/>
                  </a:lnTo>
                  <a:lnTo>
                    <a:pt x="2304" y="1034"/>
                  </a:lnTo>
                  <a:lnTo>
                    <a:pt x="2292" y="1042"/>
                  </a:lnTo>
                  <a:lnTo>
                    <a:pt x="2282" y="1053"/>
                  </a:lnTo>
                  <a:lnTo>
                    <a:pt x="2272" y="1067"/>
                  </a:lnTo>
                  <a:lnTo>
                    <a:pt x="2260" y="1079"/>
                  </a:lnTo>
                  <a:lnTo>
                    <a:pt x="2248" y="1087"/>
                  </a:lnTo>
                  <a:lnTo>
                    <a:pt x="2235" y="1087"/>
                  </a:lnTo>
                  <a:lnTo>
                    <a:pt x="2211" y="1075"/>
                  </a:lnTo>
                  <a:lnTo>
                    <a:pt x="2189" y="1061"/>
                  </a:lnTo>
                  <a:lnTo>
                    <a:pt x="2174" y="1044"/>
                  </a:lnTo>
                  <a:lnTo>
                    <a:pt x="2168" y="1024"/>
                  </a:lnTo>
                  <a:lnTo>
                    <a:pt x="2170" y="1010"/>
                  </a:lnTo>
                  <a:lnTo>
                    <a:pt x="2178" y="1002"/>
                  </a:lnTo>
                  <a:lnTo>
                    <a:pt x="2185" y="992"/>
                  </a:lnTo>
                  <a:lnTo>
                    <a:pt x="2193" y="982"/>
                  </a:lnTo>
                  <a:lnTo>
                    <a:pt x="2197" y="965"/>
                  </a:lnTo>
                  <a:lnTo>
                    <a:pt x="2199" y="935"/>
                  </a:lnTo>
                  <a:lnTo>
                    <a:pt x="2201" y="902"/>
                  </a:lnTo>
                  <a:lnTo>
                    <a:pt x="2207" y="868"/>
                  </a:lnTo>
                  <a:lnTo>
                    <a:pt x="2217" y="839"/>
                  </a:lnTo>
                  <a:lnTo>
                    <a:pt x="2229" y="811"/>
                  </a:lnTo>
                  <a:lnTo>
                    <a:pt x="2239" y="782"/>
                  </a:lnTo>
                  <a:lnTo>
                    <a:pt x="2248" y="754"/>
                  </a:lnTo>
                  <a:lnTo>
                    <a:pt x="2254" y="735"/>
                  </a:lnTo>
                  <a:lnTo>
                    <a:pt x="2262" y="721"/>
                  </a:lnTo>
                  <a:lnTo>
                    <a:pt x="2276" y="713"/>
                  </a:lnTo>
                  <a:lnTo>
                    <a:pt x="2296" y="711"/>
                  </a:lnTo>
                  <a:lnTo>
                    <a:pt x="2317" y="713"/>
                  </a:lnTo>
                  <a:lnTo>
                    <a:pt x="2331" y="719"/>
                  </a:lnTo>
                  <a:lnTo>
                    <a:pt x="2349" y="725"/>
                  </a:lnTo>
                  <a:lnTo>
                    <a:pt x="2365" y="733"/>
                  </a:lnTo>
                  <a:lnTo>
                    <a:pt x="2380" y="736"/>
                  </a:lnTo>
                  <a:lnTo>
                    <a:pt x="2394" y="736"/>
                  </a:lnTo>
                  <a:lnTo>
                    <a:pt x="2406" y="729"/>
                  </a:lnTo>
                  <a:lnTo>
                    <a:pt x="2424" y="703"/>
                  </a:lnTo>
                  <a:lnTo>
                    <a:pt x="2443" y="675"/>
                  </a:lnTo>
                  <a:lnTo>
                    <a:pt x="2463" y="650"/>
                  </a:lnTo>
                  <a:lnTo>
                    <a:pt x="2477" y="640"/>
                  </a:lnTo>
                  <a:lnTo>
                    <a:pt x="2493" y="636"/>
                  </a:lnTo>
                  <a:lnTo>
                    <a:pt x="2506" y="634"/>
                  </a:lnTo>
                  <a:lnTo>
                    <a:pt x="2522" y="630"/>
                  </a:lnTo>
                  <a:lnTo>
                    <a:pt x="2534" y="622"/>
                  </a:lnTo>
                  <a:lnTo>
                    <a:pt x="2540" y="611"/>
                  </a:lnTo>
                  <a:lnTo>
                    <a:pt x="2542" y="595"/>
                  </a:lnTo>
                  <a:lnTo>
                    <a:pt x="2538" y="577"/>
                  </a:lnTo>
                  <a:lnTo>
                    <a:pt x="2534" y="561"/>
                  </a:lnTo>
                  <a:lnTo>
                    <a:pt x="2530" y="548"/>
                  </a:lnTo>
                  <a:lnTo>
                    <a:pt x="2532" y="534"/>
                  </a:lnTo>
                  <a:lnTo>
                    <a:pt x="2536" y="518"/>
                  </a:lnTo>
                  <a:lnTo>
                    <a:pt x="2542" y="498"/>
                  </a:lnTo>
                  <a:lnTo>
                    <a:pt x="2550" y="477"/>
                  </a:lnTo>
                  <a:lnTo>
                    <a:pt x="2556" y="459"/>
                  </a:lnTo>
                  <a:lnTo>
                    <a:pt x="2561" y="443"/>
                  </a:lnTo>
                  <a:lnTo>
                    <a:pt x="2567" y="416"/>
                  </a:lnTo>
                  <a:lnTo>
                    <a:pt x="2571" y="386"/>
                  </a:lnTo>
                  <a:lnTo>
                    <a:pt x="2579" y="355"/>
                  </a:lnTo>
                  <a:lnTo>
                    <a:pt x="2585" y="337"/>
                  </a:lnTo>
                  <a:lnTo>
                    <a:pt x="2589" y="327"/>
                  </a:lnTo>
                  <a:lnTo>
                    <a:pt x="2595" y="317"/>
                  </a:lnTo>
                  <a:lnTo>
                    <a:pt x="2603" y="305"/>
                  </a:lnTo>
                  <a:lnTo>
                    <a:pt x="2615" y="294"/>
                  </a:lnTo>
                  <a:lnTo>
                    <a:pt x="2626" y="276"/>
                  </a:lnTo>
                  <a:lnTo>
                    <a:pt x="2632" y="260"/>
                  </a:lnTo>
                  <a:lnTo>
                    <a:pt x="2634" y="246"/>
                  </a:lnTo>
                  <a:lnTo>
                    <a:pt x="2634" y="231"/>
                  </a:lnTo>
                  <a:lnTo>
                    <a:pt x="2632" y="209"/>
                  </a:lnTo>
                  <a:lnTo>
                    <a:pt x="2632" y="185"/>
                  </a:lnTo>
                  <a:lnTo>
                    <a:pt x="2628" y="164"/>
                  </a:lnTo>
                  <a:lnTo>
                    <a:pt x="2622" y="150"/>
                  </a:lnTo>
                  <a:lnTo>
                    <a:pt x="2615" y="146"/>
                  </a:lnTo>
                  <a:lnTo>
                    <a:pt x="2605" y="148"/>
                  </a:lnTo>
                  <a:lnTo>
                    <a:pt x="2593" y="152"/>
                  </a:lnTo>
                  <a:lnTo>
                    <a:pt x="2581" y="156"/>
                  </a:lnTo>
                  <a:lnTo>
                    <a:pt x="2567" y="158"/>
                  </a:lnTo>
                  <a:lnTo>
                    <a:pt x="2556" y="156"/>
                  </a:lnTo>
                  <a:lnTo>
                    <a:pt x="2548" y="148"/>
                  </a:lnTo>
                  <a:lnTo>
                    <a:pt x="2546" y="136"/>
                  </a:lnTo>
                  <a:lnTo>
                    <a:pt x="2548" y="124"/>
                  </a:lnTo>
                  <a:lnTo>
                    <a:pt x="2550" y="116"/>
                  </a:lnTo>
                  <a:lnTo>
                    <a:pt x="2552" y="115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</a:ln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  <a:latin typeface="+mj-ea"/>
                <a:ea typeface="+mj-ea"/>
              </a:endParaRPr>
            </a:p>
          </p:txBody>
        </p:sp>
        <p:sp>
          <p:nvSpPr>
            <p:cNvPr id="42" name="Freeform 106"/>
            <p:cNvSpPr/>
            <p:nvPr/>
          </p:nvSpPr>
          <p:spPr bwMode="gray">
            <a:xfrm>
              <a:off x="2264" y="884"/>
              <a:ext cx="1641" cy="1473"/>
            </a:xfrm>
            <a:custGeom>
              <a:avLst/>
              <a:gdLst>
                <a:gd name="T0" fmla="*/ 651 w 3282"/>
                <a:gd name="T1" fmla="*/ 10 h 2947"/>
                <a:gd name="T2" fmla="*/ 669 w 3282"/>
                <a:gd name="T3" fmla="*/ 0 h 2947"/>
                <a:gd name="T4" fmla="*/ 720 w 3282"/>
                <a:gd name="T5" fmla="*/ 75 h 2947"/>
                <a:gd name="T6" fmla="*/ 808 w 3282"/>
                <a:gd name="T7" fmla="*/ 154 h 2947"/>
                <a:gd name="T8" fmla="*/ 761 w 3282"/>
                <a:gd name="T9" fmla="*/ 265 h 2947"/>
                <a:gd name="T10" fmla="*/ 737 w 3282"/>
                <a:gd name="T11" fmla="*/ 326 h 2947"/>
                <a:gd name="T12" fmla="*/ 793 w 3282"/>
                <a:gd name="T13" fmla="*/ 368 h 2947"/>
                <a:gd name="T14" fmla="*/ 785 w 3282"/>
                <a:gd name="T15" fmla="*/ 441 h 2947"/>
                <a:gd name="T16" fmla="*/ 710 w 3282"/>
                <a:gd name="T17" fmla="*/ 486 h 2947"/>
                <a:gd name="T18" fmla="*/ 693 w 3282"/>
                <a:gd name="T19" fmla="*/ 529 h 2947"/>
                <a:gd name="T20" fmla="*/ 634 w 3282"/>
                <a:gd name="T21" fmla="*/ 485 h 2947"/>
                <a:gd name="T22" fmla="*/ 587 w 3282"/>
                <a:gd name="T23" fmla="*/ 518 h 2947"/>
                <a:gd name="T24" fmla="*/ 530 w 3282"/>
                <a:gd name="T25" fmla="*/ 545 h 2947"/>
                <a:gd name="T26" fmla="*/ 470 w 3282"/>
                <a:gd name="T27" fmla="*/ 631 h 2947"/>
                <a:gd name="T28" fmla="*/ 376 w 3282"/>
                <a:gd name="T29" fmla="*/ 713 h 2947"/>
                <a:gd name="T30" fmla="*/ 309 w 3282"/>
                <a:gd name="T31" fmla="*/ 676 h 2947"/>
                <a:gd name="T32" fmla="*/ 235 w 3282"/>
                <a:gd name="T33" fmla="*/ 736 h 2947"/>
                <a:gd name="T34" fmla="*/ 189 w 3282"/>
                <a:gd name="T35" fmla="*/ 655 h 2947"/>
                <a:gd name="T36" fmla="*/ 88 w 3282"/>
                <a:gd name="T37" fmla="*/ 617 h 2947"/>
                <a:gd name="T38" fmla="*/ 9 w 3282"/>
                <a:gd name="T39" fmla="*/ 583 h 2947"/>
                <a:gd name="T40" fmla="*/ 20 w 3282"/>
                <a:gd name="T41" fmla="*/ 515 h 2947"/>
                <a:gd name="T42" fmla="*/ 70 w 3282"/>
                <a:gd name="T43" fmla="*/ 522 h 2947"/>
                <a:gd name="T44" fmla="*/ 103 w 3282"/>
                <a:gd name="T45" fmla="*/ 518 h 2947"/>
                <a:gd name="T46" fmla="*/ 144 w 3282"/>
                <a:gd name="T47" fmla="*/ 526 h 2947"/>
                <a:gd name="T48" fmla="*/ 178 w 3282"/>
                <a:gd name="T49" fmla="*/ 545 h 2947"/>
                <a:gd name="T50" fmla="*/ 223 w 3282"/>
                <a:gd name="T51" fmla="*/ 550 h 2947"/>
                <a:gd name="T52" fmla="*/ 246 w 3282"/>
                <a:gd name="T53" fmla="*/ 558 h 2947"/>
                <a:gd name="T54" fmla="*/ 291 w 3282"/>
                <a:gd name="T55" fmla="*/ 532 h 2947"/>
                <a:gd name="T56" fmla="*/ 341 w 3282"/>
                <a:gd name="T57" fmla="*/ 519 h 2947"/>
                <a:gd name="T58" fmla="*/ 375 w 3282"/>
                <a:gd name="T59" fmla="*/ 517 h 2947"/>
                <a:gd name="T60" fmla="*/ 398 w 3282"/>
                <a:gd name="T61" fmla="*/ 506 h 2947"/>
                <a:gd name="T62" fmla="*/ 420 w 3282"/>
                <a:gd name="T63" fmla="*/ 485 h 2947"/>
                <a:gd name="T64" fmla="*/ 443 w 3282"/>
                <a:gd name="T65" fmla="*/ 466 h 2947"/>
                <a:gd name="T66" fmla="*/ 459 w 3282"/>
                <a:gd name="T67" fmla="*/ 452 h 2947"/>
                <a:gd name="T68" fmla="*/ 443 w 3282"/>
                <a:gd name="T69" fmla="*/ 419 h 2947"/>
                <a:gd name="T70" fmla="*/ 466 w 3282"/>
                <a:gd name="T71" fmla="*/ 396 h 2947"/>
                <a:gd name="T72" fmla="*/ 505 w 3282"/>
                <a:gd name="T73" fmla="*/ 403 h 2947"/>
                <a:gd name="T74" fmla="*/ 530 w 3282"/>
                <a:gd name="T75" fmla="*/ 375 h 2947"/>
                <a:gd name="T76" fmla="*/ 561 w 3282"/>
                <a:gd name="T77" fmla="*/ 369 h 2947"/>
                <a:gd name="T78" fmla="*/ 579 w 3282"/>
                <a:gd name="T79" fmla="*/ 341 h 2947"/>
                <a:gd name="T80" fmla="*/ 607 w 3282"/>
                <a:gd name="T81" fmla="*/ 315 h 2947"/>
                <a:gd name="T82" fmla="*/ 634 w 3282"/>
                <a:gd name="T83" fmla="*/ 298 h 2947"/>
                <a:gd name="T84" fmla="*/ 672 w 3282"/>
                <a:gd name="T85" fmla="*/ 300 h 2947"/>
                <a:gd name="T86" fmla="*/ 671 w 3282"/>
                <a:gd name="T87" fmla="*/ 277 h 2947"/>
                <a:gd name="T88" fmla="*/ 631 w 3282"/>
                <a:gd name="T89" fmla="*/ 249 h 2947"/>
                <a:gd name="T90" fmla="*/ 607 w 3282"/>
                <a:gd name="T91" fmla="*/ 260 h 2947"/>
                <a:gd name="T92" fmla="*/ 576 w 3282"/>
                <a:gd name="T93" fmla="*/ 258 h 2947"/>
                <a:gd name="T94" fmla="*/ 553 w 3282"/>
                <a:gd name="T95" fmla="*/ 268 h 2947"/>
                <a:gd name="T96" fmla="*/ 549 w 3282"/>
                <a:gd name="T97" fmla="*/ 245 h 2947"/>
                <a:gd name="T98" fmla="*/ 560 w 3282"/>
                <a:gd name="T99" fmla="*/ 195 h 2947"/>
                <a:gd name="T100" fmla="*/ 583 w 3282"/>
                <a:gd name="T101" fmla="*/ 179 h 2947"/>
                <a:gd name="T102" fmla="*/ 611 w 3282"/>
                <a:gd name="T103" fmla="*/ 168 h 2947"/>
                <a:gd name="T104" fmla="*/ 635 w 3282"/>
                <a:gd name="T105" fmla="*/ 152 h 2947"/>
                <a:gd name="T106" fmla="*/ 636 w 3282"/>
                <a:gd name="T107" fmla="*/ 124 h 2947"/>
                <a:gd name="T108" fmla="*/ 647 w 3282"/>
                <a:gd name="T109" fmla="*/ 84 h 2947"/>
                <a:gd name="T110" fmla="*/ 659 w 3282"/>
                <a:gd name="T111" fmla="*/ 61 h 2947"/>
                <a:gd name="T112" fmla="*/ 652 w 3282"/>
                <a:gd name="T113" fmla="*/ 37 h 2947"/>
                <a:gd name="T114" fmla="*/ 637 w 3282"/>
                <a:gd name="T115" fmla="*/ 31 h 2947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3282"/>
                <a:gd name="T175" fmla="*/ 0 h 2947"/>
                <a:gd name="T176" fmla="*/ 3282 w 3282"/>
                <a:gd name="T177" fmla="*/ 2947 h 2947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3282" h="2947">
                  <a:moveTo>
                    <a:pt x="2552" y="115"/>
                  </a:moveTo>
                  <a:lnTo>
                    <a:pt x="2554" y="111"/>
                  </a:lnTo>
                  <a:lnTo>
                    <a:pt x="2559" y="101"/>
                  </a:lnTo>
                  <a:lnTo>
                    <a:pt x="2569" y="87"/>
                  </a:lnTo>
                  <a:lnTo>
                    <a:pt x="2579" y="73"/>
                  </a:lnTo>
                  <a:lnTo>
                    <a:pt x="2589" y="55"/>
                  </a:lnTo>
                  <a:lnTo>
                    <a:pt x="2601" y="42"/>
                  </a:lnTo>
                  <a:lnTo>
                    <a:pt x="2609" y="28"/>
                  </a:lnTo>
                  <a:lnTo>
                    <a:pt x="2617" y="20"/>
                  </a:lnTo>
                  <a:lnTo>
                    <a:pt x="2628" y="12"/>
                  </a:lnTo>
                  <a:lnTo>
                    <a:pt x="2642" y="6"/>
                  </a:lnTo>
                  <a:lnTo>
                    <a:pt x="2658" y="2"/>
                  </a:lnTo>
                  <a:lnTo>
                    <a:pt x="2670" y="0"/>
                  </a:lnTo>
                  <a:lnTo>
                    <a:pt x="2676" y="0"/>
                  </a:lnTo>
                  <a:lnTo>
                    <a:pt x="2715" y="50"/>
                  </a:lnTo>
                  <a:lnTo>
                    <a:pt x="2670" y="132"/>
                  </a:lnTo>
                  <a:lnTo>
                    <a:pt x="2758" y="183"/>
                  </a:lnTo>
                  <a:lnTo>
                    <a:pt x="2782" y="142"/>
                  </a:lnTo>
                  <a:lnTo>
                    <a:pt x="2849" y="164"/>
                  </a:lnTo>
                  <a:lnTo>
                    <a:pt x="2853" y="231"/>
                  </a:lnTo>
                  <a:lnTo>
                    <a:pt x="2880" y="303"/>
                  </a:lnTo>
                  <a:lnTo>
                    <a:pt x="2983" y="303"/>
                  </a:lnTo>
                  <a:lnTo>
                    <a:pt x="3091" y="268"/>
                  </a:lnTo>
                  <a:lnTo>
                    <a:pt x="3138" y="207"/>
                  </a:lnTo>
                  <a:lnTo>
                    <a:pt x="3250" y="286"/>
                  </a:lnTo>
                  <a:lnTo>
                    <a:pt x="3231" y="386"/>
                  </a:lnTo>
                  <a:lnTo>
                    <a:pt x="3201" y="500"/>
                  </a:lnTo>
                  <a:lnTo>
                    <a:pt x="3231" y="616"/>
                  </a:lnTo>
                  <a:lnTo>
                    <a:pt x="3199" y="632"/>
                  </a:lnTo>
                  <a:lnTo>
                    <a:pt x="3191" y="701"/>
                  </a:lnTo>
                  <a:lnTo>
                    <a:pt x="3140" y="756"/>
                  </a:lnTo>
                  <a:lnTo>
                    <a:pt x="3085" y="866"/>
                  </a:lnTo>
                  <a:lnTo>
                    <a:pt x="3002" y="957"/>
                  </a:lnTo>
                  <a:lnTo>
                    <a:pt x="2987" y="1004"/>
                  </a:lnTo>
                  <a:lnTo>
                    <a:pt x="3042" y="1063"/>
                  </a:lnTo>
                  <a:lnTo>
                    <a:pt x="3083" y="1120"/>
                  </a:lnTo>
                  <a:lnTo>
                    <a:pt x="3071" y="1201"/>
                  </a:lnTo>
                  <a:lnTo>
                    <a:pt x="3079" y="1266"/>
                  </a:lnTo>
                  <a:lnTo>
                    <a:pt x="3030" y="1244"/>
                  </a:lnTo>
                  <a:lnTo>
                    <a:pt x="3014" y="1264"/>
                  </a:lnTo>
                  <a:lnTo>
                    <a:pt x="2971" y="1250"/>
                  </a:lnTo>
                  <a:lnTo>
                    <a:pt x="2947" y="1305"/>
                  </a:lnTo>
                  <a:lnTo>
                    <a:pt x="2989" y="1313"/>
                  </a:lnTo>
                  <a:lnTo>
                    <a:pt x="3030" y="1368"/>
                  </a:lnTo>
                  <a:lnTo>
                    <a:pt x="3024" y="1451"/>
                  </a:lnTo>
                  <a:lnTo>
                    <a:pt x="3059" y="1500"/>
                  </a:lnTo>
                  <a:lnTo>
                    <a:pt x="3061" y="1530"/>
                  </a:lnTo>
                  <a:lnTo>
                    <a:pt x="3091" y="1536"/>
                  </a:lnTo>
                  <a:lnTo>
                    <a:pt x="3170" y="1475"/>
                  </a:lnTo>
                  <a:lnTo>
                    <a:pt x="3209" y="1541"/>
                  </a:lnTo>
                  <a:lnTo>
                    <a:pt x="3244" y="1608"/>
                  </a:lnTo>
                  <a:lnTo>
                    <a:pt x="3282" y="1630"/>
                  </a:lnTo>
                  <a:lnTo>
                    <a:pt x="3282" y="1677"/>
                  </a:lnTo>
                  <a:lnTo>
                    <a:pt x="3239" y="1728"/>
                  </a:lnTo>
                  <a:lnTo>
                    <a:pt x="3189" y="1776"/>
                  </a:lnTo>
                  <a:lnTo>
                    <a:pt x="3138" y="1766"/>
                  </a:lnTo>
                  <a:lnTo>
                    <a:pt x="3134" y="1803"/>
                  </a:lnTo>
                  <a:lnTo>
                    <a:pt x="3101" y="1819"/>
                  </a:lnTo>
                  <a:lnTo>
                    <a:pt x="3032" y="1839"/>
                  </a:lnTo>
                  <a:lnTo>
                    <a:pt x="2981" y="1898"/>
                  </a:lnTo>
                  <a:lnTo>
                    <a:pt x="2928" y="1941"/>
                  </a:lnTo>
                  <a:lnTo>
                    <a:pt x="2884" y="2012"/>
                  </a:lnTo>
                  <a:lnTo>
                    <a:pt x="2839" y="1947"/>
                  </a:lnTo>
                  <a:lnTo>
                    <a:pt x="2798" y="1917"/>
                  </a:lnTo>
                  <a:lnTo>
                    <a:pt x="2768" y="1945"/>
                  </a:lnTo>
                  <a:lnTo>
                    <a:pt x="2788" y="1967"/>
                  </a:lnTo>
                  <a:lnTo>
                    <a:pt x="2788" y="2032"/>
                  </a:lnTo>
                  <a:lnTo>
                    <a:pt x="2811" y="2087"/>
                  </a:lnTo>
                  <a:lnTo>
                    <a:pt x="2778" y="2140"/>
                  </a:lnTo>
                  <a:lnTo>
                    <a:pt x="2770" y="2118"/>
                  </a:lnTo>
                  <a:lnTo>
                    <a:pt x="2703" y="2116"/>
                  </a:lnTo>
                  <a:lnTo>
                    <a:pt x="2656" y="2073"/>
                  </a:lnTo>
                  <a:lnTo>
                    <a:pt x="2640" y="2012"/>
                  </a:lnTo>
                  <a:lnTo>
                    <a:pt x="2607" y="1971"/>
                  </a:lnTo>
                  <a:lnTo>
                    <a:pt x="2581" y="1925"/>
                  </a:lnTo>
                  <a:lnTo>
                    <a:pt x="2556" y="1911"/>
                  </a:lnTo>
                  <a:lnTo>
                    <a:pt x="2536" y="1941"/>
                  </a:lnTo>
                  <a:lnTo>
                    <a:pt x="2506" y="1943"/>
                  </a:lnTo>
                  <a:lnTo>
                    <a:pt x="2469" y="1967"/>
                  </a:lnTo>
                  <a:lnTo>
                    <a:pt x="2479" y="2035"/>
                  </a:lnTo>
                  <a:lnTo>
                    <a:pt x="2441" y="2049"/>
                  </a:lnTo>
                  <a:lnTo>
                    <a:pt x="2414" y="2039"/>
                  </a:lnTo>
                  <a:lnTo>
                    <a:pt x="2386" y="2075"/>
                  </a:lnTo>
                  <a:lnTo>
                    <a:pt x="2347" y="2073"/>
                  </a:lnTo>
                  <a:lnTo>
                    <a:pt x="2296" y="2128"/>
                  </a:lnTo>
                  <a:lnTo>
                    <a:pt x="2248" y="2132"/>
                  </a:lnTo>
                  <a:lnTo>
                    <a:pt x="2231" y="2055"/>
                  </a:lnTo>
                  <a:lnTo>
                    <a:pt x="2183" y="2051"/>
                  </a:lnTo>
                  <a:lnTo>
                    <a:pt x="2158" y="2093"/>
                  </a:lnTo>
                  <a:lnTo>
                    <a:pt x="2152" y="2142"/>
                  </a:lnTo>
                  <a:lnTo>
                    <a:pt x="2120" y="2181"/>
                  </a:lnTo>
                  <a:lnTo>
                    <a:pt x="2132" y="2222"/>
                  </a:lnTo>
                  <a:lnTo>
                    <a:pt x="2117" y="2246"/>
                  </a:lnTo>
                  <a:lnTo>
                    <a:pt x="2185" y="2333"/>
                  </a:lnTo>
                  <a:lnTo>
                    <a:pt x="2075" y="2376"/>
                  </a:lnTo>
                  <a:lnTo>
                    <a:pt x="2014" y="2376"/>
                  </a:lnTo>
                  <a:lnTo>
                    <a:pt x="1928" y="2407"/>
                  </a:lnTo>
                  <a:lnTo>
                    <a:pt x="1880" y="2526"/>
                  </a:lnTo>
                  <a:lnTo>
                    <a:pt x="1802" y="2555"/>
                  </a:lnTo>
                  <a:lnTo>
                    <a:pt x="1766" y="2539"/>
                  </a:lnTo>
                  <a:lnTo>
                    <a:pt x="1731" y="2598"/>
                  </a:lnTo>
                  <a:lnTo>
                    <a:pt x="1674" y="2579"/>
                  </a:lnTo>
                  <a:lnTo>
                    <a:pt x="1621" y="2638"/>
                  </a:lnTo>
                  <a:lnTo>
                    <a:pt x="1601" y="2718"/>
                  </a:lnTo>
                  <a:lnTo>
                    <a:pt x="1502" y="2852"/>
                  </a:lnTo>
                  <a:lnTo>
                    <a:pt x="1459" y="2888"/>
                  </a:lnTo>
                  <a:lnTo>
                    <a:pt x="1430" y="2860"/>
                  </a:lnTo>
                  <a:lnTo>
                    <a:pt x="1339" y="2876"/>
                  </a:lnTo>
                  <a:lnTo>
                    <a:pt x="1298" y="2823"/>
                  </a:lnTo>
                  <a:lnTo>
                    <a:pt x="1239" y="2821"/>
                  </a:lnTo>
                  <a:lnTo>
                    <a:pt x="1195" y="2781"/>
                  </a:lnTo>
                  <a:lnTo>
                    <a:pt x="1233" y="2707"/>
                  </a:lnTo>
                  <a:lnTo>
                    <a:pt x="1248" y="2659"/>
                  </a:lnTo>
                  <a:lnTo>
                    <a:pt x="1215" y="2612"/>
                  </a:lnTo>
                  <a:lnTo>
                    <a:pt x="1150" y="2630"/>
                  </a:lnTo>
                  <a:lnTo>
                    <a:pt x="1115" y="2709"/>
                  </a:lnTo>
                  <a:lnTo>
                    <a:pt x="1101" y="2846"/>
                  </a:lnTo>
                  <a:lnTo>
                    <a:pt x="1052" y="2901"/>
                  </a:lnTo>
                  <a:lnTo>
                    <a:pt x="939" y="2947"/>
                  </a:lnTo>
                  <a:lnTo>
                    <a:pt x="869" y="2941"/>
                  </a:lnTo>
                  <a:lnTo>
                    <a:pt x="810" y="2886"/>
                  </a:lnTo>
                  <a:lnTo>
                    <a:pt x="817" y="2795"/>
                  </a:lnTo>
                  <a:lnTo>
                    <a:pt x="874" y="2764"/>
                  </a:lnTo>
                  <a:lnTo>
                    <a:pt x="874" y="2657"/>
                  </a:lnTo>
                  <a:lnTo>
                    <a:pt x="829" y="2618"/>
                  </a:lnTo>
                  <a:lnTo>
                    <a:pt x="754" y="2620"/>
                  </a:lnTo>
                  <a:lnTo>
                    <a:pt x="658" y="2714"/>
                  </a:lnTo>
                  <a:lnTo>
                    <a:pt x="524" y="2714"/>
                  </a:lnTo>
                  <a:lnTo>
                    <a:pt x="441" y="2671"/>
                  </a:lnTo>
                  <a:lnTo>
                    <a:pt x="445" y="2610"/>
                  </a:lnTo>
                  <a:lnTo>
                    <a:pt x="378" y="2606"/>
                  </a:lnTo>
                  <a:lnTo>
                    <a:pt x="302" y="2539"/>
                  </a:lnTo>
                  <a:lnTo>
                    <a:pt x="351" y="2470"/>
                  </a:lnTo>
                  <a:lnTo>
                    <a:pt x="396" y="2457"/>
                  </a:lnTo>
                  <a:lnTo>
                    <a:pt x="376" y="2390"/>
                  </a:lnTo>
                  <a:lnTo>
                    <a:pt x="296" y="2362"/>
                  </a:lnTo>
                  <a:lnTo>
                    <a:pt x="203" y="2374"/>
                  </a:lnTo>
                  <a:lnTo>
                    <a:pt x="156" y="2429"/>
                  </a:lnTo>
                  <a:lnTo>
                    <a:pt x="111" y="2423"/>
                  </a:lnTo>
                  <a:lnTo>
                    <a:pt x="34" y="2333"/>
                  </a:lnTo>
                  <a:lnTo>
                    <a:pt x="0" y="2236"/>
                  </a:lnTo>
                  <a:lnTo>
                    <a:pt x="18" y="2179"/>
                  </a:lnTo>
                  <a:lnTo>
                    <a:pt x="10" y="2055"/>
                  </a:lnTo>
                  <a:lnTo>
                    <a:pt x="14" y="2057"/>
                  </a:lnTo>
                  <a:lnTo>
                    <a:pt x="30" y="2057"/>
                  </a:lnTo>
                  <a:lnTo>
                    <a:pt x="52" y="2059"/>
                  </a:lnTo>
                  <a:lnTo>
                    <a:pt x="79" y="2063"/>
                  </a:lnTo>
                  <a:lnTo>
                    <a:pt x="109" y="2065"/>
                  </a:lnTo>
                  <a:lnTo>
                    <a:pt x="138" y="2069"/>
                  </a:lnTo>
                  <a:lnTo>
                    <a:pt x="166" y="2073"/>
                  </a:lnTo>
                  <a:lnTo>
                    <a:pt x="189" y="2077"/>
                  </a:lnTo>
                  <a:lnTo>
                    <a:pt x="207" y="2081"/>
                  </a:lnTo>
                  <a:lnTo>
                    <a:pt x="243" y="2089"/>
                  </a:lnTo>
                  <a:lnTo>
                    <a:pt x="278" y="2089"/>
                  </a:lnTo>
                  <a:lnTo>
                    <a:pt x="308" y="2081"/>
                  </a:lnTo>
                  <a:lnTo>
                    <a:pt x="323" y="2075"/>
                  </a:lnTo>
                  <a:lnTo>
                    <a:pt x="337" y="2069"/>
                  </a:lnTo>
                  <a:lnTo>
                    <a:pt x="351" y="2067"/>
                  </a:lnTo>
                  <a:lnTo>
                    <a:pt x="367" y="2065"/>
                  </a:lnTo>
                  <a:lnTo>
                    <a:pt x="386" y="2069"/>
                  </a:lnTo>
                  <a:lnTo>
                    <a:pt x="412" y="2075"/>
                  </a:lnTo>
                  <a:lnTo>
                    <a:pt x="441" y="2079"/>
                  </a:lnTo>
                  <a:lnTo>
                    <a:pt x="473" y="2083"/>
                  </a:lnTo>
                  <a:lnTo>
                    <a:pt x="498" y="2087"/>
                  </a:lnTo>
                  <a:lnTo>
                    <a:pt x="518" y="2087"/>
                  </a:lnTo>
                  <a:lnTo>
                    <a:pt x="542" y="2089"/>
                  </a:lnTo>
                  <a:lnTo>
                    <a:pt x="560" y="2095"/>
                  </a:lnTo>
                  <a:lnTo>
                    <a:pt x="575" y="2104"/>
                  </a:lnTo>
                  <a:lnTo>
                    <a:pt x="589" y="2118"/>
                  </a:lnTo>
                  <a:lnTo>
                    <a:pt x="607" y="2134"/>
                  </a:lnTo>
                  <a:lnTo>
                    <a:pt x="626" y="2148"/>
                  </a:lnTo>
                  <a:lnTo>
                    <a:pt x="646" y="2156"/>
                  </a:lnTo>
                  <a:lnTo>
                    <a:pt x="666" y="2163"/>
                  </a:lnTo>
                  <a:lnTo>
                    <a:pt x="685" y="2173"/>
                  </a:lnTo>
                  <a:lnTo>
                    <a:pt x="709" y="2183"/>
                  </a:lnTo>
                  <a:lnTo>
                    <a:pt x="739" y="2193"/>
                  </a:lnTo>
                  <a:lnTo>
                    <a:pt x="762" y="2197"/>
                  </a:lnTo>
                  <a:lnTo>
                    <a:pt x="792" y="2199"/>
                  </a:lnTo>
                  <a:lnTo>
                    <a:pt x="821" y="2201"/>
                  </a:lnTo>
                  <a:lnTo>
                    <a:pt x="851" y="2201"/>
                  </a:lnTo>
                  <a:lnTo>
                    <a:pt x="874" y="2201"/>
                  </a:lnTo>
                  <a:lnTo>
                    <a:pt x="892" y="2203"/>
                  </a:lnTo>
                  <a:lnTo>
                    <a:pt x="904" y="2207"/>
                  </a:lnTo>
                  <a:lnTo>
                    <a:pt x="914" y="2215"/>
                  </a:lnTo>
                  <a:lnTo>
                    <a:pt x="924" y="2224"/>
                  </a:lnTo>
                  <a:lnTo>
                    <a:pt x="935" y="2232"/>
                  </a:lnTo>
                  <a:lnTo>
                    <a:pt x="947" y="2236"/>
                  </a:lnTo>
                  <a:lnTo>
                    <a:pt x="965" y="2238"/>
                  </a:lnTo>
                  <a:lnTo>
                    <a:pt x="985" y="2234"/>
                  </a:lnTo>
                  <a:lnTo>
                    <a:pt x="1002" y="2224"/>
                  </a:lnTo>
                  <a:lnTo>
                    <a:pt x="1024" y="2207"/>
                  </a:lnTo>
                  <a:lnTo>
                    <a:pt x="1048" y="2187"/>
                  </a:lnTo>
                  <a:lnTo>
                    <a:pt x="1073" y="2171"/>
                  </a:lnTo>
                  <a:lnTo>
                    <a:pt x="1103" y="2157"/>
                  </a:lnTo>
                  <a:lnTo>
                    <a:pt x="1134" y="2144"/>
                  </a:lnTo>
                  <a:lnTo>
                    <a:pt x="1164" y="2130"/>
                  </a:lnTo>
                  <a:lnTo>
                    <a:pt x="1199" y="2114"/>
                  </a:lnTo>
                  <a:lnTo>
                    <a:pt x="1241" y="2098"/>
                  </a:lnTo>
                  <a:lnTo>
                    <a:pt x="1282" y="2087"/>
                  </a:lnTo>
                  <a:lnTo>
                    <a:pt x="1325" y="2079"/>
                  </a:lnTo>
                  <a:lnTo>
                    <a:pt x="1345" y="2077"/>
                  </a:lnTo>
                  <a:lnTo>
                    <a:pt x="1357" y="2077"/>
                  </a:lnTo>
                  <a:lnTo>
                    <a:pt x="1363" y="2079"/>
                  </a:lnTo>
                  <a:lnTo>
                    <a:pt x="1367" y="2079"/>
                  </a:lnTo>
                  <a:lnTo>
                    <a:pt x="1371" y="2081"/>
                  </a:lnTo>
                  <a:lnTo>
                    <a:pt x="1378" y="2081"/>
                  </a:lnTo>
                  <a:lnTo>
                    <a:pt x="1392" y="2081"/>
                  </a:lnTo>
                  <a:lnTo>
                    <a:pt x="1418" y="2079"/>
                  </a:lnTo>
                  <a:lnTo>
                    <a:pt x="1463" y="2075"/>
                  </a:lnTo>
                  <a:lnTo>
                    <a:pt x="1498" y="2071"/>
                  </a:lnTo>
                  <a:lnTo>
                    <a:pt x="1526" y="2065"/>
                  </a:lnTo>
                  <a:lnTo>
                    <a:pt x="1548" y="2059"/>
                  </a:lnTo>
                  <a:lnTo>
                    <a:pt x="1561" y="2053"/>
                  </a:lnTo>
                  <a:lnTo>
                    <a:pt x="1571" y="2045"/>
                  </a:lnTo>
                  <a:lnTo>
                    <a:pt x="1577" y="2035"/>
                  </a:lnTo>
                  <a:lnTo>
                    <a:pt x="1581" y="2030"/>
                  </a:lnTo>
                  <a:lnTo>
                    <a:pt x="1589" y="2024"/>
                  </a:lnTo>
                  <a:lnTo>
                    <a:pt x="1603" y="2018"/>
                  </a:lnTo>
                  <a:lnTo>
                    <a:pt x="1622" y="2014"/>
                  </a:lnTo>
                  <a:lnTo>
                    <a:pt x="1640" y="2006"/>
                  </a:lnTo>
                  <a:lnTo>
                    <a:pt x="1656" y="1994"/>
                  </a:lnTo>
                  <a:lnTo>
                    <a:pt x="1668" y="1974"/>
                  </a:lnTo>
                  <a:lnTo>
                    <a:pt x="1674" y="1957"/>
                  </a:lnTo>
                  <a:lnTo>
                    <a:pt x="1680" y="1941"/>
                  </a:lnTo>
                  <a:lnTo>
                    <a:pt x="1685" y="1927"/>
                  </a:lnTo>
                  <a:lnTo>
                    <a:pt x="1697" y="1913"/>
                  </a:lnTo>
                  <a:lnTo>
                    <a:pt x="1715" y="1900"/>
                  </a:lnTo>
                  <a:lnTo>
                    <a:pt x="1737" y="1888"/>
                  </a:lnTo>
                  <a:lnTo>
                    <a:pt x="1752" y="1878"/>
                  </a:lnTo>
                  <a:lnTo>
                    <a:pt x="1764" y="1872"/>
                  </a:lnTo>
                  <a:lnTo>
                    <a:pt x="1772" y="1866"/>
                  </a:lnTo>
                  <a:lnTo>
                    <a:pt x="1780" y="1860"/>
                  </a:lnTo>
                  <a:lnTo>
                    <a:pt x="1790" y="1854"/>
                  </a:lnTo>
                  <a:lnTo>
                    <a:pt x="1804" y="1848"/>
                  </a:lnTo>
                  <a:lnTo>
                    <a:pt x="1817" y="1841"/>
                  </a:lnTo>
                  <a:lnTo>
                    <a:pt x="1831" y="1831"/>
                  </a:lnTo>
                  <a:lnTo>
                    <a:pt x="1837" y="1821"/>
                  </a:lnTo>
                  <a:lnTo>
                    <a:pt x="1837" y="1811"/>
                  </a:lnTo>
                  <a:lnTo>
                    <a:pt x="1825" y="1795"/>
                  </a:lnTo>
                  <a:lnTo>
                    <a:pt x="1809" y="1780"/>
                  </a:lnTo>
                  <a:lnTo>
                    <a:pt x="1794" y="1762"/>
                  </a:lnTo>
                  <a:lnTo>
                    <a:pt x="1780" y="1744"/>
                  </a:lnTo>
                  <a:lnTo>
                    <a:pt x="1772" y="1726"/>
                  </a:lnTo>
                  <a:lnTo>
                    <a:pt x="1772" y="1707"/>
                  </a:lnTo>
                  <a:lnTo>
                    <a:pt x="1772" y="1679"/>
                  </a:lnTo>
                  <a:lnTo>
                    <a:pt x="1776" y="1652"/>
                  </a:lnTo>
                  <a:lnTo>
                    <a:pt x="1782" y="1628"/>
                  </a:lnTo>
                  <a:lnTo>
                    <a:pt x="1790" y="1608"/>
                  </a:lnTo>
                  <a:lnTo>
                    <a:pt x="1806" y="1593"/>
                  </a:lnTo>
                  <a:lnTo>
                    <a:pt x="1823" y="1585"/>
                  </a:lnTo>
                  <a:lnTo>
                    <a:pt x="1843" y="1581"/>
                  </a:lnTo>
                  <a:lnTo>
                    <a:pt x="1863" y="1585"/>
                  </a:lnTo>
                  <a:lnTo>
                    <a:pt x="1884" y="1597"/>
                  </a:lnTo>
                  <a:lnTo>
                    <a:pt x="1910" y="1606"/>
                  </a:lnTo>
                  <a:lnTo>
                    <a:pt x="1937" y="1614"/>
                  </a:lnTo>
                  <a:lnTo>
                    <a:pt x="1963" y="1616"/>
                  </a:lnTo>
                  <a:lnTo>
                    <a:pt x="1985" y="1614"/>
                  </a:lnTo>
                  <a:lnTo>
                    <a:pt x="2002" y="1614"/>
                  </a:lnTo>
                  <a:lnTo>
                    <a:pt x="2020" y="1612"/>
                  </a:lnTo>
                  <a:lnTo>
                    <a:pt x="2034" y="1608"/>
                  </a:lnTo>
                  <a:lnTo>
                    <a:pt x="2046" y="1597"/>
                  </a:lnTo>
                  <a:lnTo>
                    <a:pt x="2058" y="1581"/>
                  </a:lnTo>
                  <a:lnTo>
                    <a:pt x="2071" y="1561"/>
                  </a:lnTo>
                  <a:lnTo>
                    <a:pt x="2085" y="1538"/>
                  </a:lnTo>
                  <a:lnTo>
                    <a:pt x="2101" y="1518"/>
                  </a:lnTo>
                  <a:lnTo>
                    <a:pt x="2117" y="1502"/>
                  </a:lnTo>
                  <a:lnTo>
                    <a:pt x="2130" y="1494"/>
                  </a:lnTo>
                  <a:lnTo>
                    <a:pt x="2146" y="1490"/>
                  </a:lnTo>
                  <a:lnTo>
                    <a:pt x="2166" y="1488"/>
                  </a:lnTo>
                  <a:lnTo>
                    <a:pt x="2189" y="1486"/>
                  </a:lnTo>
                  <a:lnTo>
                    <a:pt x="2213" y="1484"/>
                  </a:lnTo>
                  <a:lnTo>
                    <a:pt x="2231" y="1482"/>
                  </a:lnTo>
                  <a:lnTo>
                    <a:pt x="2243" y="1477"/>
                  </a:lnTo>
                  <a:lnTo>
                    <a:pt x="2254" y="1469"/>
                  </a:lnTo>
                  <a:lnTo>
                    <a:pt x="2268" y="1455"/>
                  </a:lnTo>
                  <a:lnTo>
                    <a:pt x="2284" y="1437"/>
                  </a:lnTo>
                  <a:lnTo>
                    <a:pt x="2298" y="1421"/>
                  </a:lnTo>
                  <a:lnTo>
                    <a:pt x="2308" y="1408"/>
                  </a:lnTo>
                  <a:lnTo>
                    <a:pt x="2311" y="1388"/>
                  </a:lnTo>
                  <a:lnTo>
                    <a:pt x="2315" y="1364"/>
                  </a:lnTo>
                  <a:lnTo>
                    <a:pt x="2321" y="1343"/>
                  </a:lnTo>
                  <a:lnTo>
                    <a:pt x="2331" y="1323"/>
                  </a:lnTo>
                  <a:lnTo>
                    <a:pt x="2351" y="1303"/>
                  </a:lnTo>
                  <a:lnTo>
                    <a:pt x="2374" y="1286"/>
                  </a:lnTo>
                  <a:lnTo>
                    <a:pt x="2402" y="1276"/>
                  </a:lnTo>
                  <a:lnTo>
                    <a:pt x="2416" y="1270"/>
                  </a:lnTo>
                  <a:lnTo>
                    <a:pt x="2426" y="1262"/>
                  </a:lnTo>
                  <a:lnTo>
                    <a:pt x="2433" y="1250"/>
                  </a:lnTo>
                  <a:lnTo>
                    <a:pt x="2443" y="1240"/>
                  </a:lnTo>
                  <a:lnTo>
                    <a:pt x="2455" y="1232"/>
                  </a:lnTo>
                  <a:lnTo>
                    <a:pt x="2469" y="1227"/>
                  </a:lnTo>
                  <a:lnTo>
                    <a:pt x="2487" y="1217"/>
                  </a:lnTo>
                  <a:lnTo>
                    <a:pt x="2510" y="1205"/>
                  </a:lnTo>
                  <a:lnTo>
                    <a:pt x="2534" y="1195"/>
                  </a:lnTo>
                  <a:lnTo>
                    <a:pt x="2559" y="1189"/>
                  </a:lnTo>
                  <a:lnTo>
                    <a:pt x="2583" y="1187"/>
                  </a:lnTo>
                  <a:lnTo>
                    <a:pt x="2607" y="1189"/>
                  </a:lnTo>
                  <a:lnTo>
                    <a:pt x="2628" y="1195"/>
                  </a:lnTo>
                  <a:lnTo>
                    <a:pt x="2652" y="1199"/>
                  </a:lnTo>
                  <a:lnTo>
                    <a:pt x="2670" y="1203"/>
                  </a:lnTo>
                  <a:lnTo>
                    <a:pt x="2685" y="1203"/>
                  </a:lnTo>
                  <a:lnTo>
                    <a:pt x="2697" y="1197"/>
                  </a:lnTo>
                  <a:lnTo>
                    <a:pt x="2707" y="1183"/>
                  </a:lnTo>
                  <a:lnTo>
                    <a:pt x="2713" y="1171"/>
                  </a:lnTo>
                  <a:lnTo>
                    <a:pt x="2713" y="1158"/>
                  </a:lnTo>
                  <a:lnTo>
                    <a:pt x="2707" y="1140"/>
                  </a:lnTo>
                  <a:lnTo>
                    <a:pt x="2695" y="1126"/>
                  </a:lnTo>
                  <a:lnTo>
                    <a:pt x="2682" y="1108"/>
                  </a:lnTo>
                  <a:lnTo>
                    <a:pt x="2662" y="1089"/>
                  </a:lnTo>
                  <a:lnTo>
                    <a:pt x="2644" y="1071"/>
                  </a:lnTo>
                  <a:lnTo>
                    <a:pt x="2626" y="1055"/>
                  </a:lnTo>
                  <a:lnTo>
                    <a:pt x="2611" y="1042"/>
                  </a:lnTo>
                  <a:lnTo>
                    <a:pt x="2575" y="1016"/>
                  </a:lnTo>
                  <a:lnTo>
                    <a:pt x="2538" y="1004"/>
                  </a:lnTo>
                  <a:lnTo>
                    <a:pt x="2524" y="998"/>
                  </a:lnTo>
                  <a:lnTo>
                    <a:pt x="2510" y="990"/>
                  </a:lnTo>
                  <a:lnTo>
                    <a:pt x="2498" y="986"/>
                  </a:lnTo>
                  <a:lnTo>
                    <a:pt x="2485" y="984"/>
                  </a:lnTo>
                  <a:lnTo>
                    <a:pt x="2469" y="990"/>
                  </a:lnTo>
                  <a:lnTo>
                    <a:pt x="2453" y="1006"/>
                  </a:lnTo>
                  <a:lnTo>
                    <a:pt x="2439" y="1024"/>
                  </a:lnTo>
                  <a:lnTo>
                    <a:pt x="2426" y="1040"/>
                  </a:lnTo>
                  <a:lnTo>
                    <a:pt x="2408" y="1051"/>
                  </a:lnTo>
                  <a:lnTo>
                    <a:pt x="2394" y="1053"/>
                  </a:lnTo>
                  <a:lnTo>
                    <a:pt x="2376" y="1049"/>
                  </a:lnTo>
                  <a:lnTo>
                    <a:pt x="2357" y="1044"/>
                  </a:lnTo>
                  <a:lnTo>
                    <a:pt x="2337" y="1036"/>
                  </a:lnTo>
                  <a:lnTo>
                    <a:pt x="2317" y="1032"/>
                  </a:lnTo>
                  <a:lnTo>
                    <a:pt x="2304" y="1034"/>
                  </a:lnTo>
                  <a:lnTo>
                    <a:pt x="2292" y="1042"/>
                  </a:lnTo>
                  <a:lnTo>
                    <a:pt x="2282" y="1053"/>
                  </a:lnTo>
                  <a:lnTo>
                    <a:pt x="2272" y="1067"/>
                  </a:lnTo>
                  <a:lnTo>
                    <a:pt x="2260" y="1079"/>
                  </a:lnTo>
                  <a:lnTo>
                    <a:pt x="2248" y="1087"/>
                  </a:lnTo>
                  <a:lnTo>
                    <a:pt x="2235" y="1087"/>
                  </a:lnTo>
                  <a:lnTo>
                    <a:pt x="2211" y="1075"/>
                  </a:lnTo>
                  <a:lnTo>
                    <a:pt x="2189" y="1061"/>
                  </a:lnTo>
                  <a:lnTo>
                    <a:pt x="2174" y="1044"/>
                  </a:lnTo>
                  <a:lnTo>
                    <a:pt x="2168" y="1024"/>
                  </a:lnTo>
                  <a:lnTo>
                    <a:pt x="2170" y="1010"/>
                  </a:lnTo>
                  <a:lnTo>
                    <a:pt x="2178" y="1002"/>
                  </a:lnTo>
                  <a:lnTo>
                    <a:pt x="2185" y="992"/>
                  </a:lnTo>
                  <a:lnTo>
                    <a:pt x="2193" y="982"/>
                  </a:lnTo>
                  <a:lnTo>
                    <a:pt x="2197" y="965"/>
                  </a:lnTo>
                  <a:lnTo>
                    <a:pt x="2199" y="935"/>
                  </a:lnTo>
                  <a:lnTo>
                    <a:pt x="2201" y="902"/>
                  </a:lnTo>
                  <a:lnTo>
                    <a:pt x="2207" y="868"/>
                  </a:lnTo>
                  <a:lnTo>
                    <a:pt x="2217" y="839"/>
                  </a:lnTo>
                  <a:lnTo>
                    <a:pt x="2229" y="811"/>
                  </a:lnTo>
                  <a:lnTo>
                    <a:pt x="2239" y="782"/>
                  </a:lnTo>
                  <a:lnTo>
                    <a:pt x="2248" y="754"/>
                  </a:lnTo>
                  <a:lnTo>
                    <a:pt x="2254" y="735"/>
                  </a:lnTo>
                  <a:lnTo>
                    <a:pt x="2262" y="721"/>
                  </a:lnTo>
                  <a:lnTo>
                    <a:pt x="2276" y="713"/>
                  </a:lnTo>
                  <a:lnTo>
                    <a:pt x="2296" y="711"/>
                  </a:lnTo>
                  <a:lnTo>
                    <a:pt x="2317" y="713"/>
                  </a:lnTo>
                  <a:lnTo>
                    <a:pt x="2331" y="719"/>
                  </a:lnTo>
                  <a:lnTo>
                    <a:pt x="2349" y="725"/>
                  </a:lnTo>
                  <a:lnTo>
                    <a:pt x="2365" y="733"/>
                  </a:lnTo>
                  <a:lnTo>
                    <a:pt x="2380" y="736"/>
                  </a:lnTo>
                  <a:lnTo>
                    <a:pt x="2394" y="736"/>
                  </a:lnTo>
                  <a:lnTo>
                    <a:pt x="2406" y="729"/>
                  </a:lnTo>
                  <a:lnTo>
                    <a:pt x="2424" y="703"/>
                  </a:lnTo>
                  <a:lnTo>
                    <a:pt x="2443" y="675"/>
                  </a:lnTo>
                  <a:lnTo>
                    <a:pt x="2463" y="650"/>
                  </a:lnTo>
                  <a:lnTo>
                    <a:pt x="2477" y="640"/>
                  </a:lnTo>
                  <a:lnTo>
                    <a:pt x="2493" y="636"/>
                  </a:lnTo>
                  <a:lnTo>
                    <a:pt x="2506" y="634"/>
                  </a:lnTo>
                  <a:lnTo>
                    <a:pt x="2522" y="630"/>
                  </a:lnTo>
                  <a:lnTo>
                    <a:pt x="2534" y="622"/>
                  </a:lnTo>
                  <a:lnTo>
                    <a:pt x="2540" y="611"/>
                  </a:lnTo>
                  <a:lnTo>
                    <a:pt x="2542" y="595"/>
                  </a:lnTo>
                  <a:lnTo>
                    <a:pt x="2538" y="577"/>
                  </a:lnTo>
                  <a:lnTo>
                    <a:pt x="2534" y="561"/>
                  </a:lnTo>
                  <a:lnTo>
                    <a:pt x="2530" y="548"/>
                  </a:lnTo>
                  <a:lnTo>
                    <a:pt x="2532" y="534"/>
                  </a:lnTo>
                  <a:lnTo>
                    <a:pt x="2536" y="518"/>
                  </a:lnTo>
                  <a:lnTo>
                    <a:pt x="2542" y="498"/>
                  </a:lnTo>
                  <a:lnTo>
                    <a:pt x="2550" y="477"/>
                  </a:lnTo>
                  <a:lnTo>
                    <a:pt x="2556" y="459"/>
                  </a:lnTo>
                  <a:lnTo>
                    <a:pt x="2561" y="443"/>
                  </a:lnTo>
                  <a:lnTo>
                    <a:pt x="2567" y="416"/>
                  </a:lnTo>
                  <a:lnTo>
                    <a:pt x="2571" y="386"/>
                  </a:lnTo>
                  <a:lnTo>
                    <a:pt x="2579" y="355"/>
                  </a:lnTo>
                  <a:lnTo>
                    <a:pt x="2585" y="337"/>
                  </a:lnTo>
                  <a:lnTo>
                    <a:pt x="2589" y="327"/>
                  </a:lnTo>
                  <a:lnTo>
                    <a:pt x="2595" y="317"/>
                  </a:lnTo>
                  <a:lnTo>
                    <a:pt x="2603" y="305"/>
                  </a:lnTo>
                  <a:lnTo>
                    <a:pt x="2615" y="294"/>
                  </a:lnTo>
                  <a:lnTo>
                    <a:pt x="2626" y="276"/>
                  </a:lnTo>
                  <a:lnTo>
                    <a:pt x="2632" y="260"/>
                  </a:lnTo>
                  <a:lnTo>
                    <a:pt x="2634" y="246"/>
                  </a:lnTo>
                  <a:lnTo>
                    <a:pt x="2634" y="231"/>
                  </a:lnTo>
                  <a:lnTo>
                    <a:pt x="2632" y="209"/>
                  </a:lnTo>
                  <a:lnTo>
                    <a:pt x="2632" y="185"/>
                  </a:lnTo>
                  <a:lnTo>
                    <a:pt x="2628" y="164"/>
                  </a:lnTo>
                  <a:lnTo>
                    <a:pt x="2622" y="150"/>
                  </a:lnTo>
                  <a:lnTo>
                    <a:pt x="2615" y="146"/>
                  </a:lnTo>
                  <a:lnTo>
                    <a:pt x="2605" y="148"/>
                  </a:lnTo>
                  <a:lnTo>
                    <a:pt x="2593" y="152"/>
                  </a:lnTo>
                  <a:lnTo>
                    <a:pt x="2581" y="156"/>
                  </a:lnTo>
                  <a:lnTo>
                    <a:pt x="2567" y="158"/>
                  </a:lnTo>
                  <a:lnTo>
                    <a:pt x="2556" y="156"/>
                  </a:lnTo>
                  <a:lnTo>
                    <a:pt x="2548" y="148"/>
                  </a:lnTo>
                  <a:lnTo>
                    <a:pt x="2546" y="136"/>
                  </a:lnTo>
                  <a:lnTo>
                    <a:pt x="2548" y="124"/>
                  </a:lnTo>
                  <a:lnTo>
                    <a:pt x="2550" y="116"/>
                  </a:lnTo>
                  <a:lnTo>
                    <a:pt x="2552" y="115"/>
                  </a:lnTo>
                </a:path>
              </a:pathLst>
            </a:custGeom>
            <a:grpFill/>
            <a:ln w="6350">
              <a:solidFill>
                <a:schemeClr val="bg1"/>
              </a:solidFill>
              <a:prstDash val="solid"/>
              <a:round/>
            </a:ln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  <a:latin typeface="+mj-ea"/>
                <a:ea typeface="+mj-ea"/>
              </a:endParaRPr>
            </a:p>
          </p:txBody>
        </p:sp>
        <p:sp>
          <p:nvSpPr>
            <p:cNvPr id="43" name="Freeform 107"/>
            <p:cNvSpPr/>
            <p:nvPr/>
          </p:nvSpPr>
          <p:spPr bwMode="gray">
            <a:xfrm>
              <a:off x="2016" y="1899"/>
              <a:ext cx="1007" cy="870"/>
            </a:xfrm>
            <a:custGeom>
              <a:avLst/>
              <a:gdLst>
                <a:gd name="T0" fmla="*/ 92 w 2014"/>
                <a:gd name="T1" fmla="*/ 13 h 1739"/>
                <a:gd name="T2" fmla="*/ 66 w 2014"/>
                <a:gd name="T3" fmla="*/ 38 h 1739"/>
                <a:gd name="T4" fmla="*/ 0 w 2014"/>
                <a:gd name="T5" fmla="*/ 77 h 1739"/>
                <a:gd name="T6" fmla="*/ 45 w 2014"/>
                <a:gd name="T7" fmla="*/ 154 h 1739"/>
                <a:gd name="T8" fmla="*/ 90 w 2014"/>
                <a:gd name="T9" fmla="*/ 171 h 1739"/>
                <a:gd name="T10" fmla="*/ 140 w 2014"/>
                <a:gd name="T11" fmla="*/ 160 h 1739"/>
                <a:gd name="T12" fmla="*/ 188 w 2014"/>
                <a:gd name="T13" fmla="*/ 177 h 1739"/>
                <a:gd name="T14" fmla="*/ 215 w 2014"/>
                <a:gd name="T15" fmla="*/ 193 h 1739"/>
                <a:gd name="T16" fmla="*/ 258 w 2014"/>
                <a:gd name="T17" fmla="*/ 220 h 1739"/>
                <a:gd name="T18" fmla="*/ 284 w 2014"/>
                <a:gd name="T19" fmla="*/ 237 h 1739"/>
                <a:gd name="T20" fmla="*/ 301 w 2014"/>
                <a:gd name="T21" fmla="*/ 275 h 1739"/>
                <a:gd name="T22" fmla="*/ 283 w 2014"/>
                <a:gd name="T23" fmla="*/ 318 h 1739"/>
                <a:gd name="T24" fmla="*/ 270 w 2014"/>
                <a:gd name="T25" fmla="*/ 341 h 1739"/>
                <a:gd name="T26" fmla="*/ 249 w 2014"/>
                <a:gd name="T27" fmla="*/ 367 h 1739"/>
                <a:gd name="T28" fmla="*/ 239 w 2014"/>
                <a:gd name="T29" fmla="*/ 374 h 1739"/>
                <a:gd name="T30" fmla="*/ 281 w 2014"/>
                <a:gd name="T31" fmla="*/ 390 h 1739"/>
                <a:gd name="T32" fmla="*/ 314 w 2014"/>
                <a:gd name="T33" fmla="*/ 373 h 1739"/>
                <a:gd name="T34" fmla="*/ 353 w 2014"/>
                <a:gd name="T35" fmla="*/ 403 h 1739"/>
                <a:gd name="T36" fmla="*/ 385 w 2014"/>
                <a:gd name="T37" fmla="*/ 435 h 1739"/>
                <a:gd name="T38" fmla="*/ 413 w 2014"/>
                <a:gd name="T39" fmla="*/ 401 h 1739"/>
                <a:gd name="T40" fmla="*/ 430 w 2014"/>
                <a:gd name="T41" fmla="*/ 377 h 1739"/>
                <a:gd name="T42" fmla="*/ 425 w 2014"/>
                <a:gd name="T43" fmla="*/ 349 h 1739"/>
                <a:gd name="T44" fmla="*/ 431 w 2014"/>
                <a:gd name="T45" fmla="*/ 341 h 1739"/>
                <a:gd name="T46" fmla="*/ 432 w 2014"/>
                <a:gd name="T47" fmla="*/ 335 h 1739"/>
                <a:gd name="T48" fmla="*/ 432 w 2014"/>
                <a:gd name="T49" fmla="*/ 327 h 1739"/>
                <a:gd name="T50" fmla="*/ 472 w 2014"/>
                <a:gd name="T51" fmla="*/ 329 h 1739"/>
                <a:gd name="T52" fmla="*/ 500 w 2014"/>
                <a:gd name="T53" fmla="*/ 302 h 1739"/>
                <a:gd name="T54" fmla="*/ 501 w 2014"/>
                <a:gd name="T55" fmla="*/ 267 h 1739"/>
                <a:gd name="T56" fmla="*/ 453 w 2014"/>
                <a:gd name="T57" fmla="*/ 241 h 1739"/>
                <a:gd name="T58" fmla="*/ 429 w 2014"/>
                <a:gd name="T59" fmla="*/ 256 h 1739"/>
                <a:gd name="T60" fmla="*/ 444 w 2014"/>
                <a:gd name="T61" fmla="*/ 290 h 1739"/>
                <a:gd name="T62" fmla="*/ 429 w 2014"/>
                <a:gd name="T63" fmla="*/ 315 h 1739"/>
                <a:gd name="T64" fmla="*/ 398 w 2014"/>
                <a:gd name="T65" fmla="*/ 302 h 1739"/>
                <a:gd name="T66" fmla="*/ 391 w 2014"/>
                <a:gd name="T67" fmla="*/ 276 h 1739"/>
                <a:gd name="T68" fmla="*/ 369 w 2014"/>
                <a:gd name="T69" fmla="*/ 243 h 1739"/>
                <a:gd name="T70" fmla="*/ 342 w 2014"/>
                <a:gd name="T71" fmla="*/ 228 h 1739"/>
                <a:gd name="T72" fmla="*/ 343 w 2014"/>
                <a:gd name="T73" fmla="*/ 183 h 1739"/>
                <a:gd name="T74" fmla="*/ 313 w 2014"/>
                <a:gd name="T75" fmla="*/ 148 h 1739"/>
                <a:gd name="T76" fmla="*/ 235 w 2014"/>
                <a:gd name="T77" fmla="*/ 161 h 1739"/>
                <a:gd name="T78" fmla="*/ 200 w 2014"/>
                <a:gd name="T79" fmla="*/ 128 h 1739"/>
                <a:gd name="T80" fmla="*/ 218 w 2014"/>
                <a:gd name="T81" fmla="*/ 91 h 1739"/>
                <a:gd name="T82" fmla="*/ 163 w 2014"/>
                <a:gd name="T83" fmla="*/ 100 h 1739"/>
                <a:gd name="T84" fmla="*/ 124 w 2014"/>
                <a:gd name="T85" fmla="*/ 52 h 1739"/>
                <a:gd name="T86" fmla="*/ 116 w 2014"/>
                <a:gd name="T87" fmla="*/ 3 h 1739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2014"/>
                <a:gd name="T133" fmla="*/ 0 h 1739"/>
                <a:gd name="T134" fmla="*/ 2014 w 2014"/>
                <a:gd name="T135" fmla="*/ 1739 h 1739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2014" h="1739">
                  <a:moveTo>
                    <a:pt x="463" y="9"/>
                  </a:moveTo>
                  <a:lnTo>
                    <a:pt x="398" y="0"/>
                  </a:lnTo>
                  <a:lnTo>
                    <a:pt x="365" y="51"/>
                  </a:lnTo>
                  <a:lnTo>
                    <a:pt x="374" y="92"/>
                  </a:lnTo>
                  <a:lnTo>
                    <a:pt x="347" y="122"/>
                  </a:lnTo>
                  <a:lnTo>
                    <a:pt x="264" y="149"/>
                  </a:lnTo>
                  <a:lnTo>
                    <a:pt x="160" y="181"/>
                  </a:lnTo>
                  <a:lnTo>
                    <a:pt x="81" y="259"/>
                  </a:lnTo>
                  <a:lnTo>
                    <a:pt x="0" y="307"/>
                  </a:lnTo>
                  <a:lnTo>
                    <a:pt x="32" y="570"/>
                  </a:lnTo>
                  <a:lnTo>
                    <a:pt x="115" y="578"/>
                  </a:lnTo>
                  <a:lnTo>
                    <a:pt x="180" y="614"/>
                  </a:lnTo>
                  <a:lnTo>
                    <a:pt x="237" y="625"/>
                  </a:lnTo>
                  <a:lnTo>
                    <a:pt x="298" y="684"/>
                  </a:lnTo>
                  <a:lnTo>
                    <a:pt x="357" y="681"/>
                  </a:lnTo>
                  <a:lnTo>
                    <a:pt x="432" y="637"/>
                  </a:lnTo>
                  <a:lnTo>
                    <a:pt x="504" y="641"/>
                  </a:lnTo>
                  <a:lnTo>
                    <a:pt x="559" y="637"/>
                  </a:lnTo>
                  <a:lnTo>
                    <a:pt x="601" y="612"/>
                  </a:lnTo>
                  <a:lnTo>
                    <a:pt x="674" y="651"/>
                  </a:lnTo>
                  <a:lnTo>
                    <a:pt x="752" y="708"/>
                  </a:lnTo>
                  <a:lnTo>
                    <a:pt x="813" y="669"/>
                  </a:lnTo>
                  <a:lnTo>
                    <a:pt x="829" y="708"/>
                  </a:lnTo>
                  <a:lnTo>
                    <a:pt x="859" y="771"/>
                  </a:lnTo>
                  <a:lnTo>
                    <a:pt x="945" y="807"/>
                  </a:lnTo>
                  <a:lnTo>
                    <a:pt x="998" y="877"/>
                  </a:lnTo>
                  <a:lnTo>
                    <a:pt x="1032" y="879"/>
                  </a:lnTo>
                  <a:lnTo>
                    <a:pt x="1059" y="854"/>
                  </a:lnTo>
                  <a:lnTo>
                    <a:pt x="1101" y="895"/>
                  </a:lnTo>
                  <a:lnTo>
                    <a:pt x="1136" y="946"/>
                  </a:lnTo>
                  <a:lnTo>
                    <a:pt x="1150" y="1015"/>
                  </a:lnTo>
                  <a:lnTo>
                    <a:pt x="1181" y="1051"/>
                  </a:lnTo>
                  <a:lnTo>
                    <a:pt x="1203" y="1100"/>
                  </a:lnTo>
                  <a:lnTo>
                    <a:pt x="1229" y="1129"/>
                  </a:lnTo>
                  <a:lnTo>
                    <a:pt x="1197" y="1234"/>
                  </a:lnTo>
                  <a:lnTo>
                    <a:pt x="1132" y="1271"/>
                  </a:lnTo>
                  <a:lnTo>
                    <a:pt x="1144" y="1326"/>
                  </a:lnTo>
                  <a:lnTo>
                    <a:pt x="1105" y="1358"/>
                  </a:lnTo>
                  <a:lnTo>
                    <a:pt x="1077" y="1362"/>
                  </a:lnTo>
                  <a:lnTo>
                    <a:pt x="1085" y="1448"/>
                  </a:lnTo>
                  <a:lnTo>
                    <a:pt x="1050" y="1478"/>
                  </a:lnTo>
                  <a:lnTo>
                    <a:pt x="996" y="1468"/>
                  </a:lnTo>
                  <a:lnTo>
                    <a:pt x="971" y="1425"/>
                  </a:lnTo>
                  <a:lnTo>
                    <a:pt x="943" y="1444"/>
                  </a:lnTo>
                  <a:lnTo>
                    <a:pt x="953" y="1495"/>
                  </a:lnTo>
                  <a:lnTo>
                    <a:pt x="1018" y="1503"/>
                  </a:lnTo>
                  <a:lnTo>
                    <a:pt x="1073" y="1547"/>
                  </a:lnTo>
                  <a:lnTo>
                    <a:pt x="1124" y="1558"/>
                  </a:lnTo>
                  <a:lnTo>
                    <a:pt x="1126" y="1507"/>
                  </a:lnTo>
                  <a:lnTo>
                    <a:pt x="1223" y="1472"/>
                  </a:lnTo>
                  <a:lnTo>
                    <a:pt x="1256" y="1489"/>
                  </a:lnTo>
                  <a:lnTo>
                    <a:pt x="1282" y="1560"/>
                  </a:lnTo>
                  <a:lnTo>
                    <a:pt x="1363" y="1633"/>
                  </a:lnTo>
                  <a:lnTo>
                    <a:pt x="1410" y="1610"/>
                  </a:lnTo>
                  <a:lnTo>
                    <a:pt x="1437" y="1688"/>
                  </a:lnTo>
                  <a:lnTo>
                    <a:pt x="1493" y="1732"/>
                  </a:lnTo>
                  <a:lnTo>
                    <a:pt x="1540" y="1739"/>
                  </a:lnTo>
                  <a:lnTo>
                    <a:pt x="1587" y="1688"/>
                  </a:lnTo>
                  <a:lnTo>
                    <a:pt x="1654" y="1651"/>
                  </a:lnTo>
                  <a:lnTo>
                    <a:pt x="1650" y="1602"/>
                  </a:lnTo>
                  <a:lnTo>
                    <a:pt x="1634" y="1580"/>
                  </a:lnTo>
                  <a:lnTo>
                    <a:pt x="1731" y="1566"/>
                  </a:lnTo>
                  <a:lnTo>
                    <a:pt x="1719" y="1507"/>
                  </a:lnTo>
                  <a:lnTo>
                    <a:pt x="1744" y="1430"/>
                  </a:lnTo>
                  <a:lnTo>
                    <a:pt x="1697" y="1399"/>
                  </a:lnTo>
                  <a:lnTo>
                    <a:pt x="1699" y="1395"/>
                  </a:lnTo>
                  <a:lnTo>
                    <a:pt x="1707" y="1385"/>
                  </a:lnTo>
                  <a:lnTo>
                    <a:pt x="1715" y="1373"/>
                  </a:lnTo>
                  <a:lnTo>
                    <a:pt x="1723" y="1363"/>
                  </a:lnTo>
                  <a:lnTo>
                    <a:pt x="1727" y="1360"/>
                  </a:lnTo>
                  <a:lnTo>
                    <a:pt x="1727" y="1354"/>
                  </a:lnTo>
                  <a:lnTo>
                    <a:pt x="1725" y="1340"/>
                  </a:lnTo>
                  <a:lnTo>
                    <a:pt x="1725" y="1324"/>
                  </a:lnTo>
                  <a:lnTo>
                    <a:pt x="1725" y="1312"/>
                  </a:lnTo>
                  <a:lnTo>
                    <a:pt x="1725" y="1306"/>
                  </a:lnTo>
                  <a:lnTo>
                    <a:pt x="1788" y="1302"/>
                  </a:lnTo>
                  <a:lnTo>
                    <a:pt x="1835" y="1328"/>
                  </a:lnTo>
                  <a:lnTo>
                    <a:pt x="1888" y="1316"/>
                  </a:lnTo>
                  <a:lnTo>
                    <a:pt x="1888" y="1267"/>
                  </a:lnTo>
                  <a:lnTo>
                    <a:pt x="1996" y="1259"/>
                  </a:lnTo>
                  <a:lnTo>
                    <a:pt x="2000" y="1206"/>
                  </a:lnTo>
                  <a:lnTo>
                    <a:pt x="1989" y="1155"/>
                  </a:lnTo>
                  <a:lnTo>
                    <a:pt x="2014" y="1112"/>
                  </a:lnTo>
                  <a:lnTo>
                    <a:pt x="2002" y="1068"/>
                  </a:lnTo>
                  <a:lnTo>
                    <a:pt x="1882" y="1015"/>
                  </a:lnTo>
                  <a:lnTo>
                    <a:pt x="1811" y="993"/>
                  </a:lnTo>
                  <a:lnTo>
                    <a:pt x="1809" y="962"/>
                  </a:lnTo>
                  <a:lnTo>
                    <a:pt x="1758" y="960"/>
                  </a:lnTo>
                  <a:lnTo>
                    <a:pt x="1727" y="944"/>
                  </a:lnTo>
                  <a:lnTo>
                    <a:pt x="1713" y="1023"/>
                  </a:lnTo>
                  <a:lnTo>
                    <a:pt x="1701" y="1102"/>
                  </a:lnTo>
                  <a:lnTo>
                    <a:pt x="1754" y="1121"/>
                  </a:lnTo>
                  <a:lnTo>
                    <a:pt x="1774" y="1157"/>
                  </a:lnTo>
                  <a:lnTo>
                    <a:pt x="1756" y="1198"/>
                  </a:lnTo>
                  <a:lnTo>
                    <a:pt x="1717" y="1214"/>
                  </a:lnTo>
                  <a:lnTo>
                    <a:pt x="1713" y="1259"/>
                  </a:lnTo>
                  <a:lnTo>
                    <a:pt x="1678" y="1271"/>
                  </a:lnTo>
                  <a:lnTo>
                    <a:pt x="1613" y="1241"/>
                  </a:lnTo>
                  <a:lnTo>
                    <a:pt x="1589" y="1206"/>
                  </a:lnTo>
                  <a:lnTo>
                    <a:pt x="1546" y="1190"/>
                  </a:lnTo>
                  <a:lnTo>
                    <a:pt x="1546" y="1145"/>
                  </a:lnTo>
                  <a:lnTo>
                    <a:pt x="1563" y="1104"/>
                  </a:lnTo>
                  <a:lnTo>
                    <a:pt x="1524" y="1047"/>
                  </a:lnTo>
                  <a:lnTo>
                    <a:pt x="1528" y="1011"/>
                  </a:lnTo>
                  <a:lnTo>
                    <a:pt x="1475" y="970"/>
                  </a:lnTo>
                  <a:lnTo>
                    <a:pt x="1447" y="932"/>
                  </a:lnTo>
                  <a:lnTo>
                    <a:pt x="1437" y="915"/>
                  </a:lnTo>
                  <a:lnTo>
                    <a:pt x="1365" y="911"/>
                  </a:lnTo>
                  <a:lnTo>
                    <a:pt x="1306" y="856"/>
                  </a:lnTo>
                  <a:lnTo>
                    <a:pt x="1313" y="767"/>
                  </a:lnTo>
                  <a:lnTo>
                    <a:pt x="1370" y="732"/>
                  </a:lnTo>
                  <a:lnTo>
                    <a:pt x="1370" y="627"/>
                  </a:lnTo>
                  <a:lnTo>
                    <a:pt x="1325" y="588"/>
                  </a:lnTo>
                  <a:lnTo>
                    <a:pt x="1250" y="592"/>
                  </a:lnTo>
                  <a:lnTo>
                    <a:pt x="1154" y="684"/>
                  </a:lnTo>
                  <a:lnTo>
                    <a:pt x="1020" y="684"/>
                  </a:lnTo>
                  <a:lnTo>
                    <a:pt x="937" y="641"/>
                  </a:lnTo>
                  <a:lnTo>
                    <a:pt x="941" y="580"/>
                  </a:lnTo>
                  <a:lnTo>
                    <a:pt x="874" y="576"/>
                  </a:lnTo>
                  <a:lnTo>
                    <a:pt x="798" y="509"/>
                  </a:lnTo>
                  <a:lnTo>
                    <a:pt x="847" y="440"/>
                  </a:lnTo>
                  <a:lnTo>
                    <a:pt x="892" y="425"/>
                  </a:lnTo>
                  <a:lnTo>
                    <a:pt x="872" y="362"/>
                  </a:lnTo>
                  <a:lnTo>
                    <a:pt x="792" y="334"/>
                  </a:lnTo>
                  <a:lnTo>
                    <a:pt x="699" y="344"/>
                  </a:lnTo>
                  <a:lnTo>
                    <a:pt x="652" y="399"/>
                  </a:lnTo>
                  <a:lnTo>
                    <a:pt x="607" y="393"/>
                  </a:lnTo>
                  <a:lnTo>
                    <a:pt x="530" y="303"/>
                  </a:lnTo>
                  <a:lnTo>
                    <a:pt x="496" y="208"/>
                  </a:lnTo>
                  <a:lnTo>
                    <a:pt x="514" y="149"/>
                  </a:lnTo>
                  <a:lnTo>
                    <a:pt x="506" y="25"/>
                  </a:lnTo>
                  <a:lnTo>
                    <a:pt x="463" y="9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</a:ln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  <a:latin typeface="+mj-ea"/>
                <a:ea typeface="+mj-ea"/>
              </a:endParaRPr>
            </a:p>
          </p:txBody>
        </p:sp>
        <p:sp>
          <p:nvSpPr>
            <p:cNvPr id="44" name="Freeform 108"/>
            <p:cNvSpPr/>
            <p:nvPr/>
          </p:nvSpPr>
          <p:spPr bwMode="gray">
            <a:xfrm>
              <a:off x="2016" y="1899"/>
              <a:ext cx="1007" cy="870"/>
            </a:xfrm>
            <a:custGeom>
              <a:avLst/>
              <a:gdLst>
                <a:gd name="T0" fmla="*/ 92 w 2014"/>
                <a:gd name="T1" fmla="*/ 13 h 1739"/>
                <a:gd name="T2" fmla="*/ 66 w 2014"/>
                <a:gd name="T3" fmla="*/ 38 h 1739"/>
                <a:gd name="T4" fmla="*/ 0 w 2014"/>
                <a:gd name="T5" fmla="*/ 77 h 1739"/>
                <a:gd name="T6" fmla="*/ 45 w 2014"/>
                <a:gd name="T7" fmla="*/ 154 h 1739"/>
                <a:gd name="T8" fmla="*/ 90 w 2014"/>
                <a:gd name="T9" fmla="*/ 171 h 1739"/>
                <a:gd name="T10" fmla="*/ 140 w 2014"/>
                <a:gd name="T11" fmla="*/ 160 h 1739"/>
                <a:gd name="T12" fmla="*/ 188 w 2014"/>
                <a:gd name="T13" fmla="*/ 177 h 1739"/>
                <a:gd name="T14" fmla="*/ 215 w 2014"/>
                <a:gd name="T15" fmla="*/ 193 h 1739"/>
                <a:gd name="T16" fmla="*/ 258 w 2014"/>
                <a:gd name="T17" fmla="*/ 220 h 1739"/>
                <a:gd name="T18" fmla="*/ 284 w 2014"/>
                <a:gd name="T19" fmla="*/ 237 h 1739"/>
                <a:gd name="T20" fmla="*/ 301 w 2014"/>
                <a:gd name="T21" fmla="*/ 275 h 1739"/>
                <a:gd name="T22" fmla="*/ 283 w 2014"/>
                <a:gd name="T23" fmla="*/ 318 h 1739"/>
                <a:gd name="T24" fmla="*/ 270 w 2014"/>
                <a:gd name="T25" fmla="*/ 341 h 1739"/>
                <a:gd name="T26" fmla="*/ 249 w 2014"/>
                <a:gd name="T27" fmla="*/ 367 h 1739"/>
                <a:gd name="T28" fmla="*/ 239 w 2014"/>
                <a:gd name="T29" fmla="*/ 374 h 1739"/>
                <a:gd name="T30" fmla="*/ 281 w 2014"/>
                <a:gd name="T31" fmla="*/ 390 h 1739"/>
                <a:gd name="T32" fmla="*/ 314 w 2014"/>
                <a:gd name="T33" fmla="*/ 373 h 1739"/>
                <a:gd name="T34" fmla="*/ 353 w 2014"/>
                <a:gd name="T35" fmla="*/ 403 h 1739"/>
                <a:gd name="T36" fmla="*/ 385 w 2014"/>
                <a:gd name="T37" fmla="*/ 435 h 1739"/>
                <a:gd name="T38" fmla="*/ 413 w 2014"/>
                <a:gd name="T39" fmla="*/ 401 h 1739"/>
                <a:gd name="T40" fmla="*/ 430 w 2014"/>
                <a:gd name="T41" fmla="*/ 377 h 1739"/>
                <a:gd name="T42" fmla="*/ 425 w 2014"/>
                <a:gd name="T43" fmla="*/ 349 h 1739"/>
                <a:gd name="T44" fmla="*/ 431 w 2014"/>
                <a:gd name="T45" fmla="*/ 341 h 1739"/>
                <a:gd name="T46" fmla="*/ 432 w 2014"/>
                <a:gd name="T47" fmla="*/ 335 h 1739"/>
                <a:gd name="T48" fmla="*/ 432 w 2014"/>
                <a:gd name="T49" fmla="*/ 327 h 1739"/>
                <a:gd name="T50" fmla="*/ 472 w 2014"/>
                <a:gd name="T51" fmla="*/ 329 h 1739"/>
                <a:gd name="T52" fmla="*/ 500 w 2014"/>
                <a:gd name="T53" fmla="*/ 302 h 1739"/>
                <a:gd name="T54" fmla="*/ 501 w 2014"/>
                <a:gd name="T55" fmla="*/ 267 h 1739"/>
                <a:gd name="T56" fmla="*/ 453 w 2014"/>
                <a:gd name="T57" fmla="*/ 241 h 1739"/>
                <a:gd name="T58" fmla="*/ 429 w 2014"/>
                <a:gd name="T59" fmla="*/ 256 h 1739"/>
                <a:gd name="T60" fmla="*/ 444 w 2014"/>
                <a:gd name="T61" fmla="*/ 290 h 1739"/>
                <a:gd name="T62" fmla="*/ 429 w 2014"/>
                <a:gd name="T63" fmla="*/ 315 h 1739"/>
                <a:gd name="T64" fmla="*/ 398 w 2014"/>
                <a:gd name="T65" fmla="*/ 302 h 1739"/>
                <a:gd name="T66" fmla="*/ 391 w 2014"/>
                <a:gd name="T67" fmla="*/ 276 h 1739"/>
                <a:gd name="T68" fmla="*/ 369 w 2014"/>
                <a:gd name="T69" fmla="*/ 243 h 1739"/>
                <a:gd name="T70" fmla="*/ 342 w 2014"/>
                <a:gd name="T71" fmla="*/ 228 h 1739"/>
                <a:gd name="T72" fmla="*/ 343 w 2014"/>
                <a:gd name="T73" fmla="*/ 183 h 1739"/>
                <a:gd name="T74" fmla="*/ 313 w 2014"/>
                <a:gd name="T75" fmla="*/ 148 h 1739"/>
                <a:gd name="T76" fmla="*/ 235 w 2014"/>
                <a:gd name="T77" fmla="*/ 161 h 1739"/>
                <a:gd name="T78" fmla="*/ 200 w 2014"/>
                <a:gd name="T79" fmla="*/ 128 h 1739"/>
                <a:gd name="T80" fmla="*/ 218 w 2014"/>
                <a:gd name="T81" fmla="*/ 91 h 1739"/>
                <a:gd name="T82" fmla="*/ 163 w 2014"/>
                <a:gd name="T83" fmla="*/ 100 h 1739"/>
                <a:gd name="T84" fmla="*/ 124 w 2014"/>
                <a:gd name="T85" fmla="*/ 52 h 1739"/>
                <a:gd name="T86" fmla="*/ 116 w 2014"/>
                <a:gd name="T87" fmla="*/ 3 h 1739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2014"/>
                <a:gd name="T133" fmla="*/ 0 h 1739"/>
                <a:gd name="T134" fmla="*/ 2014 w 2014"/>
                <a:gd name="T135" fmla="*/ 1739 h 1739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2014" h="1739">
                  <a:moveTo>
                    <a:pt x="463" y="9"/>
                  </a:moveTo>
                  <a:lnTo>
                    <a:pt x="398" y="0"/>
                  </a:lnTo>
                  <a:lnTo>
                    <a:pt x="365" y="51"/>
                  </a:lnTo>
                  <a:lnTo>
                    <a:pt x="374" y="92"/>
                  </a:lnTo>
                  <a:lnTo>
                    <a:pt x="347" y="122"/>
                  </a:lnTo>
                  <a:lnTo>
                    <a:pt x="264" y="149"/>
                  </a:lnTo>
                  <a:lnTo>
                    <a:pt x="160" y="181"/>
                  </a:lnTo>
                  <a:lnTo>
                    <a:pt x="81" y="259"/>
                  </a:lnTo>
                  <a:lnTo>
                    <a:pt x="0" y="307"/>
                  </a:lnTo>
                  <a:lnTo>
                    <a:pt x="32" y="570"/>
                  </a:lnTo>
                  <a:lnTo>
                    <a:pt x="115" y="578"/>
                  </a:lnTo>
                  <a:lnTo>
                    <a:pt x="180" y="614"/>
                  </a:lnTo>
                  <a:lnTo>
                    <a:pt x="237" y="625"/>
                  </a:lnTo>
                  <a:lnTo>
                    <a:pt x="298" y="684"/>
                  </a:lnTo>
                  <a:lnTo>
                    <a:pt x="357" y="681"/>
                  </a:lnTo>
                  <a:lnTo>
                    <a:pt x="432" y="637"/>
                  </a:lnTo>
                  <a:lnTo>
                    <a:pt x="504" y="641"/>
                  </a:lnTo>
                  <a:lnTo>
                    <a:pt x="559" y="637"/>
                  </a:lnTo>
                  <a:lnTo>
                    <a:pt x="601" y="612"/>
                  </a:lnTo>
                  <a:lnTo>
                    <a:pt x="674" y="651"/>
                  </a:lnTo>
                  <a:lnTo>
                    <a:pt x="752" y="708"/>
                  </a:lnTo>
                  <a:lnTo>
                    <a:pt x="813" y="669"/>
                  </a:lnTo>
                  <a:lnTo>
                    <a:pt x="829" y="708"/>
                  </a:lnTo>
                  <a:lnTo>
                    <a:pt x="859" y="771"/>
                  </a:lnTo>
                  <a:lnTo>
                    <a:pt x="945" y="807"/>
                  </a:lnTo>
                  <a:lnTo>
                    <a:pt x="998" y="877"/>
                  </a:lnTo>
                  <a:lnTo>
                    <a:pt x="1032" y="879"/>
                  </a:lnTo>
                  <a:lnTo>
                    <a:pt x="1059" y="854"/>
                  </a:lnTo>
                  <a:lnTo>
                    <a:pt x="1101" y="895"/>
                  </a:lnTo>
                  <a:lnTo>
                    <a:pt x="1136" y="946"/>
                  </a:lnTo>
                  <a:lnTo>
                    <a:pt x="1150" y="1015"/>
                  </a:lnTo>
                  <a:lnTo>
                    <a:pt x="1181" y="1051"/>
                  </a:lnTo>
                  <a:lnTo>
                    <a:pt x="1203" y="1100"/>
                  </a:lnTo>
                  <a:lnTo>
                    <a:pt x="1229" y="1129"/>
                  </a:lnTo>
                  <a:lnTo>
                    <a:pt x="1197" y="1234"/>
                  </a:lnTo>
                  <a:lnTo>
                    <a:pt x="1132" y="1271"/>
                  </a:lnTo>
                  <a:lnTo>
                    <a:pt x="1144" y="1326"/>
                  </a:lnTo>
                  <a:lnTo>
                    <a:pt x="1105" y="1358"/>
                  </a:lnTo>
                  <a:lnTo>
                    <a:pt x="1077" y="1362"/>
                  </a:lnTo>
                  <a:lnTo>
                    <a:pt x="1085" y="1448"/>
                  </a:lnTo>
                  <a:lnTo>
                    <a:pt x="1050" y="1478"/>
                  </a:lnTo>
                  <a:lnTo>
                    <a:pt x="996" y="1468"/>
                  </a:lnTo>
                  <a:lnTo>
                    <a:pt x="971" y="1425"/>
                  </a:lnTo>
                  <a:lnTo>
                    <a:pt x="943" y="1444"/>
                  </a:lnTo>
                  <a:lnTo>
                    <a:pt x="953" y="1495"/>
                  </a:lnTo>
                  <a:lnTo>
                    <a:pt x="1018" y="1503"/>
                  </a:lnTo>
                  <a:lnTo>
                    <a:pt x="1073" y="1547"/>
                  </a:lnTo>
                  <a:lnTo>
                    <a:pt x="1124" y="1558"/>
                  </a:lnTo>
                  <a:lnTo>
                    <a:pt x="1126" y="1507"/>
                  </a:lnTo>
                  <a:lnTo>
                    <a:pt x="1223" y="1472"/>
                  </a:lnTo>
                  <a:lnTo>
                    <a:pt x="1256" y="1489"/>
                  </a:lnTo>
                  <a:lnTo>
                    <a:pt x="1282" y="1560"/>
                  </a:lnTo>
                  <a:lnTo>
                    <a:pt x="1363" y="1633"/>
                  </a:lnTo>
                  <a:lnTo>
                    <a:pt x="1410" y="1610"/>
                  </a:lnTo>
                  <a:lnTo>
                    <a:pt x="1437" y="1688"/>
                  </a:lnTo>
                  <a:lnTo>
                    <a:pt x="1493" y="1732"/>
                  </a:lnTo>
                  <a:lnTo>
                    <a:pt x="1540" y="1739"/>
                  </a:lnTo>
                  <a:lnTo>
                    <a:pt x="1587" y="1688"/>
                  </a:lnTo>
                  <a:lnTo>
                    <a:pt x="1654" y="1651"/>
                  </a:lnTo>
                  <a:lnTo>
                    <a:pt x="1650" y="1602"/>
                  </a:lnTo>
                  <a:lnTo>
                    <a:pt x="1634" y="1580"/>
                  </a:lnTo>
                  <a:lnTo>
                    <a:pt x="1731" y="1566"/>
                  </a:lnTo>
                  <a:lnTo>
                    <a:pt x="1719" y="1507"/>
                  </a:lnTo>
                  <a:lnTo>
                    <a:pt x="1744" y="1430"/>
                  </a:lnTo>
                  <a:lnTo>
                    <a:pt x="1697" y="1399"/>
                  </a:lnTo>
                  <a:lnTo>
                    <a:pt x="1699" y="1395"/>
                  </a:lnTo>
                  <a:lnTo>
                    <a:pt x="1707" y="1385"/>
                  </a:lnTo>
                  <a:lnTo>
                    <a:pt x="1715" y="1373"/>
                  </a:lnTo>
                  <a:lnTo>
                    <a:pt x="1723" y="1363"/>
                  </a:lnTo>
                  <a:lnTo>
                    <a:pt x="1727" y="1360"/>
                  </a:lnTo>
                  <a:lnTo>
                    <a:pt x="1727" y="1354"/>
                  </a:lnTo>
                  <a:lnTo>
                    <a:pt x="1725" y="1340"/>
                  </a:lnTo>
                  <a:lnTo>
                    <a:pt x="1725" y="1324"/>
                  </a:lnTo>
                  <a:lnTo>
                    <a:pt x="1725" y="1312"/>
                  </a:lnTo>
                  <a:lnTo>
                    <a:pt x="1725" y="1306"/>
                  </a:lnTo>
                  <a:lnTo>
                    <a:pt x="1788" y="1302"/>
                  </a:lnTo>
                  <a:lnTo>
                    <a:pt x="1835" y="1328"/>
                  </a:lnTo>
                  <a:lnTo>
                    <a:pt x="1888" y="1316"/>
                  </a:lnTo>
                  <a:lnTo>
                    <a:pt x="1888" y="1267"/>
                  </a:lnTo>
                  <a:lnTo>
                    <a:pt x="1996" y="1259"/>
                  </a:lnTo>
                  <a:lnTo>
                    <a:pt x="2000" y="1206"/>
                  </a:lnTo>
                  <a:lnTo>
                    <a:pt x="1989" y="1155"/>
                  </a:lnTo>
                  <a:lnTo>
                    <a:pt x="2014" y="1112"/>
                  </a:lnTo>
                  <a:lnTo>
                    <a:pt x="2002" y="1068"/>
                  </a:lnTo>
                  <a:lnTo>
                    <a:pt x="1882" y="1015"/>
                  </a:lnTo>
                  <a:lnTo>
                    <a:pt x="1811" y="993"/>
                  </a:lnTo>
                  <a:lnTo>
                    <a:pt x="1809" y="962"/>
                  </a:lnTo>
                  <a:lnTo>
                    <a:pt x="1758" y="960"/>
                  </a:lnTo>
                  <a:lnTo>
                    <a:pt x="1727" y="944"/>
                  </a:lnTo>
                  <a:lnTo>
                    <a:pt x="1713" y="1023"/>
                  </a:lnTo>
                  <a:lnTo>
                    <a:pt x="1701" y="1102"/>
                  </a:lnTo>
                  <a:lnTo>
                    <a:pt x="1754" y="1121"/>
                  </a:lnTo>
                  <a:lnTo>
                    <a:pt x="1774" y="1157"/>
                  </a:lnTo>
                  <a:lnTo>
                    <a:pt x="1756" y="1198"/>
                  </a:lnTo>
                  <a:lnTo>
                    <a:pt x="1717" y="1214"/>
                  </a:lnTo>
                  <a:lnTo>
                    <a:pt x="1713" y="1259"/>
                  </a:lnTo>
                  <a:lnTo>
                    <a:pt x="1678" y="1271"/>
                  </a:lnTo>
                  <a:lnTo>
                    <a:pt x="1613" y="1241"/>
                  </a:lnTo>
                  <a:lnTo>
                    <a:pt x="1589" y="1206"/>
                  </a:lnTo>
                  <a:lnTo>
                    <a:pt x="1546" y="1190"/>
                  </a:lnTo>
                  <a:lnTo>
                    <a:pt x="1546" y="1145"/>
                  </a:lnTo>
                  <a:lnTo>
                    <a:pt x="1563" y="1104"/>
                  </a:lnTo>
                  <a:lnTo>
                    <a:pt x="1524" y="1047"/>
                  </a:lnTo>
                  <a:lnTo>
                    <a:pt x="1528" y="1011"/>
                  </a:lnTo>
                  <a:lnTo>
                    <a:pt x="1475" y="970"/>
                  </a:lnTo>
                  <a:lnTo>
                    <a:pt x="1447" y="932"/>
                  </a:lnTo>
                  <a:lnTo>
                    <a:pt x="1437" y="915"/>
                  </a:lnTo>
                  <a:lnTo>
                    <a:pt x="1365" y="911"/>
                  </a:lnTo>
                  <a:lnTo>
                    <a:pt x="1306" y="856"/>
                  </a:lnTo>
                  <a:lnTo>
                    <a:pt x="1313" y="767"/>
                  </a:lnTo>
                  <a:lnTo>
                    <a:pt x="1370" y="732"/>
                  </a:lnTo>
                  <a:lnTo>
                    <a:pt x="1370" y="627"/>
                  </a:lnTo>
                  <a:lnTo>
                    <a:pt x="1325" y="588"/>
                  </a:lnTo>
                  <a:lnTo>
                    <a:pt x="1250" y="592"/>
                  </a:lnTo>
                  <a:lnTo>
                    <a:pt x="1154" y="684"/>
                  </a:lnTo>
                  <a:lnTo>
                    <a:pt x="1020" y="684"/>
                  </a:lnTo>
                  <a:lnTo>
                    <a:pt x="937" y="641"/>
                  </a:lnTo>
                  <a:lnTo>
                    <a:pt x="941" y="580"/>
                  </a:lnTo>
                  <a:lnTo>
                    <a:pt x="874" y="576"/>
                  </a:lnTo>
                  <a:lnTo>
                    <a:pt x="798" y="509"/>
                  </a:lnTo>
                  <a:lnTo>
                    <a:pt x="847" y="440"/>
                  </a:lnTo>
                  <a:lnTo>
                    <a:pt x="892" y="425"/>
                  </a:lnTo>
                  <a:lnTo>
                    <a:pt x="872" y="362"/>
                  </a:lnTo>
                  <a:lnTo>
                    <a:pt x="792" y="334"/>
                  </a:lnTo>
                  <a:lnTo>
                    <a:pt x="699" y="344"/>
                  </a:lnTo>
                  <a:lnTo>
                    <a:pt x="652" y="399"/>
                  </a:lnTo>
                  <a:lnTo>
                    <a:pt x="607" y="393"/>
                  </a:lnTo>
                  <a:lnTo>
                    <a:pt x="530" y="303"/>
                  </a:lnTo>
                  <a:lnTo>
                    <a:pt x="496" y="208"/>
                  </a:lnTo>
                  <a:lnTo>
                    <a:pt x="514" y="149"/>
                  </a:lnTo>
                  <a:lnTo>
                    <a:pt x="506" y="25"/>
                  </a:lnTo>
                  <a:lnTo>
                    <a:pt x="463" y="9"/>
                  </a:lnTo>
                </a:path>
              </a:pathLst>
            </a:custGeom>
            <a:grpFill/>
            <a:ln w="6350">
              <a:solidFill>
                <a:schemeClr val="bg1"/>
              </a:solidFill>
              <a:prstDash val="solid"/>
              <a:round/>
            </a:ln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  <a:latin typeface="+mj-ea"/>
                <a:ea typeface="+mj-ea"/>
              </a:endParaRPr>
            </a:p>
          </p:txBody>
        </p:sp>
        <p:sp>
          <p:nvSpPr>
            <p:cNvPr id="45" name="Freeform 109"/>
            <p:cNvSpPr/>
            <p:nvPr/>
          </p:nvSpPr>
          <p:spPr bwMode="gray">
            <a:xfrm>
              <a:off x="1694" y="2177"/>
              <a:ext cx="936" cy="666"/>
            </a:xfrm>
            <a:custGeom>
              <a:avLst/>
              <a:gdLst>
                <a:gd name="T0" fmla="*/ 445 w 1872"/>
                <a:gd name="T1" fmla="*/ 276 h 1330"/>
                <a:gd name="T2" fmla="*/ 426 w 1872"/>
                <a:gd name="T3" fmla="*/ 279 h 1330"/>
                <a:gd name="T4" fmla="*/ 397 w 1872"/>
                <a:gd name="T5" fmla="*/ 279 h 1330"/>
                <a:gd name="T6" fmla="*/ 381 w 1872"/>
                <a:gd name="T7" fmla="*/ 296 h 1330"/>
                <a:gd name="T8" fmla="*/ 343 w 1872"/>
                <a:gd name="T9" fmla="*/ 274 h 1330"/>
                <a:gd name="T10" fmla="*/ 308 w 1872"/>
                <a:gd name="T11" fmla="*/ 269 h 1330"/>
                <a:gd name="T12" fmla="*/ 275 w 1872"/>
                <a:gd name="T13" fmla="*/ 273 h 1330"/>
                <a:gd name="T14" fmla="*/ 262 w 1872"/>
                <a:gd name="T15" fmla="*/ 288 h 1330"/>
                <a:gd name="T16" fmla="*/ 260 w 1872"/>
                <a:gd name="T17" fmla="*/ 309 h 1330"/>
                <a:gd name="T18" fmla="*/ 225 w 1872"/>
                <a:gd name="T19" fmla="*/ 329 h 1330"/>
                <a:gd name="T20" fmla="*/ 204 w 1872"/>
                <a:gd name="T21" fmla="*/ 313 h 1330"/>
                <a:gd name="T22" fmla="*/ 155 w 1872"/>
                <a:gd name="T23" fmla="*/ 287 h 1330"/>
                <a:gd name="T24" fmla="*/ 113 w 1872"/>
                <a:gd name="T25" fmla="*/ 280 h 1330"/>
                <a:gd name="T26" fmla="*/ 85 w 1872"/>
                <a:gd name="T27" fmla="*/ 274 h 1330"/>
                <a:gd name="T28" fmla="*/ 64 w 1872"/>
                <a:gd name="T29" fmla="*/ 264 h 1330"/>
                <a:gd name="T30" fmla="*/ 28 w 1872"/>
                <a:gd name="T31" fmla="*/ 256 h 1330"/>
                <a:gd name="T32" fmla="*/ 2 w 1872"/>
                <a:gd name="T33" fmla="*/ 206 h 1330"/>
                <a:gd name="T34" fmla="*/ 12 w 1872"/>
                <a:gd name="T35" fmla="*/ 185 h 1330"/>
                <a:gd name="T36" fmla="*/ 20 w 1872"/>
                <a:gd name="T37" fmla="*/ 149 h 1330"/>
                <a:gd name="T38" fmla="*/ 11 w 1872"/>
                <a:gd name="T39" fmla="*/ 133 h 1330"/>
                <a:gd name="T40" fmla="*/ 20 w 1872"/>
                <a:gd name="T41" fmla="*/ 117 h 1330"/>
                <a:gd name="T42" fmla="*/ 61 w 1872"/>
                <a:gd name="T43" fmla="*/ 117 h 1330"/>
                <a:gd name="T44" fmla="*/ 53 w 1872"/>
                <a:gd name="T45" fmla="*/ 96 h 1330"/>
                <a:gd name="T46" fmla="*/ 74 w 1872"/>
                <a:gd name="T47" fmla="*/ 75 h 1330"/>
                <a:gd name="T48" fmla="*/ 45 w 1872"/>
                <a:gd name="T49" fmla="*/ 32 h 1330"/>
                <a:gd name="T50" fmla="*/ 99 w 1872"/>
                <a:gd name="T51" fmla="*/ 18 h 1330"/>
                <a:gd name="T52" fmla="*/ 134 w 1872"/>
                <a:gd name="T53" fmla="*/ 10 h 1330"/>
                <a:gd name="T54" fmla="*/ 169 w 1872"/>
                <a:gd name="T55" fmla="*/ 4 h 1330"/>
                <a:gd name="T56" fmla="*/ 206 w 1872"/>
                <a:gd name="T57" fmla="*/ 15 h 1330"/>
                <a:gd name="T58" fmla="*/ 235 w 1872"/>
                <a:gd name="T59" fmla="*/ 32 h 1330"/>
                <a:gd name="T60" fmla="*/ 269 w 1872"/>
                <a:gd name="T61" fmla="*/ 20 h 1330"/>
                <a:gd name="T62" fmla="*/ 301 w 1872"/>
                <a:gd name="T63" fmla="*/ 20 h 1330"/>
                <a:gd name="T64" fmla="*/ 330 w 1872"/>
                <a:gd name="T65" fmla="*/ 24 h 1330"/>
                <a:gd name="T66" fmla="*/ 364 w 1872"/>
                <a:gd name="T67" fmla="*/ 28 h 1330"/>
                <a:gd name="T68" fmla="*/ 376 w 1872"/>
                <a:gd name="T69" fmla="*/ 54 h 1330"/>
                <a:gd name="T70" fmla="*/ 411 w 1872"/>
                <a:gd name="T71" fmla="*/ 80 h 1330"/>
                <a:gd name="T72" fmla="*/ 426 w 1872"/>
                <a:gd name="T73" fmla="*/ 75 h 1330"/>
                <a:gd name="T74" fmla="*/ 445 w 1872"/>
                <a:gd name="T75" fmla="*/ 98 h 1330"/>
                <a:gd name="T76" fmla="*/ 456 w 1872"/>
                <a:gd name="T77" fmla="*/ 124 h 1330"/>
                <a:gd name="T78" fmla="*/ 468 w 1872"/>
                <a:gd name="T79" fmla="*/ 143 h 1330"/>
                <a:gd name="T80" fmla="*/ 444 w 1872"/>
                <a:gd name="T81" fmla="*/ 179 h 1330"/>
                <a:gd name="T82" fmla="*/ 437 w 1872"/>
                <a:gd name="T83" fmla="*/ 201 h 1330"/>
                <a:gd name="T84" fmla="*/ 432 w 1872"/>
                <a:gd name="T85" fmla="*/ 223 h 1330"/>
                <a:gd name="T86" fmla="*/ 410 w 1872"/>
                <a:gd name="T87" fmla="*/ 228 h 1330"/>
                <a:gd name="T88" fmla="*/ 397 w 1872"/>
                <a:gd name="T89" fmla="*/ 222 h 1330"/>
                <a:gd name="T90" fmla="*/ 416 w 1872"/>
                <a:gd name="T91" fmla="*/ 237 h 1330"/>
                <a:gd name="T92" fmla="*/ 442 w 1872"/>
                <a:gd name="T93" fmla="*/ 251 h 1330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w 1872"/>
                <a:gd name="T142" fmla="*/ 0 h 1330"/>
                <a:gd name="T143" fmla="*/ 1872 w 1872"/>
                <a:gd name="T144" fmla="*/ 1330 h 1330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T141" t="T142" r="T143" b="T144"/>
              <a:pathLst>
                <a:path w="1872" h="1330">
                  <a:moveTo>
                    <a:pt x="1801" y="1035"/>
                  </a:moveTo>
                  <a:lnTo>
                    <a:pt x="1779" y="1102"/>
                  </a:lnTo>
                  <a:lnTo>
                    <a:pt x="1736" y="1082"/>
                  </a:lnTo>
                  <a:lnTo>
                    <a:pt x="1702" y="1115"/>
                  </a:lnTo>
                  <a:lnTo>
                    <a:pt x="1655" y="1072"/>
                  </a:lnTo>
                  <a:lnTo>
                    <a:pt x="1586" y="1114"/>
                  </a:lnTo>
                  <a:lnTo>
                    <a:pt x="1588" y="1184"/>
                  </a:lnTo>
                  <a:lnTo>
                    <a:pt x="1521" y="1180"/>
                  </a:lnTo>
                  <a:lnTo>
                    <a:pt x="1421" y="1068"/>
                  </a:lnTo>
                  <a:lnTo>
                    <a:pt x="1372" y="1094"/>
                  </a:lnTo>
                  <a:lnTo>
                    <a:pt x="1279" y="1049"/>
                  </a:lnTo>
                  <a:lnTo>
                    <a:pt x="1232" y="1072"/>
                  </a:lnTo>
                  <a:lnTo>
                    <a:pt x="1138" y="1062"/>
                  </a:lnTo>
                  <a:lnTo>
                    <a:pt x="1100" y="1090"/>
                  </a:lnTo>
                  <a:lnTo>
                    <a:pt x="1092" y="1155"/>
                  </a:lnTo>
                  <a:lnTo>
                    <a:pt x="1045" y="1149"/>
                  </a:lnTo>
                  <a:lnTo>
                    <a:pt x="1055" y="1184"/>
                  </a:lnTo>
                  <a:lnTo>
                    <a:pt x="1039" y="1234"/>
                  </a:lnTo>
                  <a:lnTo>
                    <a:pt x="968" y="1330"/>
                  </a:lnTo>
                  <a:lnTo>
                    <a:pt x="897" y="1314"/>
                  </a:lnTo>
                  <a:lnTo>
                    <a:pt x="821" y="1304"/>
                  </a:lnTo>
                  <a:lnTo>
                    <a:pt x="813" y="1251"/>
                  </a:lnTo>
                  <a:lnTo>
                    <a:pt x="728" y="1190"/>
                  </a:lnTo>
                  <a:lnTo>
                    <a:pt x="618" y="1147"/>
                  </a:lnTo>
                  <a:lnTo>
                    <a:pt x="521" y="1149"/>
                  </a:lnTo>
                  <a:lnTo>
                    <a:pt x="452" y="1117"/>
                  </a:lnTo>
                  <a:lnTo>
                    <a:pt x="389" y="1121"/>
                  </a:lnTo>
                  <a:lnTo>
                    <a:pt x="338" y="1092"/>
                  </a:lnTo>
                  <a:lnTo>
                    <a:pt x="281" y="1056"/>
                  </a:lnTo>
                  <a:lnTo>
                    <a:pt x="256" y="1054"/>
                  </a:lnTo>
                  <a:lnTo>
                    <a:pt x="185" y="1021"/>
                  </a:lnTo>
                  <a:lnTo>
                    <a:pt x="112" y="1023"/>
                  </a:lnTo>
                  <a:lnTo>
                    <a:pt x="61" y="911"/>
                  </a:lnTo>
                  <a:lnTo>
                    <a:pt x="6" y="822"/>
                  </a:lnTo>
                  <a:lnTo>
                    <a:pt x="0" y="740"/>
                  </a:lnTo>
                  <a:lnTo>
                    <a:pt x="45" y="738"/>
                  </a:lnTo>
                  <a:lnTo>
                    <a:pt x="43" y="686"/>
                  </a:lnTo>
                  <a:lnTo>
                    <a:pt x="77" y="594"/>
                  </a:lnTo>
                  <a:lnTo>
                    <a:pt x="78" y="549"/>
                  </a:lnTo>
                  <a:lnTo>
                    <a:pt x="43" y="529"/>
                  </a:lnTo>
                  <a:lnTo>
                    <a:pt x="80" y="501"/>
                  </a:lnTo>
                  <a:lnTo>
                    <a:pt x="77" y="466"/>
                  </a:lnTo>
                  <a:lnTo>
                    <a:pt x="139" y="501"/>
                  </a:lnTo>
                  <a:lnTo>
                    <a:pt x="244" y="466"/>
                  </a:lnTo>
                  <a:lnTo>
                    <a:pt x="206" y="433"/>
                  </a:lnTo>
                  <a:lnTo>
                    <a:pt x="212" y="383"/>
                  </a:lnTo>
                  <a:lnTo>
                    <a:pt x="265" y="364"/>
                  </a:lnTo>
                  <a:lnTo>
                    <a:pt x="293" y="299"/>
                  </a:lnTo>
                  <a:lnTo>
                    <a:pt x="175" y="206"/>
                  </a:lnTo>
                  <a:lnTo>
                    <a:pt x="179" y="126"/>
                  </a:lnTo>
                  <a:lnTo>
                    <a:pt x="252" y="84"/>
                  </a:lnTo>
                  <a:lnTo>
                    <a:pt x="393" y="70"/>
                  </a:lnTo>
                  <a:lnTo>
                    <a:pt x="502" y="41"/>
                  </a:lnTo>
                  <a:lnTo>
                    <a:pt x="533" y="37"/>
                  </a:lnTo>
                  <a:lnTo>
                    <a:pt x="596" y="0"/>
                  </a:lnTo>
                  <a:lnTo>
                    <a:pt x="675" y="13"/>
                  </a:lnTo>
                  <a:lnTo>
                    <a:pt x="758" y="21"/>
                  </a:lnTo>
                  <a:lnTo>
                    <a:pt x="823" y="57"/>
                  </a:lnTo>
                  <a:lnTo>
                    <a:pt x="880" y="68"/>
                  </a:lnTo>
                  <a:lnTo>
                    <a:pt x="941" y="127"/>
                  </a:lnTo>
                  <a:lnTo>
                    <a:pt x="996" y="124"/>
                  </a:lnTo>
                  <a:lnTo>
                    <a:pt x="1075" y="80"/>
                  </a:lnTo>
                  <a:lnTo>
                    <a:pt x="1147" y="84"/>
                  </a:lnTo>
                  <a:lnTo>
                    <a:pt x="1202" y="80"/>
                  </a:lnTo>
                  <a:lnTo>
                    <a:pt x="1244" y="57"/>
                  </a:lnTo>
                  <a:lnTo>
                    <a:pt x="1319" y="96"/>
                  </a:lnTo>
                  <a:lnTo>
                    <a:pt x="1395" y="151"/>
                  </a:lnTo>
                  <a:lnTo>
                    <a:pt x="1456" y="112"/>
                  </a:lnTo>
                  <a:lnTo>
                    <a:pt x="1480" y="171"/>
                  </a:lnTo>
                  <a:lnTo>
                    <a:pt x="1502" y="214"/>
                  </a:lnTo>
                  <a:lnTo>
                    <a:pt x="1588" y="250"/>
                  </a:lnTo>
                  <a:lnTo>
                    <a:pt x="1641" y="320"/>
                  </a:lnTo>
                  <a:lnTo>
                    <a:pt x="1675" y="322"/>
                  </a:lnTo>
                  <a:lnTo>
                    <a:pt x="1702" y="299"/>
                  </a:lnTo>
                  <a:lnTo>
                    <a:pt x="1740" y="334"/>
                  </a:lnTo>
                  <a:lnTo>
                    <a:pt x="1779" y="389"/>
                  </a:lnTo>
                  <a:lnTo>
                    <a:pt x="1793" y="458"/>
                  </a:lnTo>
                  <a:lnTo>
                    <a:pt x="1824" y="494"/>
                  </a:lnTo>
                  <a:lnTo>
                    <a:pt x="1846" y="543"/>
                  </a:lnTo>
                  <a:lnTo>
                    <a:pt x="1872" y="572"/>
                  </a:lnTo>
                  <a:lnTo>
                    <a:pt x="1840" y="677"/>
                  </a:lnTo>
                  <a:lnTo>
                    <a:pt x="1775" y="714"/>
                  </a:lnTo>
                  <a:lnTo>
                    <a:pt x="1787" y="769"/>
                  </a:lnTo>
                  <a:lnTo>
                    <a:pt x="1748" y="801"/>
                  </a:lnTo>
                  <a:lnTo>
                    <a:pt x="1720" y="805"/>
                  </a:lnTo>
                  <a:lnTo>
                    <a:pt x="1726" y="889"/>
                  </a:lnTo>
                  <a:lnTo>
                    <a:pt x="1693" y="921"/>
                  </a:lnTo>
                  <a:lnTo>
                    <a:pt x="1639" y="911"/>
                  </a:lnTo>
                  <a:lnTo>
                    <a:pt x="1614" y="868"/>
                  </a:lnTo>
                  <a:lnTo>
                    <a:pt x="1586" y="887"/>
                  </a:lnTo>
                  <a:lnTo>
                    <a:pt x="1596" y="938"/>
                  </a:lnTo>
                  <a:lnTo>
                    <a:pt x="1661" y="946"/>
                  </a:lnTo>
                  <a:lnTo>
                    <a:pt x="1716" y="990"/>
                  </a:lnTo>
                  <a:lnTo>
                    <a:pt x="1767" y="1001"/>
                  </a:lnTo>
                  <a:lnTo>
                    <a:pt x="1801" y="1035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</a:ln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  <a:latin typeface="+mj-ea"/>
                <a:ea typeface="+mj-ea"/>
              </a:endParaRPr>
            </a:p>
          </p:txBody>
        </p:sp>
        <p:sp>
          <p:nvSpPr>
            <p:cNvPr id="46" name="Freeform 110"/>
            <p:cNvSpPr/>
            <p:nvPr/>
          </p:nvSpPr>
          <p:spPr bwMode="gray">
            <a:xfrm>
              <a:off x="1694" y="2177"/>
              <a:ext cx="936" cy="666"/>
            </a:xfrm>
            <a:custGeom>
              <a:avLst/>
              <a:gdLst>
                <a:gd name="T0" fmla="*/ 445 w 1872"/>
                <a:gd name="T1" fmla="*/ 276 h 1330"/>
                <a:gd name="T2" fmla="*/ 426 w 1872"/>
                <a:gd name="T3" fmla="*/ 279 h 1330"/>
                <a:gd name="T4" fmla="*/ 397 w 1872"/>
                <a:gd name="T5" fmla="*/ 279 h 1330"/>
                <a:gd name="T6" fmla="*/ 381 w 1872"/>
                <a:gd name="T7" fmla="*/ 296 h 1330"/>
                <a:gd name="T8" fmla="*/ 343 w 1872"/>
                <a:gd name="T9" fmla="*/ 274 h 1330"/>
                <a:gd name="T10" fmla="*/ 308 w 1872"/>
                <a:gd name="T11" fmla="*/ 269 h 1330"/>
                <a:gd name="T12" fmla="*/ 275 w 1872"/>
                <a:gd name="T13" fmla="*/ 273 h 1330"/>
                <a:gd name="T14" fmla="*/ 262 w 1872"/>
                <a:gd name="T15" fmla="*/ 288 h 1330"/>
                <a:gd name="T16" fmla="*/ 260 w 1872"/>
                <a:gd name="T17" fmla="*/ 309 h 1330"/>
                <a:gd name="T18" fmla="*/ 225 w 1872"/>
                <a:gd name="T19" fmla="*/ 329 h 1330"/>
                <a:gd name="T20" fmla="*/ 204 w 1872"/>
                <a:gd name="T21" fmla="*/ 313 h 1330"/>
                <a:gd name="T22" fmla="*/ 155 w 1872"/>
                <a:gd name="T23" fmla="*/ 287 h 1330"/>
                <a:gd name="T24" fmla="*/ 113 w 1872"/>
                <a:gd name="T25" fmla="*/ 280 h 1330"/>
                <a:gd name="T26" fmla="*/ 85 w 1872"/>
                <a:gd name="T27" fmla="*/ 274 h 1330"/>
                <a:gd name="T28" fmla="*/ 64 w 1872"/>
                <a:gd name="T29" fmla="*/ 264 h 1330"/>
                <a:gd name="T30" fmla="*/ 28 w 1872"/>
                <a:gd name="T31" fmla="*/ 256 h 1330"/>
                <a:gd name="T32" fmla="*/ 2 w 1872"/>
                <a:gd name="T33" fmla="*/ 206 h 1330"/>
                <a:gd name="T34" fmla="*/ 12 w 1872"/>
                <a:gd name="T35" fmla="*/ 185 h 1330"/>
                <a:gd name="T36" fmla="*/ 20 w 1872"/>
                <a:gd name="T37" fmla="*/ 149 h 1330"/>
                <a:gd name="T38" fmla="*/ 11 w 1872"/>
                <a:gd name="T39" fmla="*/ 133 h 1330"/>
                <a:gd name="T40" fmla="*/ 20 w 1872"/>
                <a:gd name="T41" fmla="*/ 117 h 1330"/>
                <a:gd name="T42" fmla="*/ 61 w 1872"/>
                <a:gd name="T43" fmla="*/ 117 h 1330"/>
                <a:gd name="T44" fmla="*/ 53 w 1872"/>
                <a:gd name="T45" fmla="*/ 96 h 1330"/>
                <a:gd name="T46" fmla="*/ 74 w 1872"/>
                <a:gd name="T47" fmla="*/ 75 h 1330"/>
                <a:gd name="T48" fmla="*/ 45 w 1872"/>
                <a:gd name="T49" fmla="*/ 32 h 1330"/>
                <a:gd name="T50" fmla="*/ 99 w 1872"/>
                <a:gd name="T51" fmla="*/ 18 h 1330"/>
                <a:gd name="T52" fmla="*/ 134 w 1872"/>
                <a:gd name="T53" fmla="*/ 10 h 1330"/>
                <a:gd name="T54" fmla="*/ 169 w 1872"/>
                <a:gd name="T55" fmla="*/ 4 h 1330"/>
                <a:gd name="T56" fmla="*/ 206 w 1872"/>
                <a:gd name="T57" fmla="*/ 15 h 1330"/>
                <a:gd name="T58" fmla="*/ 235 w 1872"/>
                <a:gd name="T59" fmla="*/ 32 h 1330"/>
                <a:gd name="T60" fmla="*/ 269 w 1872"/>
                <a:gd name="T61" fmla="*/ 20 h 1330"/>
                <a:gd name="T62" fmla="*/ 301 w 1872"/>
                <a:gd name="T63" fmla="*/ 20 h 1330"/>
                <a:gd name="T64" fmla="*/ 330 w 1872"/>
                <a:gd name="T65" fmla="*/ 24 h 1330"/>
                <a:gd name="T66" fmla="*/ 364 w 1872"/>
                <a:gd name="T67" fmla="*/ 28 h 1330"/>
                <a:gd name="T68" fmla="*/ 376 w 1872"/>
                <a:gd name="T69" fmla="*/ 54 h 1330"/>
                <a:gd name="T70" fmla="*/ 411 w 1872"/>
                <a:gd name="T71" fmla="*/ 80 h 1330"/>
                <a:gd name="T72" fmla="*/ 426 w 1872"/>
                <a:gd name="T73" fmla="*/ 75 h 1330"/>
                <a:gd name="T74" fmla="*/ 445 w 1872"/>
                <a:gd name="T75" fmla="*/ 98 h 1330"/>
                <a:gd name="T76" fmla="*/ 456 w 1872"/>
                <a:gd name="T77" fmla="*/ 124 h 1330"/>
                <a:gd name="T78" fmla="*/ 468 w 1872"/>
                <a:gd name="T79" fmla="*/ 143 h 1330"/>
                <a:gd name="T80" fmla="*/ 444 w 1872"/>
                <a:gd name="T81" fmla="*/ 179 h 1330"/>
                <a:gd name="T82" fmla="*/ 437 w 1872"/>
                <a:gd name="T83" fmla="*/ 201 h 1330"/>
                <a:gd name="T84" fmla="*/ 432 w 1872"/>
                <a:gd name="T85" fmla="*/ 223 h 1330"/>
                <a:gd name="T86" fmla="*/ 410 w 1872"/>
                <a:gd name="T87" fmla="*/ 228 h 1330"/>
                <a:gd name="T88" fmla="*/ 397 w 1872"/>
                <a:gd name="T89" fmla="*/ 222 h 1330"/>
                <a:gd name="T90" fmla="*/ 416 w 1872"/>
                <a:gd name="T91" fmla="*/ 237 h 1330"/>
                <a:gd name="T92" fmla="*/ 442 w 1872"/>
                <a:gd name="T93" fmla="*/ 251 h 1330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w 1872"/>
                <a:gd name="T142" fmla="*/ 0 h 1330"/>
                <a:gd name="T143" fmla="*/ 1872 w 1872"/>
                <a:gd name="T144" fmla="*/ 1330 h 1330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T141" t="T142" r="T143" b="T144"/>
              <a:pathLst>
                <a:path w="1872" h="1330">
                  <a:moveTo>
                    <a:pt x="1801" y="1035"/>
                  </a:moveTo>
                  <a:lnTo>
                    <a:pt x="1779" y="1102"/>
                  </a:lnTo>
                  <a:lnTo>
                    <a:pt x="1736" y="1082"/>
                  </a:lnTo>
                  <a:lnTo>
                    <a:pt x="1702" y="1115"/>
                  </a:lnTo>
                  <a:lnTo>
                    <a:pt x="1655" y="1072"/>
                  </a:lnTo>
                  <a:lnTo>
                    <a:pt x="1586" y="1114"/>
                  </a:lnTo>
                  <a:lnTo>
                    <a:pt x="1588" y="1184"/>
                  </a:lnTo>
                  <a:lnTo>
                    <a:pt x="1521" y="1180"/>
                  </a:lnTo>
                  <a:lnTo>
                    <a:pt x="1421" y="1068"/>
                  </a:lnTo>
                  <a:lnTo>
                    <a:pt x="1372" y="1094"/>
                  </a:lnTo>
                  <a:lnTo>
                    <a:pt x="1279" y="1049"/>
                  </a:lnTo>
                  <a:lnTo>
                    <a:pt x="1232" y="1072"/>
                  </a:lnTo>
                  <a:lnTo>
                    <a:pt x="1138" y="1062"/>
                  </a:lnTo>
                  <a:lnTo>
                    <a:pt x="1100" y="1090"/>
                  </a:lnTo>
                  <a:lnTo>
                    <a:pt x="1092" y="1155"/>
                  </a:lnTo>
                  <a:lnTo>
                    <a:pt x="1045" y="1149"/>
                  </a:lnTo>
                  <a:lnTo>
                    <a:pt x="1055" y="1184"/>
                  </a:lnTo>
                  <a:lnTo>
                    <a:pt x="1039" y="1234"/>
                  </a:lnTo>
                  <a:lnTo>
                    <a:pt x="968" y="1330"/>
                  </a:lnTo>
                  <a:lnTo>
                    <a:pt x="897" y="1314"/>
                  </a:lnTo>
                  <a:lnTo>
                    <a:pt x="821" y="1304"/>
                  </a:lnTo>
                  <a:lnTo>
                    <a:pt x="813" y="1251"/>
                  </a:lnTo>
                  <a:lnTo>
                    <a:pt x="728" y="1190"/>
                  </a:lnTo>
                  <a:lnTo>
                    <a:pt x="618" y="1147"/>
                  </a:lnTo>
                  <a:lnTo>
                    <a:pt x="521" y="1149"/>
                  </a:lnTo>
                  <a:lnTo>
                    <a:pt x="452" y="1117"/>
                  </a:lnTo>
                  <a:lnTo>
                    <a:pt x="389" y="1121"/>
                  </a:lnTo>
                  <a:lnTo>
                    <a:pt x="338" y="1092"/>
                  </a:lnTo>
                  <a:lnTo>
                    <a:pt x="281" y="1056"/>
                  </a:lnTo>
                  <a:lnTo>
                    <a:pt x="256" y="1054"/>
                  </a:lnTo>
                  <a:lnTo>
                    <a:pt x="185" y="1021"/>
                  </a:lnTo>
                  <a:lnTo>
                    <a:pt x="112" y="1023"/>
                  </a:lnTo>
                  <a:lnTo>
                    <a:pt x="61" y="911"/>
                  </a:lnTo>
                  <a:lnTo>
                    <a:pt x="6" y="822"/>
                  </a:lnTo>
                  <a:lnTo>
                    <a:pt x="0" y="740"/>
                  </a:lnTo>
                  <a:lnTo>
                    <a:pt x="45" y="738"/>
                  </a:lnTo>
                  <a:lnTo>
                    <a:pt x="43" y="686"/>
                  </a:lnTo>
                  <a:lnTo>
                    <a:pt x="77" y="594"/>
                  </a:lnTo>
                  <a:lnTo>
                    <a:pt x="78" y="549"/>
                  </a:lnTo>
                  <a:lnTo>
                    <a:pt x="43" y="529"/>
                  </a:lnTo>
                  <a:lnTo>
                    <a:pt x="80" y="501"/>
                  </a:lnTo>
                  <a:lnTo>
                    <a:pt x="77" y="466"/>
                  </a:lnTo>
                  <a:lnTo>
                    <a:pt x="139" y="501"/>
                  </a:lnTo>
                  <a:lnTo>
                    <a:pt x="244" y="466"/>
                  </a:lnTo>
                  <a:lnTo>
                    <a:pt x="206" y="433"/>
                  </a:lnTo>
                  <a:lnTo>
                    <a:pt x="212" y="383"/>
                  </a:lnTo>
                  <a:lnTo>
                    <a:pt x="265" y="364"/>
                  </a:lnTo>
                  <a:lnTo>
                    <a:pt x="293" y="299"/>
                  </a:lnTo>
                  <a:lnTo>
                    <a:pt x="175" y="206"/>
                  </a:lnTo>
                  <a:lnTo>
                    <a:pt x="179" y="126"/>
                  </a:lnTo>
                  <a:lnTo>
                    <a:pt x="252" y="84"/>
                  </a:lnTo>
                  <a:lnTo>
                    <a:pt x="393" y="70"/>
                  </a:lnTo>
                  <a:lnTo>
                    <a:pt x="502" y="41"/>
                  </a:lnTo>
                  <a:lnTo>
                    <a:pt x="533" y="37"/>
                  </a:lnTo>
                  <a:lnTo>
                    <a:pt x="596" y="0"/>
                  </a:lnTo>
                  <a:lnTo>
                    <a:pt x="675" y="13"/>
                  </a:lnTo>
                  <a:lnTo>
                    <a:pt x="758" y="21"/>
                  </a:lnTo>
                  <a:lnTo>
                    <a:pt x="823" y="57"/>
                  </a:lnTo>
                  <a:lnTo>
                    <a:pt x="880" y="68"/>
                  </a:lnTo>
                  <a:lnTo>
                    <a:pt x="941" y="127"/>
                  </a:lnTo>
                  <a:lnTo>
                    <a:pt x="996" y="124"/>
                  </a:lnTo>
                  <a:lnTo>
                    <a:pt x="1075" y="80"/>
                  </a:lnTo>
                  <a:lnTo>
                    <a:pt x="1147" y="84"/>
                  </a:lnTo>
                  <a:lnTo>
                    <a:pt x="1202" y="80"/>
                  </a:lnTo>
                  <a:lnTo>
                    <a:pt x="1244" y="57"/>
                  </a:lnTo>
                  <a:lnTo>
                    <a:pt x="1319" y="96"/>
                  </a:lnTo>
                  <a:lnTo>
                    <a:pt x="1395" y="151"/>
                  </a:lnTo>
                  <a:lnTo>
                    <a:pt x="1456" y="112"/>
                  </a:lnTo>
                  <a:lnTo>
                    <a:pt x="1480" y="171"/>
                  </a:lnTo>
                  <a:lnTo>
                    <a:pt x="1502" y="214"/>
                  </a:lnTo>
                  <a:lnTo>
                    <a:pt x="1588" y="250"/>
                  </a:lnTo>
                  <a:lnTo>
                    <a:pt x="1641" y="320"/>
                  </a:lnTo>
                  <a:lnTo>
                    <a:pt x="1675" y="322"/>
                  </a:lnTo>
                  <a:lnTo>
                    <a:pt x="1702" y="299"/>
                  </a:lnTo>
                  <a:lnTo>
                    <a:pt x="1740" y="334"/>
                  </a:lnTo>
                  <a:lnTo>
                    <a:pt x="1779" y="389"/>
                  </a:lnTo>
                  <a:lnTo>
                    <a:pt x="1793" y="458"/>
                  </a:lnTo>
                  <a:lnTo>
                    <a:pt x="1824" y="494"/>
                  </a:lnTo>
                  <a:lnTo>
                    <a:pt x="1846" y="543"/>
                  </a:lnTo>
                  <a:lnTo>
                    <a:pt x="1872" y="572"/>
                  </a:lnTo>
                  <a:lnTo>
                    <a:pt x="1840" y="677"/>
                  </a:lnTo>
                  <a:lnTo>
                    <a:pt x="1775" y="714"/>
                  </a:lnTo>
                  <a:lnTo>
                    <a:pt x="1787" y="769"/>
                  </a:lnTo>
                  <a:lnTo>
                    <a:pt x="1748" y="801"/>
                  </a:lnTo>
                  <a:lnTo>
                    <a:pt x="1720" y="805"/>
                  </a:lnTo>
                  <a:lnTo>
                    <a:pt x="1726" y="889"/>
                  </a:lnTo>
                  <a:lnTo>
                    <a:pt x="1693" y="921"/>
                  </a:lnTo>
                  <a:lnTo>
                    <a:pt x="1639" y="911"/>
                  </a:lnTo>
                  <a:lnTo>
                    <a:pt x="1614" y="868"/>
                  </a:lnTo>
                  <a:lnTo>
                    <a:pt x="1586" y="887"/>
                  </a:lnTo>
                  <a:lnTo>
                    <a:pt x="1596" y="938"/>
                  </a:lnTo>
                  <a:lnTo>
                    <a:pt x="1661" y="946"/>
                  </a:lnTo>
                  <a:lnTo>
                    <a:pt x="1716" y="990"/>
                  </a:lnTo>
                  <a:lnTo>
                    <a:pt x="1767" y="1001"/>
                  </a:lnTo>
                  <a:lnTo>
                    <a:pt x="1801" y="1035"/>
                  </a:lnTo>
                </a:path>
              </a:pathLst>
            </a:custGeom>
            <a:grpFill/>
            <a:ln w="6350">
              <a:solidFill>
                <a:schemeClr val="bg1"/>
              </a:solidFill>
              <a:prstDash val="solid"/>
              <a:round/>
            </a:ln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  <a:latin typeface="+mj-ea"/>
                <a:ea typeface="+mj-ea"/>
              </a:endParaRPr>
            </a:p>
          </p:txBody>
        </p:sp>
        <p:sp>
          <p:nvSpPr>
            <p:cNvPr id="47" name="Freeform 111"/>
            <p:cNvSpPr/>
            <p:nvPr/>
          </p:nvSpPr>
          <p:spPr bwMode="gray">
            <a:xfrm>
              <a:off x="2241" y="2635"/>
              <a:ext cx="911" cy="693"/>
            </a:xfrm>
            <a:custGeom>
              <a:avLst/>
              <a:gdLst>
                <a:gd name="T0" fmla="*/ 300 w 1823"/>
                <a:gd name="T1" fmla="*/ 274 h 1385"/>
                <a:gd name="T2" fmla="*/ 284 w 1823"/>
                <a:gd name="T3" fmla="*/ 262 h 1385"/>
                <a:gd name="T4" fmla="*/ 269 w 1823"/>
                <a:gd name="T5" fmla="*/ 266 h 1385"/>
                <a:gd name="T6" fmla="*/ 248 w 1823"/>
                <a:gd name="T7" fmla="*/ 249 h 1385"/>
                <a:gd name="T8" fmla="*/ 236 w 1823"/>
                <a:gd name="T9" fmla="*/ 235 h 1385"/>
                <a:gd name="T10" fmla="*/ 232 w 1823"/>
                <a:gd name="T11" fmla="*/ 246 h 1385"/>
                <a:gd name="T12" fmla="*/ 222 w 1823"/>
                <a:gd name="T13" fmla="*/ 252 h 1385"/>
                <a:gd name="T14" fmla="*/ 218 w 1823"/>
                <a:gd name="T15" fmla="*/ 270 h 1385"/>
                <a:gd name="T16" fmla="*/ 195 w 1823"/>
                <a:gd name="T17" fmla="*/ 293 h 1385"/>
                <a:gd name="T18" fmla="*/ 201 w 1823"/>
                <a:gd name="T19" fmla="*/ 318 h 1385"/>
                <a:gd name="T20" fmla="*/ 188 w 1823"/>
                <a:gd name="T21" fmla="*/ 338 h 1385"/>
                <a:gd name="T22" fmla="*/ 167 w 1823"/>
                <a:gd name="T23" fmla="*/ 345 h 1385"/>
                <a:gd name="T24" fmla="*/ 148 w 1823"/>
                <a:gd name="T25" fmla="*/ 338 h 1385"/>
                <a:gd name="T26" fmla="*/ 132 w 1823"/>
                <a:gd name="T27" fmla="*/ 302 h 1385"/>
                <a:gd name="T28" fmla="*/ 111 w 1823"/>
                <a:gd name="T29" fmla="*/ 270 h 1385"/>
                <a:gd name="T30" fmla="*/ 90 w 1823"/>
                <a:gd name="T31" fmla="*/ 257 h 1385"/>
                <a:gd name="T32" fmla="*/ 87 w 1823"/>
                <a:gd name="T33" fmla="*/ 239 h 1385"/>
                <a:gd name="T34" fmla="*/ 65 w 1823"/>
                <a:gd name="T35" fmla="*/ 253 h 1385"/>
                <a:gd name="T36" fmla="*/ 53 w 1823"/>
                <a:gd name="T37" fmla="*/ 209 h 1385"/>
                <a:gd name="T38" fmla="*/ 51 w 1823"/>
                <a:gd name="T39" fmla="*/ 156 h 1385"/>
                <a:gd name="T40" fmla="*/ 40 w 1823"/>
                <a:gd name="T41" fmla="*/ 128 h 1385"/>
                <a:gd name="T42" fmla="*/ 49 w 1823"/>
                <a:gd name="T43" fmla="*/ 117 h 1385"/>
                <a:gd name="T44" fmla="*/ 26 w 1823"/>
                <a:gd name="T45" fmla="*/ 77 h 1385"/>
                <a:gd name="T46" fmla="*/ 2 w 1823"/>
                <a:gd name="T47" fmla="*/ 45 h 1385"/>
                <a:gd name="T48" fmla="*/ 35 w 1823"/>
                <a:gd name="T49" fmla="*/ 40 h 1385"/>
                <a:gd name="T50" fmla="*/ 70 w 1823"/>
                <a:gd name="T51" fmla="*/ 45 h 1385"/>
                <a:gd name="T52" fmla="*/ 107 w 1823"/>
                <a:gd name="T53" fmla="*/ 67 h 1385"/>
                <a:gd name="T54" fmla="*/ 124 w 1823"/>
                <a:gd name="T55" fmla="*/ 50 h 1385"/>
                <a:gd name="T56" fmla="*/ 152 w 1823"/>
                <a:gd name="T57" fmla="*/ 50 h 1385"/>
                <a:gd name="T58" fmla="*/ 171 w 1823"/>
                <a:gd name="T59" fmla="*/ 47 h 1385"/>
                <a:gd name="T60" fmla="*/ 168 w 1823"/>
                <a:gd name="T61" fmla="*/ 22 h 1385"/>
                <a:gd name="T62" fmla="*/ 193 w 1823"/>
                <a:gd name="T63" fmla="*/ 0 h 1385"/>
                <a:gd name="T64" fmla="*/ 208 w 1823"/>
                <a:gd name="T65" fmla="*/ 22 h 1385"/>
                <a:gd name="T66" fmla="*/ 240 w 1823"/>
                <a:gd name="T67" fmla="*/ 35 h 1385"/>
                <a:gd name="T68" fmla="*/ 261 w 1823"/>
                <a:gd name="T69" fmla="*/ 65 h 1385"/>
                <a:gd name="T70" fmla="*/ 284 w 1823"/>
                <a:gd name="T71" fmla="*/ 54 h 1385"/>
                <a:gd name="T72" fmla="*/ 310 w 1823"/>
                <a:gd name="T73" fmla="*/ 64 h 1385"/>
                <a:gd name="T74" fmla="*/ 358 w 1823"/>
                <a:gd name="T75" fmla="*/ 68 h 1385"/>
                <a:gd name="T76" fmla="*/ 390 w 1823"/>
                <a:gd name="T77" fmla="*/ 73 h 1385"/>
                <a:gd name="T78" fmla="*/ 419 w 1823"/>
                <a:gd name="T79" fmla="*/ 84 h 1385"/>
                <a:gd name="T80" fmla="*/ 448 w 1823"/>
                <a:gd name="T81" fmla="*/ 89 h 1385"/>
                <a:gd name="T82" fmla="*/ 455 w 1823"/>
                <a:gd name="T83" fmla="*/ 130 h 1385"/>
                <a:gd name="T84" fmla="*/ 431 w 1823"/>
                <a:gd name="T85" fmla="*/ 144 h 1385"/>
                <a:gd name="T86" fmla="*/ 396 w 1823"/>
                <a:gd name="T87" fmla="*/ 155 h 1385"/>
                <a:gd name="T88" fmla="*/ 417 w 1823"/>
                <a:gd name="T89" fmla="*/ 193 h 1385"/>
                <a:gd name="T90" fmla="*/ 433 w 1823"/>
                <a:gd name="T91" fmla="*/ 227 h 1385"/>
                <a:gd name="T92" fmla="*/ 417 w 1823"/>
                <a:gd name="T93" fmla="*/ 246 h 1385"/>
                <a:gd name="T94" fmla="*/ 397 w 1823"/>
                <a:gd name="T95" fmla="*/ 227 h 1385"/>
                <a:gd name="T96" fmla="*/ 379 w 1823"/>
                <a:gd name="T97" fmla="*/ 214 h 1385"/>
                <a:gd name="T98" fmla="*/ 361 w 1823"/>
                <a:gd name="T99" fmla="*/ 210 h 1385"/>
                <a:gd name="T100" fmla="*/ 355 w 1823"/>
                <a:gd name="T101" fmla="*/ 224 h 1385"/>
                <a:gd name="T102" fmla="*/ 344 w 1823"/>
                <a:gd name="T103" fmla="*/ 240 h 1385"/>
                <a:gd name="T104" fmla="*/ 312 w 1823"/>
                <a:gd name="T105" fmla="*/ 227 h 1385"/>
                <a:gd name="T106" fmla="*/ 300 w 1823"/>
                <a:gd name="T107" fmla="*/ 247 h 1385"/>
                <a:gd name="T108" fmla="*/ 320 w 1823"/>
                <a:gd name="T109" fmla="*/ 253 h 1385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1823"/>
                <a:gd name="T166" fmla="*/ 0 h 1385"/>
                <a:gd name="T167" fmla="*/ 1823 w 1823"/>
                <a:gd name="T168" fmla="*/ 1385 h 1385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1823" h="1385">
                  <a:moveTo>
                    <a:pt x="1301" y="1068"/>
                  </a:moveTo>
                  <a:lnTo>
                    <a:pt x="1203" y="1096"/>
                  </a:lnTo>
                  <a:lnTo>
                    <a:pt x="1142" y="1088"/>
                  </a:lnTo>
                  <a:lnTo>
                    <a:pt x="1138" y="1047"/>
                  </a:lnTo>
                  <a:lnTo>
                    <a:pt x="1105" y="1025"/>
                  </a:lnTo>
                  <a:lnTo>
                    <a:pt x="1077" y="1061"/>
                  </a:lnTo>
                  <a:lnTo>
                    <a:pt x="1014" y="1066"/>
                  </a:lnTo>
                  <a:lnTo>
                    <a:pt x="992" y="996"/>
                  </a:lnTo>
                  <a:lnTo>
                    <a:pt x="992" y="942"/>
                  </a:lnTo>
                  <a:lnTo>
                    <a:pt x="945" y="939"/>
                  </a:lnTo>
                  <a:lnTo>
                    <a:pt x="916" y="954"/>
                  </a:lnTo>
                  <a:lnTo>
                    <a:pt x="929" y="982"/>
                  </a:lnTo>
                  <a:lnTo>
                    <a:pt x="923" y="1005"/>
                  </a:lnTo>
                  <a:lnTo>
                    <a:pt x="890" y="1007"/>
                  </a:lnTo>
                  <a:lnTo>
                    <a:pt x="866" y="1033"/>
                  </a:lnTo>
                  <a:lnTo>
                    <a:pt x="874" y="1078"/>
                  </a:lnTo>
                  <a:lnTo>
                    <a:pt x="817" y="1149"/>
                  </a:lnTo>
                  <a:lnTo>
                    <a:pt x="780" y="1169"/>
                  </a:lnTo>
                  <a:lnTo>
                    <a:pt x="780" y="1234"/>
                  </a:lnTo>
                  <a:lnTo>
                    <a:pt x="805" y="1271"/>
                  </a:lnTo>
                  <a:lnTo>
                    <a:pt x="801" y="1326"/>
                  </a:lnTo>
                  <a:lnTo>
                    <a:pt x="752" y="1352"/>
                  </a:lnTo>
                  <a:lnTo>
                    <a:pt x="742" y="1330"/>
                  </a:lnTo>
                  <a:lnTo>
                    <a:pt x="670" y="1377"/>
                  </a:lnTo>
                  <a:lnTo>
                    <a:pt x="632" y="1385"/>
                  </a:lnTo>
                  <a:lnTo>
                    <a:pt x="595" y="1352"/>
                  </a:lnTo>
                  <a:lnTo>
                    <a:pt x="563" y="1273"/>
                  </a:lnTo>
                  <a:lnTo>
                    <a:pt x="528" y="1206"/>
                  </a:lnTo>
                  <a:lnTo>
                    <a:pt x="500" y="1163"/>
                  </a:lnTo>
                  <a:lnTo>
                    <a:pt x="445" y="1078"/>
                  </a:lnTo>
                  <a:lnTo>
                    <a:pt x="396" y="1076"/>
                  </a:lnTo>
                  <a:lnTo>
                    <a:pt x="362" y="1025"/>
                  </a:lnTo>
                  <a:lnTo>
                    <a:pt x="378" y="988"/>
                  </a:lnTo>
                  <a:lnTo>
                    <a:pt x="349" y="954"/>
                  </a:lnTo>
                  <a:lnTo>
                    <a:pt x="303" y="1004"/>
                  </a:lnTo>
                  <a:lnTo>
                    <a:pt x="260" y="1011"/>
                  </a:lnTo>
                  <a:lnTo>
                    <a:pt x="227" y="950"/>
                  </a:lnTo>
                  <a:lnTo>
                    <a:pt x="215" y="834"/>
                  </a:lnTo>
                  <a:lnTo>
                    <a:pt x="211" y="712"/>
                  </a:lnTo>
                  <a:lnTo>
                    <a:pt x="205" y="624"/>
                  </a:lnTo>
                  <a:lnTo>
                    <a:pt x="199" y="582"/>
                  </a:lnTo>
                  <a:lnTo>
                    <a:pt x="160" y="509"/>
                  </a:lnTo>
                  <a:lnTo>
                    <a:pt x="193" y="496"/>
                  </a:lnTo>
                  <a:lnTo>
                    <a:pt x="199" y="468"/>
                  </a:lnTo>
                  <a:lnTo>
                    <a:pt x="136" y="401"/>
                  </a:lnTo>
                  <a:lnTo>
                    <a:pt x="105" y="305"/>
                  </a:lnTo>
                  <a:lnTo>
                    <a:pt x="0" y="240"/>
                  </a:lnTo>
                  <a:lnTo>
                    <a:pt x="8" y="177"/>
                  </a:lnTo>
                  <a:lnTo>
                    <a:pt x="49" y="147"/>
                  </a:lnTo>
                  <a:lnTo>
                    <a:pt x="140" y="157"/>
                  </a:lnTo>
                  <a:lnTo>
                    <a:pt x="189" y="134"/>
                  </a:lnTo>
                  <a:lnTo>
                    <a:pt x="280" y="179"/>
                  </a:lnTo>
                  <a:lnTo>
                    <a:pt x="329" y="153"/>
                  </a:lnTo>
                  <a:lnTo>
                    <a:pt x="429" y="265"/>
                  </a:lnTo>
                  <a:lnTo>
                    <a:pt x="496" y="267"/>
                  </a:lnTo>
                  <a:lnTo>
                    <a:pt x="496" y="200"/>
                  </a:lnTo>
                  <a:lnTo>
                    <a:pt x="563" y="157"/>
                  </a:lnTo>
                  <a:lnTo>
                    <a:pt x="610" y="200"/>
                  </a:lnTo>
                  <a:lnTo>
                    <a:pt x="644" y="167"/>
                  </a:lnTo>
                  <a:lnTo>
                    <a:pt x="687" y="187"/>
                  </a:lnTo>
                  <a:lnTo>
                    <a:pt x="709" y="120"/>
                  </a:lnTo>
                  <a:lnTo>
                    <a:pt x="673" y="86"/>
                  </a:lnTo>
                  <a:lnTo>
                    <a:pt x="677" y="35"/>
                  </a:lnTo>
                  <a:lnTo>
                    <a:pt x="774" y="0"/>
                  </a:lnTo>
                  <a:lnTo>
                    <a:pt x="807" y="17"/>
                  </a:lnTo>
                  <a:lnTo>
                    <a:pt x="833" y="88"/>
                  </a:lnTo>
                  <a:lnTo>
                    <a:pt x="914" y="161"/>
                  </a:lnTo>
                  <a:lnTo>
                    <a:pt x="961" y="138"/>
                  </a:lnTo>
                  <a:lnTo>
                    <a:pt x="988" y="216"/>
                  </a:lnTo>
                  <a:lnTo>
                    <a:pt x="1044" y="260"/>
                  </a:lnTo>
                  <a:lnTo>
                    <a:pt x="1091" y="267"/>
                  </a:lnTo>
                  <a:lnTo>
                    <a:pt x="1138" y="216"/>
                  </a:lnTo>
                  <a:lnTo>
                    <a:pt x="1183" y="195"/>
                  </a:lnTo>
                  <a:lnTo>
                    <a:pt x="1242" y="254"/>
                  </a:lnTo>
                  <a:lnTo>
                    <a:pt x="1335" y="228"/>
                  </a:lnTo>
                  <a:lnTo>
                    <a:pt x="1433" y="269"/>
                  </a:lnTo>
                  <a:lnTo>
                    <a:pt x="1496" y="317"/>
                  </a:lnTo>
                  <a:lnTo>
                    <a:pt x="1561" y="291"/>
                  </a:lnTo>
                  <a:lnTo>
                    <a:pt x="1632" y="336"/>
                  </a:lnTo>
                  <a:lnTo>
                    <a:pt x="1679" y="336"/>
                  </a:lnTo>
                  <a:lnTo>
                    <a:pt x="1681" y="368"/>
                  </a:lnTo>
                  <a:lnTo>
                    <a:pt x="1795" y="356"/>
                  </a:lnTo>
                  <a:lnTo>
                    <a:pt x="1823" y="433"/>
                  </a:lnTo>
                  <a:lnTo>
                    <a:pt x="1821" y="519"/>
                  </a:lnTo>
                  <a:lnTo>
                    <a:pt x="1770" y="527"/>
                  </a:lnTo>
                  <a:lnTo>
                    <a:pt x="1727" y="576"/>
                  </a:lnTo>
                  <a:lnTo>
                    <a:pt x="1620" y="584"/>
                  </a:lnTo>
                  <a:lnTo>
                    <a:pt x="1587" y="618"/>
                  </a:lnTo>
                  <a:lnTo>
                    <a:pt x="1610" y="693"/>
                  </a:lnTo>
                  <a:lnTo>
                    <a:pt x="1669" y="771"/>
                  </a:lnTo>
                  <a:lnTo>
                    <a:pt x="1721" y="815"/>
                  </a:lnTo>
                  <a:lnTo>
                    <a:pt x="1732" y="905"/>
                  </a:lnTo>
                  <a:lnTo>
                    <a:pt x="1731" y="956"/>
                  </a:lnTo>
                  <a:lnTo>
                    <a:pt x="1669" y="984"/>
                  </a:lnTo>
                  <a:lnTo>
                    <a:pt x="1616" y="913"/>
                  </a:lnTo>
                  <a:lnTo>
                    <a:pt x="1591" y="905"/>
                  </a:lnTo>
                  <a:lnTo>
                    <a:pt x="1575" y="838"/>
                  </a:lnTo>
                  <a:lnTo>
                    <a:pt x="1516" y="856"/>
                  </a:lnTo>
                  <a:lnTo>
                    <a:pt x="1463" y="818"/>
                  </a:lnTo>
                  <a:lnTo>
                    <a:pt x="1445" y="838"/>
                  </a:lnTo>
                  <a:lnTo>
                    <a:pt x="1457" y="880"/>
                  </a:lnTo>
                  <a:lnTo>
                    <a:pt x="1421" y="895"/>
                  </a:lnTo>
                  <a:lnTo>
                    <a:pt x="1362" y="909"/>
                  </a:lnTo>
                  <a:lnTo>
                    <a:pt x="1378" y="958"/>
                  </a:lnTo>
                  <a:lnTo>
                    <a:pt x="1313" y="950"/>
                  </a:lnTo>
                  <a:lnTo>
                    <a:pt x="1248" y="907"/>
                  </a:lnTo>
                  <a:lnTo>
                    <a:pt x="1197" y="944"/>
                  </a:lnTo>
                  <a:lnTo>
                    <a:pt x="1201" y="986"/>
                  </a:lnTo>
                  <a:lnTo>
                    <a:pt x="1252" y="1009"/>
                  </a:lnTo>
                  <a:lnTo>
                    <a:pt x="1280" y="1009"/>
                  </a:lnTo>
                  <a:lnTo>
                    <a:pt x="1301" y="1068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</a:ln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  <a:latin typeface="+mj-ea"/>
                <a:ea typeface="+mj-ea"/>
              </a:endParaRPr>
            </a:p>
          </p:txBody>
        </p:sp>
        <p:sp>
          <p:nvSpPr>
            <p:cNvPr id="48" name="Freeform 112"/>
            <p:cNvSpPr/>
            <p:nvPr/>
          </p:nvSpPr>
          <p:spPr bwMode="gray">
            <a:xfrm>
              <a:off x="2241" y="2635"/>
              <a:ext cx="911" cy="693"/>
            </a:xfrm>
            <a:custGeom>
              <a:avLst/>
              <a:gdLst>
                <a:gd name="T0" fmla="*/ 300 w 1823"/>
                <a:gd name="T1" fmla="*/ 274 h 1385"/>
                <a:gd name="T2" fmla="*/ 284 w 1823"/>
                <a:gd name="T3" fmla="*/ 262 h 1385"/>
                <a:gd name="T4" fmla="*/ 269 w 1823"/>
                <a:gd name="T5" fmla="*/ 266 h 1385"/>
                <a:gd name="T6" fmla="*/ 248 w 1823"/>
                <a:gd name="T7" fmla="*/ 249 h 1385"/>
                <a:gd name="T8" fmla="*/ 236 w 1823"/>
                <a:gd name="T9" fmla="*/ 235 h 1385"/>
                <a:gd name="T10" fmla="*/ 232 w 1823"/>
                <a:gd name="T11" fmla="*/ 246 h 1385"/>
                <a:gd name="T12" fmla="*/ 222 w 1823"/>
                <a:gd name="T13" fmla="*/ 252 h 1385"/>
                <a:gd name="T14" fmla="*/ 218 w 1823"/>
                <a:gd name="T15" fmla="*/ 270 h 1385"/>
                <a:gd name="T16" fmla="*/ 195 w 1823"/>
                <a:gd name="T17" fmla="*/ 293 h 1385"/>
                <a:gd name="T18" fmla="*/ 201 w 1823"/>
                <a:gd name="T19" fmla="*/ 318 h 1385"/>
                <a:gd name="T20" fmla="*/ 188 w 1823"/>
                <a:gd name="T21" fmla="*/ 338 h 1385"/>
                <a:gd name="T22" fmla="*/ 167 w 1823"/>
                <a:gd name="T23" fmla="*/ 345 h 1385"/>
                <a:gd name="T24" fmla="*/ 148 w 1823"/>
                <a:gd name="T25" fmla="*/ 338 h 1385"/>
                <a:gd name="T26" fmla="*/ 132 w 1823"/>
                <a:gd name="T27" fmla="*/ 302 h 1385"/>
                <a:gd name="T28" fmla="*/ 111 w 1823"/>
                <a:gd name="T29" fmla="*/ 270 h 1385"/>
                <a:gd name="T30" fmla="*/ 90 w 1823"/>
                <a:gd name="T31" fmla="*/ 257 h 1385"/>
                <a:gd name="T32" fmla="*/ 87 w 1823"/>
                <a:gd name="T33" fmla="*/ 239 h 1385"/>
                <a:gd name="T34" fmla="*/ 65 w 1823"/>
                <a:gd name="T35" fmla="*/ 253 h 1385"/>
                <a:gd name="T36" fmla="*/ 53 w 1823"/>
                <a:gd name="T37" fmla="*/ 209 h 1385"/>
                <a:gd name="T38" fmla="*/ 51 w 1823"/>
                <a:gd name="T39" fmla="*/ 156 h 1385"/>
                <a:gd name="T40" fmla="*/ 40 w 1823"/>
                <a:gd name="T41" fmla="*/ 128 h 1385"/>
                <a:gd name="T42" fmla="*/ 49 w 1823"/>
                <a:gd name="T43" fmla="*/ 117 h 1385"/>
                <a:gd name="T44" fmla="*/ 26 w 1823"/>
                <a:gd name="T45" fmla="*/ 77 h 1385"/>
                <a:gd name="T46" fmla="*/ 2 w 1823"/>
                <a:gd name="T47" fmla="*/ 45 h 1385"/>
                <a:gd name="T48" fmla="*/ 35 w 1823"/>
                <a:gd name="T49" fmla="*/ 40 h 1385"/>
                <a:gd name="T50" fmla="*/ 70 w 1823"/>
                <a:gd name="T51" fmla="*/ 45 h 1385"/>
                <a:gd name="T52" fmla="*/ 107 w 1823"/>
                <a:gd name="T53" fmla="*/ 67 h 1385"/>
                <a:gd name="T54" fmla="*/ 124 w 1823"/>
                <a:gd name="T55" fmla="*/ 50 h 1385"/>
                <a:gd name="T56" fmla="*/ 152 w 1823"/>
                <a:gd name="T57" fmla="*/ 50 h 1385"/>
                <a:gd name="T58" fmla="*/ 171 w 1823"/>
                <a:gd name="T59" fmla="*/ 47 h 1385"/>
                <a:gd name="T60" fmla="*/ 168 w 1823"/>
                <a:gd name="T61" fmla="*/ 22 h 1385"/>
                <a:gd name="T62" fmla="*/ 193 w 1823"/>
                <a:gd name="T63" fmla="*/ 0 h 1385"/>
                <a:gd name="T64" fmla="*/ 208 w 1823"/>
                <a:gd name="T65" fmla="*/ 22 h 1385"/>
                <a:gd name="T66" fmla="*/ 240 w 1823"/>
                <a:gd name="T67" fmla="*/ 35 h 1385"/>
                <a:gd name="T68" fmla="*/ 261 w 1823"/>
                <a:gd name="T69" fmla="*/ 65 h 1385"/>
                <a:gd name="T70" fmla="*/ 284 w 1823"/>
                <a:gd name="T71" fmla="*/ 54 h 1385"/>
                <a:gd name="T72" fmla="*/ 310 w 1823"/>
                <a:gd name="T73" fmla="*/ 64 h 1385"/>
                <a:gd name="T74" fmla="*/ 358 w 1823"/>
                <a:gd name="T75" fmla="*/ 68 h 1385"/>
                <a:gd name="T76" fmla="*/ 390 w 1823"/>
                <a:gd name="T77" fmla="*/ 73 h 1385"/>
                <a:gd name="T78" fmla="*/ 419 w 1823"/>
                <a:gd name="T79" fmla="*/ 84 h 1385"/>
                <a:gd name="T80" fmla="*/ 448 w 1823"/>
                <a:gd name="T81" fmla="*/ 89 h 1385"/>
                <a:gd name="T82" fmla="*/ 455 w 1823"/>
                <a:gd name="T83" fmla="*/ 130 h 1385"/>
                <a:gd name="T84" fmla="*/ 431 w 1823"/>
                <a:gd name="T85" fmla="*/ 144 h 1385"/>
                <a:gd name="T86" fmla="*/ 396 w 1823"/>
                <a:gd name="T87" fmla="*/ 155 h 1385"/>
                <a:gd name="T88" fmla="*/ 417 w 1823"/>
                <a:gd name="T89" fmla="*/ 193 h 1385"/>
                <a:gd name="T90" fmla="*/ 433 w 1823"/>
                <a:gd name="T91" fmla="*/ 227 h 1385"/>
                <a:gd name="T92" fmla="*/ 417 w 1823"/>
                <a:gd name="T93" fmla="*/ 246 h 1385"/>
                <a:gd name="T94" fmla="*/ 397 w 1823"/>
                <a:gd name="T95" fmla="*/ 227 h 1385"/>
                <a:gd name="T96" fmla="*/ 379 w 1823"/>
                <a:gd name="T97" fmla="*/ 214 h 1385"/>
                <a:gd name="T98" fmla="*/ 361 w 1823"/>
                <a:gd name="T99" fmla="*/ 210 h 1385"/>
                <a:gd name="T100" fmla="*/ 355 w 1823"/>
                <a:gd name="T101" fmla="*/ 224 h 1385"/>
                <a:gd name="T102" fmla="*/ 344 w 1823"/>
                <a:gd name="T103" fmla="*/ 240 h 1385"/>
                <a:gd name="T104" fmla="*/ 312 w 1823"/>
                <a:gd name="T105" fmla="*/ 227 h 1385"/>
                <a:gd name="T106" fmla="*/ 300 w 1823"/>
                <a:gd name="T107" fmla="*/ 247 h 1385"/>
                <a:gd name="T108" fmla="*/ 320 w 1823"/>
                <a:gd name="T109" fmla="*/ 253 h 1385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1823"/>
                <a:gd name="T166" fmla="*/ 0 h 1385"/>
                <a:gd name="T167" fmla="*/ 1823 w 1823"/>
                <a:gd name="T168" fmla="*/ 1385 h 1385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1823" h="1385">
                  <a:moveTo>
                    <a:pt x="1301" y="1068"/>
                  </a:moveTo>
                  <a:lnTo>
                    <a:pt x="1203" y="1096"/>
                  </a:lnTo>
                  <a:lnTo>
                    <a:pt x="1142" y="1088"/>
                  </a:lnTo>
                  <a:lnTo>
                    <a:pt x="1138" y="1047"/>
                  </a:lnTo>
                  <a:lnTo>
                    <a:pt x="1105" y="1025"/>
                  </a:lnTo>
                  <a:lnTo>
                    <a:pt x="1077" y="1061"/>
                  </a:lnTo>
                  <a:lnTo>
                    <a:pt x="1014" y="1066"/>
                  </a:lnTo>
                  <a:lnTo>
                    <a:pt x="992" y="996"/>
                  </a:lnTo>
                  <a:lnTo>
                    <a:pt x="992" y="942"/>
                  </a:lnTo>
                  <a:lnTo>
                    <a:pt x="945" y="939"/>
                  </a:lnTo>
                  <a:lnTo>
                    <a:pt x="916" y="954"/>
                  </a:lnTo>
                  <a:lnTo>
                    <a:pt x="929" y="982"/>
                  </a:lnTo>
                  <a:lnTo>
                    <a:pt x="923" y="1005"/>
                  </a:lnTo>
                  <a:lnTo>
                    <a:pt x="890" y="1007"/>
                  </a:lnTo>
                  <a:lnTo>
                    <a:pt x="866" y="1033"/>
                  </a:lnTo>
                  <a:lnTo>
                    <a:pt x="874" y="1078"/>
                  </a:lnTo>
                  <a:lnTo>
                    <a:pt x="817" y="1149"/>
                  </a:lnTo>
                  <a:lnTo>
                    <a:pt x="780" y="1169"/>
                  </a:lnTo>
                  <a:lnTo>
                    <a:pt x="780" y="1234"/>
                  </a:lnTo>
                  <a:lnTo>
                    <a:pt x="805" y="1271"/>
                  </a:lnTo>
                  <a:lnTo>
                    <a:pt x="801" y="1326"/>
                  </a:lnTo>
                  <a:lnTo>
                    <a:pt x="752" y="1352"/>
                  </a:lnTo>
                  <a:lnTo>
                    <a:pt x="742" y="1330"/>
                  </a:lnTo>
                  <a:lnTo>
                    <a:pt x="670" y="1377"/>
                  </a:lnTo>
                  <a:lnTo>
                    <a:pt x="632" y="1385"/>
                  </a:lnTo>
                  <a:lnTo>
                    <a:pt x="595" y="1352"/>
                  </a:lnTo>
                  <a:lnTo>
                    <a:pt x="563" y="1273"/>
                  </a:lnTo>
                  <a:lnTo>
                    <a:pt x="528" y="1206"/>
                  </a:lnTo>
                  <a:lnTo>
                    <a:pt x="500" y="1163"/>
                  </a:lnTo>
                  <a:lnTo>
                    <a:pt x="445" y="1078"/>
                  </a:lnTo>
                  <a:lnTo>
                    <a:pt x="396" y="1076"/>
                  </a:lnTo>
                  <a:lnTo>
                    <a:pt x="362" y="1025"/>
                  </a:lnTo>
                  <a:lnTo>
                    <a:pt x="378" y="988"/>
                  </a:lnTo>
                  <a:lnTo>
                    <a:pt x="349" y="954"/>
                  </a:lnTo>
                  <a:lnTo>
                    <a:pt x="303" y="1004"/>
                  </a:lnTo>
                  <a:lnTo>
                    <a:pt x="260" y="1011"/>
                  </a:lnTo>
                  <a:lnTo>
                    <a:pt x="227" y="950"/>
                  </a:lnTo>
                  <a:lnTo>
                    <a:pt x="215" y="834"/>
                  </a:lnTo>
                  <a:lnTo>
                    <a:pt x="211" y="712"/>
                  </a:lnTo>
                  <a:lnTo>
                    <a:pt x="205" y="624"/>
                  </a:lnTo>
                  <a:lnTo>
                    <a:pt x="199" y="582"/>
                  </a:lnTo>
                  <a:lnTo>
                    <a:pt x="160" y="509"/>
                  </a:lnTo>
                  <a:lnTo>
                    <a:pt x="193" y="496"/>
                  </a:lnTo>
                  <a:lnTo>
                    <a:pt x="199" y="468"/>
                  </a:lnTo>
                  <a:lnTo>
                    <a:pt x="136" y="401"/>
                  </a:lnTo>
                  <a:lnTo>
                    <a:pt x="105" y="305"/>
                  </a:lnTo>
                  <a:lnTo>
                    <a:pt x="0" y="240"/>
                  </a:lnTo>
                  <a:lnTo>
                    <a:pt x="8" y="177"/>
                  </a:lnTo>
                  <a:lnTo>
                    <a:pt x="49" y="147"/>
                  </a:lnTo>
                  <a:lnTo>
                    <a:pt x="140" y="157"/>
                  </a:lnTo>
                  <a:lnTo>
                    <a:pt x="189" y="134"/>
                  </a:lnTo>
                  <a:lnTo>
                    <a:pt x="280" y="179"/>
                  </a:lnTo>
                  <a:lnTo>
                    <a:pt x="329" y="153"/>
                  </a:lnTo>
                  <a:lnTo>
                    <a:pt x="429" y="265"/>
                  </a:lnTo>
                  <a:lnTo>
                    <a:pt x="496" y="267"/>
                  </a:lnTo>
                  <a:lnTo>
                    <a:pt x="496" y="200"/>
                  </a:lnTo>
                  <a:lnTo>
                    <a:pt x="563" y="157"/>
                  </a:lnTo>
                  <a:lnTo>
                    <a:pt x="610" y="200"/>
                  </a:lnTo>
                  <a:lnTo>
                    <a:pt x="644" y="167"/>
                  </a:lnTo>
                  <a:lnTo>
                    <a:pt x="687" y="187"/>
                  </a:lnTo>
                  <a:lnTo>
                    <a:pt x="709" y="120"/>
                  </a:lnTo>
                  <a:lnTo>
                    <a:pt x="673" y="86"/>
                  </a:lnTo>
                  <a:lnTo>
                    <a:pt x="677" y="35"/>
                  </a:lnTo>
                  <a:lnTo>
                    <a:pt x="774" y="0"/>
                  </a:lnTo>
                  <a:lnTo>
                    <a:pt x="807" y="17"/>
                  </a:lnTo>
                  <a:lnTo>
                    <a:pt x="833" y="88"/>
                  </a:lnTo>
                  <a:lnTo>
                    <a:pt x="914" y="161"/>
                  </a:lnTo>
                  <a:lnTo>
                    <a:pt x="961" y="138"/>
                  </a:lnTo>
                  <a:lnTo>
                    <a:pt x="988" y="216"/>
                  </a:lnTo>
                  <a:lnTo>
                    <a:pt x="1044" y="260"/>
                  </a:lnTo>
                  <a:lnTo>
                    <a:pt x="1091" y="267"/>
                  </a:lnTo>
                  <a:lnTo>
                    <a:pt x="1138" y="216"/>
                  </a:lnTo>
                  <a:lnTo>
                    <a:pt x="1183" y="195"/>
                  </a:lnTo>
                  <a:lnTo>
                    <a:pt x="1242" y="254"/>
                  </a:lnTo>
                  <a:lnTo>
                    <a:pt x="1335" y="228"/>
                  </a:lnTo>
                  <a:lnTo>
                    <a:pt x="1433" y="269"/>
                  </a:lnTo>
                  <a:lnTo>
                    <a:pt x="1496" y="317"/>
                  </a:lnTo>
                  <a:lnTo>
                    <a:pt x="1561" y="291"/>
                  </a:lnTo>
                  <a:lnTo>
                    <a:pt x="1632" y="336"/>
                  </a:lnTo>
                  <a:lnTo>
                    <a:pt x="1679" y="336"/>
                  </a:lnTo>
                  <a:lnTo>
                    <a:pt x="1681" y="368"/>
                  </a:lnTo>
                  <a:lnTo>
                    <a:pt x="1795" y="356"/>
                  </a:lnTo>
                  <a:lnTo>
                    <a:pt x="1823" y="433"/>
                  </a:lnTo>
                  <a:lnTo>
                    <a:pt x="1821" y="519"/>
                  </a:lnTo>
                  <a:lnTo>
                    <a:pt x="1770" y="527"/>
                  </a:lnTo>
                  <a:lnTo>
                    <a:pt x="1727" y="576"/>
                  </a:lnTo>
                  <a:lnTo>
                    <a:pt x="1620" y="584"/>
                  </a:lnTo>
                  <a:lnTo>
                    <a:pt x="1587" y="618"/>
                  </a:lnTo>
                  <a:lnTo>
                    <a:pt x="1610" y="693"/>
                  </a:lnTo>
                  <a:lnTo>
                    <a:pt x="1669" y="771"/>
                  </a:lnTo>
                  <a:lnTo>
                    <a:pt x="1721" y="815"/>
                  </a:lnTo>
                  <a:lnTo>
                    <a:pt x="1732" y="905"/>
                  </a:lnTo>
                  <a:lnTo>
                    <a:pt x="1731" y="956"/>
                  </a:lnTo>
                  <a:lnTo>
                    <a:pt x="1669" y="984"/>
                  </a:lnTo>
                  <a:lnTo>
                    <a:pt x="1616" y="913"/>
                  </a:lnTo>
                  <a:lnTo>
                    <a:pt x="1591" y="905"/>
                  </a:lnTo>
                  <a:lnTo>
                    <a:pt x="1575" y="838"/>
                  </a:lnTo>
                  <a:lnTo>
                    <a:pt x="1516" y="856"/>
                  </a:lnTo>
                  <a:lnTo>
                    <a:pt x="1463" y="818"/>
                  </a:lnTo>
                  <a:lnTo>
                    <a:pt x="1445" y="838"/>
                  </a:lnTo>
                  <a:lnTo>
                    <a:pt x="1457" y="880"/>
                  </a:lnTo>
                  <a:lnTo>
                    <a:pt x="1421" y="895"/>
                  </a:lnTo>
                  <a:lnTo>
                    <a:pt x="1362" y="909"/>
                  </a:lnTo>
                  <a:lnTo>
                    <a:pt x="1378" y="958"/>
                  </a:lnTo>
                  <a:lnTo>
                    <a:pt x="1313" y="950"/>
                  </a:lnTo>
                  <a:lnTo>
                    <a:pt x="1248" y="907"/>
                  </a:lnTo>
                  <a:lnTo>
                    <a:pt x="1197" y="944"/>
                  </a:lnTo>
                  <a:lnTo>
                    <a:pt x="1201" y="986"/>
                  </a:lnTo>
                  <a:lnTo>
                    <a:pt x="1252" y="1009"/>
                  </a:lnTo>
                  <a:lnTo>
                    <a:pt x="1280" y="1009"/>
                  </a:lnTo>
                  <a:lnTo>
                    <a:pt x="1301" y="1068"/>
                  </a:lnTo>
                </a:path>
              </a:pathLst>
            </a:custGeom>
            <a:grpFill/>
            <a:ln w="6350">
              <a:solidFill>
                <a:schemeClr val="bg1"/>
              </a:solidFill>
              <a:prstDash val="solid"/>
              <a:round/>
            </a:ln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  <a:latin typeface="+mj-ea"/>
                <a:ea typeface="+mj-ea"/>
              </a:endParaRPr>
            </a:p>
          </p:txBody>
        </p:sp>
        <p:sp>
          <p:nvSpPr>
            <p:cNvPr id="49" name="Freeform 113"/>
            <p:cNvSpPr/>
            <p:nvPr/>
          </p:nvSpPr>
          <p:spPr bwMode="gray">
            <a:xfrm>
              <a:off x="2685" y="3045"/>
              <a:ext cx="453" cy="398"/>
            </a:xfrm>
            <a:custGeom>
              <a:avLst/>
              <a:gdLst>
                <a:gd name="T0" fmla="*/ 221 w 907"/>
                <a:gd name="T1" fmla="*/ 85 h 796"/>
                <a:gd name="T2" fmla="*/ 221 w 907"/>
                <a:gd name="T3" fmla="*/ 106 h 796"/>
                <a:gd name="T4" fmla="*/ 226 w 907"/>
                <a:gd name="T5" fmla="*/ 130 h 796"/>
                <a:gd name="T6" fmla="*/ 217 w 907"/>
                <a:gd name="T7" fmla="*/ 139 h 796"/>
                <a:gd name="T8" fmla="*/ 209 w 907"/>
                <a:gd name="T9" fmla="*/ 152 h 796"/>
                <a:gd name="T10" fmla="*/ 195 w 907"/>
                <a:gd name="T11" fmla="*/ 160 h 796"/>
                <a:gd name="T12" fmla="*/ 179 w 907"/>
                <a:gd name="T13" fmla="*/ 159 h 796"/>
                <a:gd name="T14" fmla="*/ 165 w 907"/>
                <a:gd name="T15" fmla="*/ 174 h 796"/>
                <a:gd name="T16" fmla="*/ 150 w 907"/>
                <a:gd name="T17" fmla="*/ 168 h 796"/>
                <a:gd name="T18" fmla="*/ 134 w 907"/>
                <a:gd name="T19" fmla="*/ 164 h 796"/>
                <a:gd name="T20" fmla="*/ 120 w 907"/>
                <a:gd name="T21" fmla="*/ 174 h 796"/>
                <a:gd name="T22" fmla="*/ 105 w 907"/>
                <a:gd name="T23" fmla="*/ 184 h 796"/>
                <a:gd name="T24" fmla="*/ 98 w 907"/>
                <a:gd name="T25" fmla="*/ 196 h 796"/>
                <a:gd name="T26" fmla="*/ 70 w 907"/>
                <a:gd name="T27" fmla="*/ 185 h 796"/>
                <a:gd name="T28" fmla="*/ 48 w 907"/>
                <a:gd name="T29" fmla="*/ 199 h 796"/>
                <a:gd name="T30" fmla="*/ 44 w 907"/>
                <a:gd name="T31" fmla="*/ 187 h 796"/>
                <a:gd name="T32" fmla="*/ 34 w 907"/>
                <a:gd name="T33" fmla="*/ 168 h 796"/>
                <a:gd name="T34" fmla="*/ 41 w 907"/>
                <a:gd name="T35" fmla="*/ 126 h 796"/>
                <a:gd name="T36" fmla="*/ 27 w 907"/>
                <a:gd name="T37" fmla="*/ 116 h 796"/>
                <a:gd name="T38" fmla="*/ 6 w 907"/>
                <a:gd name="T39" fmla="*/ 118 h 796"/>
                <a:gd name="T40" fmla="*/ 0 w 907"/>
                <a:gd name="T41" fmla="*/ 98 h 796"/>
                <a:gd name="T42" fmla="*/ 21 w 907"/>
                <a:gd name="T43" fmla="*/ 88 h 796"/>
                <a:gd name="T44" fmla="*/ 30 w 907"/>
                <a:gd name="T45" fmla="*/ 86 h 796"/>
                <a:gd name="T46" fmla="*/ 59 w 907"/>
                <a:gd name="T47" fmla="*/ 83 h 796"/>
                <a:gd name="T48" fmla="*/ 78 w 907"/>
                <a:gd name="T49" fmla="*/ 69 h 796"/>
                <a:gd name="T50" fmla="*/ 98 w 907"/>
                <a:gd name="T51" fmla="*/ 48 h 796"/>
                <a:gd name="T52" fmla="*/ 78 w 907"/>
                <a:gd name="T53" fmla="*/ 42 h 796"/>
                <a:gd name="T54" fmla="*/ 90 w 907"/>
                <a:gd name="T55" fmla="*/ 22 h 796"/>
                <a:gd name="T56" fmla="*/ 122 w 907"/>
                <a:gd name="T57" fmla="*/ 35 h 796"/>
                <a:gd name="T58" fmla="*/ 132 w 907"/>
                <a:gd name="T59" fmla="*/ 19 h 796"/>
                <a:gd name="T60" fmla="*/ 139 w 907"/>
                <a:gd name="T61" fmla="*/ 5 h 796"/>
                <a:gd name="T62" fmla="*/ 157 w 907"/>
                <a:gd name="T63" fmla="*/ 9 h 796"/>
                <a:gd name="T64" fmla="*/ 175 w 907"/>
                <a:gd name="T65" fmla="*/ 22 h 796"/>
                <a:gd name="T66" fmla="*/ 195 w 907"/>
                <a:gd name="T67" fmla="*/ 41 h 796"/>
                <a:gd name="T68" fmla="*/ 216 w 907"/>
                <a:gd name="T69" fmla="*/ 52 h 796"/>
                <a:gd name="T70" fmla="*/ 208 w 907"/>
                <a:gd name="T71" fmla="*/ 78 h 79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907"/>
                <a:gd name="T109" fmla="*/ 0 h 796"/>
                <a:gd name="T110" fmla="*/ 907 w 907"/>
                <a:gd name="T111" fmla="*/ 796 h 79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907" h="796">
                  <a:moveTo>
                    <a:pt x="817" y="333"/>
                  </a:moveTo>
                  <a:lnTo>
                    <a:pt x="884" y="339"/>
                  </a:lnTo>
                  <a:lnTo>
                    <a:pt x="905" y="372"/>
                  </a:lnTo>
                  <a:lnTo>
                    <a:pt x="884" y="424"/>
                  </a:lnTo>
                  <a:lnTo>
                    <a:pt x="880" y="475"/>
                  </a:lnTo>
                  <a:lnTo>
                    <a:pt x="907" y="520"/>
                  </a:lnTo>
                  <a:lnTo>
                    <a:pt x="882" y="569"/>
                  </a:lnTo>
                  <a:lnTo>
                    <a:pt x="870" y="555"/>
                  </a:lnTo>
                  <a:lnTo>
                    <a:pt x="837" y="567"/>
                  </a:lnTo>
                  <a:lnTo>
                    <a:pt x="837" y="607"/>
                  </a:lnTo>
                  <a:lnTo>
                    <a:pt x="801" y="607"/>
                  </a:lnTo>
                  <a:lnTo>
                    <a:pt x="783" y="640"/>
                  </a:lnTo>
                  <a:lnTo>
                    <a:pt x="746" y="620"/>
                  </a:lnTo>
                  <a:lnTo>
                    <a:pt x="717" y="636"/>
                  </a:lnTo>
                  <a:lnTo>
                    <a:pt x="709" y="670"/>
                  </a:lnTo>
                  <a:lnTo>
                    <a:pt x="663" y="695"/>
                  </a:lnTo>
                  <a:lnTo>
                    <a:pt x="640" y="674"/>
                  </a:lnTo>
                  <a:lnTo>
                    <a:pt x="600" y="670"/>
                  </a:lnTo>
                  <a:lnTo>
                    <a:pt x="579" y="630"/>
                  </a:lnTo>
                  <a:lnTo>
                    <a:pt x="539" y="654"/>
                  </a:lnTo>
                  <a:lnTo>
                    <a:pt x="530" y="683"/>
                  </a:lnTo>
                  <a:lnTo>
                    <a:pt x="480" y="695"/>
                  </a:lnTo>
                  <a:lnTo>
                    <a:pt x="449" y="725"/>
                  </a:lnTo>
                  <a:lnTo>
                    <a:pt x="421" y="735"/>
                  </a:lnTo>
                  <a:lnTo>
                    <a:pt x="417" y="756"/>
                  </a:lnTo>
                  <a:lnTo>
                    <a:pt x="392" y="782"/>
                  </a:lnTo>
                  <a:lnTo>
                    <a:pt x="337" y="774"/>
                  </a:lnTo>
                  <a:lnTo>
                    <a:pt x="283" y="740"/>
                  </a:lnTo>
                  <a:lnTo>
                    <a:pt x="246" y="742"/>
                  </a:lnTo>
                  <a:lnTo>
                    <a:pt x="193" y="794"/>
                  </a:lnTo>
                  <a:lnTo>
                    <a:pt x="142" y="796"/>
                  </a:lnTo>
                  <a:lnTo>
                    <a:pt x="179" y="746"/>
                  </a:lnTo>
                  <a:lnTo>
                    <a:pt x="177" y="691"/>
                  </a:lnTo>
                  <a:lnTo>
                    <a:pt x="136" y="672"/>
                  </a:lnTo>
                  <a:lnTo>
                    <a:pt x="114" y="628"/>
                  </a:lnTo>
                  <a:lnTo>
                    <a:pt x="165" y="504"/>
                  </a:lnTo>
                  <a:lnTo>
                    <a:pt x="130" y="459"/>
                  </a:lnTo>
                  <a:lnTo>
                    <a:pt x="108" y="465"/>
                  </a:lnTo>
                  <a:lnTo>
                    <a:pt x="67" y="485"/>
                  </a:lnTo>
                  <a:lnTo>
                    <a:pt x="26" y="473"/>
                  </a:lnTo>
                  <a:lnTo>
                    <a:pt x="22" y="418"/>
                  </a:lnTo>
                  <a:lnTo>
                    <a:pt x="0" y="390"/>
                  </a:lnTo>
                  <a:lnTo>
                    <a:pt x="55" y="329"/>
                  </a:lnTo>
                  <a:lnTo>
                    <a:pt x="85" y="351"/>
                  </a:lnTo>
                  <a:lnTo>
                    <a:pt x="108" y="325"/>
                  </a:lnTo>
                  <a:lnTo>
                    <a:pt x="122" y="341"/>
                  </a:lnTo>
                  <a:lnTo>
                    <a:pt x="191" y="341"/>
                  </a:lnTo>
                  <a:lnTo>
                    <a:pt x="238" y="331"/>
                  </a:lnTo>
                  <a:lnTo>
                    <a:pt x="254" y="266"/>
                  </a:lnTo>
                  <a:lnTo>
                    <a:pt x="315" y="276"/>
                  </a:lnTo>
                  <a:lnTo>
                    <a:pt x="413" y="248"/>
                  </a:lnTo>
                  <a:lnTo>
                    <a:pt x="392" y="189"/>
                  </a:lnTo>
                  <a:lnTo>
                    <a:pt x="364" y="189"/>
                  </a:lnTo>
                  <a:lnTo>
                    <a:pt x="313" y="166"/>
                  </a:lnTo>
                  <a:lnTo>
                    <a:pt x="309" y="124"/>
                  </a:lnTo>
                  <a:lnTo>
                    <a:pt x="360" y="87"/>
                  </a:lnTo>
                  <a:lnTo>
                    <a:pt x="421" y="128"/>
                  </a:lnTo>
                  <a:lnTo>
                    <a:pt x="490" y="138"/>
                  </a:lnTo>
                  <a:lnTo>
                    <a:pt x="476" y="89"/>
                  </a:lnTo>
                  <a:lnTo>
                    <a:pt x="531" y="75"/>
                  </a:lnTo>
                  <a:lnTo>
                    <a:pt x="569" y="60"/>
                  </a:lnTo>
                  <a:lnTo>
                    <a:pt x="557" y="18"/>
                  </a:lnTo>
                  <a:lnTo>
                    <a:pt x="577" y="0"/>
                  </a:lnTo>
                  <a:lnTo>
                    <a:pt x="628" y="36"/>
                  </a:lnTo>
                  <a:lnTo>
                    <a:pt x="687" y="18"/>
                  </a:lnTo>
                  <a:lnTo>
                    <a:pt x="703" y="85"/>
                  </a:lnTo>
                  <a:lnTo>
                    <a:pt x="728" y="93"/>
                  </a:lnTo>
                  <a:lnTo>
                    <a:pt x="781" y="164"/>
                  </a:lnTo>
                  <a:lnTo>
                    <a:pt x="843" y="136"/>
                  </a:lnTo>
                  <a:lnTo>
                    <a:pt x="864" y="209"/>
                  </a:lnTo>
                  <a:lnTo>
                    <a:pt x="884" y="280"/>
                  </a:lnTo>
                  <a:lnTo>
                    <a:pt x="833" y="309"/>
                  </a:lnTo>
                  <a:lnTo>
                    <a:pt x="817" y="333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</a:ln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  <a:latin typeface="+mj-ea"/>
                <a:ea typeface="+mj-ea"/>
              </a:endParaRPr>
            </a:p>
          </p:txBody>
        </p:sp>
        <p:sp>
          <p:nvSpPr>
            <p:cNvPr id="50" name="Freeform 114"/>
            <p:cNvSpPr/>
            <p:nvPr/>
          </p:nvSpPr>
          <p:spPr bwMode="gray">
            <a:xfrm>
              <a:off x="2685" y="3045"/>
              <a:ext cx="453" cy="398"/>
            </a:xfrm>
            <a:custGeom>
              <a:avLst/>
              <a:gdLst>
                <a:gd name="T0" fmla="*/ 221 w 907"/>
                <a:gd name="T1" fmla="*/ 85 h 796"/>
                <a:gd name="T2" fmla="*/ 221 w 907"/>
                <a:gd name="T3" fmla="*/ 106 h 796"/>
                <a:gd name="T4" fmla="*/ 226 w 907"/>
                <a:gd name="T5" fmla="*/ 130 h 796"/>
                <a:gd name="T6" fmla="*/ 217 w 907"/>
                <a:gd name="T7" fmla="*/ 139 h 796"/>
                <a:gd name="T8" fmla="*/ 209 w 907"/>
                <a:gd name="T9" fmla="*/ 152 h 796"/>
                <a:gd name="T10" fmla="*/ 195 w 907"/>
                <a:gd name="T11" fmla="*/ 160 h 796"/>
                <a:gd name="T12" fmla="*/ 179 w 907"/>
                <a:gd name="T13" fmla="*/ 159 h 796"/>
                <a:gd name="T14" fmla="*/ 165 w 907"/>
                <a:gd name="T15" fmla="*/ 174 h 796"/>
                <a:gd name="T16" fmla="*/ 150 w 907"/>
                <a:gd name="T17" fmla="*/ 168 h 796"/>
                <a:gd name="T18" fmla="*/ 134 w 907"/>
                <a:gd name="T19" fmla="*/ 164 h 796"/>
                <a:gd name="T20" fmla="*/ 120 w 907"/>
                <a:gd name="T21" fmla="*/ 174 h 796"/>
                <a:gd name="T22" fmla="*/ 105 w 907"/>
                <a:gd name="T23" fmla="*/ 184 h 796"/>
                <a:gd name="T24" fmla="*/ 98 w 907"/>
                <a:gd name="T25" fmla="*/ 196 h 796"/>
                <a:gd name="T26" fmla="*/ 70 w 907"/>
                <a:gd name="T27" fmla="*/ 185 h 796"/>
                <a:gd name="T28" fmla="*/ 48 w 907"/>
                <a:gd name="T29" fmla="*/ 199 h 796"/>
                <a:gd name="T30" fmla="*/ 44 w 907"/>
                <a:gd name="T31" fmla="*/ 187 h 796"/>
                <a:gd name="T32" fmla="*/ 34 w 907"/>
                <a:gd name="T33" fmla="*/ 168 h 796"/>
                <a:gd name="T34" fmla="*/ 41 w 907"/>
                <a:gd name="T35" fmla="*/ 126 h 796"/>
                <a:gd name="T36" fmla="*/ 27 w 907"/>
                <a:gd name="T37" fmla="*/ 116 h 796"/>
                <a:gd name="T38" fmla="*/ 6 w 907"/>
                <a:gd name="T39" fmla="*/ 118 h 796"/>
                <a:gd name="T40" fmla="*/ 0 w 907"/>
                <a:gd name="T41" fmla="*/ 98 h 796"/>
                <a:gd name="T42" fmla="*/ 21 w 907"/>
                <a:gd name="T43" fmla="*/ 88 h 796"/>
                <a:gd name="T44" fmla="*/ 30 w 907"/>
                <a:gd name="T45" fmla="*/ 86 h 796"/>
                <a:gd name="T46" fmla="*/ 59 w 907"/>
                <a:gd name="T47" fmla="*/ 83 h 796"/>
                <a:gd name="T48" fmla="*/ 78 w 907"/>
                <a:gd name="T49" fmla="*/ 69 h 796"/>
                <a:gd name="T50" fmla="*/ 98 w 907"/>
                <a:gd name="T51" fmla="*/ 48 h 796"/>
                <a:gd name="T52" fmla="*/ 78 w 907"/>
                <a:gd name="T53" fmla="*/ 42 h 796"/>
                <a:gd name="T54" fmla="*/ 90 w 907"/>
                <a:gd name="T55" fmla="*/ 22 h 796"/>
                <a:gd name="T56" fmla="*/ 122 w 907"/>
                <a:gd name="T57" fmla="*/ 35 h 796"/>
                <a:gd name="T58" fmla="*/ 132 w 907"/>
                <a:gd name="T59" fmla="*/ 19 h 796"/>
                <a:gd name="T60" fmla="*/ 139 w 907"/>
                <a:gd name="T61" fmla="*/ 5 h 796"/>
                <a:gd name="T62" fmla="*/ 157 w 907"/>
                <a:gd name="T63" fmla="*/ 9 h 796"/>
                <a:gd name="T64" fmla="*/ 175 w 907"/>
                <a:gd name="T65" fmla="*/ 22 h 796"/>
                <a:gd name="T66" fmla="*/ 195 w 907"/>
                <a:gd name="T67" fmla="*/ 41 h 796"/>
                <a:gd name="T68" fmla="*/ 216 w 907"/>
                <a:gd name="T69" fmla="*/ 52 h 796"/>
                <a:gd name="T70" fmla="*/ 208 w 907"/>
                <a:gd name="T71" fmla="*/ 78 h 79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907"/>
                <a:gd name="T109" fmla="*/ 0 h 796"/>
                <a:gd name="T110" fmla="*/ 907 w 907"/>
                <a:gd name="T111" fmla="*/ 796 h 79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907" h="796">
                  <a:moveTo>
                    <a:pt x="817" y="333"/>
                  </a:moveTo>
                  <a:lnTo>
                    <a:pt x="884" y="339"/>
                  </a:lnTo>
                  <a:lnTo>
                    <a:pt x="905" y="372"/>
                  </a:lnTo>
                  <a:lnTo>
                    <a:pt x="884" y="424"/>
                  </a:lnTo>
                  <a:lnTo>
                    <a:pt x="880" y="475"/>
                  </a:lnTo>
                  <a:lnTo>
                    <a:pt x="907" y="520"/>
                  </a:lnTo>
                  <a:lnTo>
                    <a:pt x="882" y="569"/>
                  </a:lnTo>
                  <a:lnTo>
                    <a:pt x="870" y="555"/>
                  </a:lnTo>
                  <a:lnTo>
                    <a:pt x="837" y="567"/>
                  </a:lnTo>
                  <a:lnTo>
                    <a:pt x="837" y="607"/>
                  </a:lnTo>
                  <a:lnTo>
                    <a:pt x="801" y="607"/>
                  </a:lnTo>
                  <a:lnTo>
                    <a:pt x="783" y="640"/>
                  </a:lnTo>
                  <a:lnTo>
                    <a:pt x="746" y="620"/>
                  </a:lnTo>
                  <a:lnTo>
                    <a:pt x="717" y="636"/>
                  </a:lnTo>
                  <a:lnTo>
                    <a:pt x="709" y="670"/>
                  </a:lnTo>
                  <a:lnTo>
                    <a:pt x="663" y="695"/>
                  </a:lnTo>
                  <a:lnTo>
                    <a:pt x="640" y="674"/>
                  </a:lnTo>
                  <a:lnTo>
                    <a:pt x="600" y="670"/>
                  </a:lnTo>
                  <a:lnTo>
                    <a:pt x="579" y="630"/>
                  </a:lnTo>
                  <a:lnTo>
                    <a:pt x="539" y="654"/>
                  </a:lnTo>
                  <a:lnTo>
                    <a:pt x="530" y="683"/>
                  </a:lnTo>
                  <a:lnTo>
                    <a:pt x="480" y="695"/>
                  </a:lnTo>
                  <a:lnTo>
                    <a:pt x="449" y="725"/>
                  </a:lnTo>
                  <a:lnTo>
                    <a:pt x="421" y="735"/>
                  </a:lnTo>
                  <a:lnTo>
                    <a:pt x="417" y="756"/>
                  </a:lnTo>
                  <a:lnTo>
                    <a:pt x="392" y="782"/>
                  </a:lnTo>
                  <a:lnTo>
                    <a:pt x="337" y="774"/>
                  </a:lnTo>
                  <a:lnTo>
                    <a:pt x="283" y="740"/>
                  </a:lnTo>
                  <a:lnTo>
                    <a:pt x="246" y="742"/>
                  </a:lnTo>
                  <a:lnTo>
                    <a:pt x="193" y="794"/>
                  </a:lnTo>
                  <a:lnTo>
                    <a:pt x="142" y="796"/>
                  </a:lnTo>
                  <a:lnTo>
                    <a:pt x="179" y="746"/>
                  </a:lnTo>
                  <a:lnTo>
                    <a:pt x="177" y="691"/>
                  </a:lnTo>
                  <a:lnTo>
                    <a:pt x="136" y="672"/>
                  </a:lnTo>
                  <a:lnTo>
                    <a:pt x="114" y="628"/>
                  </a:lnTo>
                  <a:lnTo>
                    <a:pt x="165" y="504"/>
                  </a:lnTo>
                  <a:lnTo>
                    <a:pt x="130" y="459"/>
                  </a:lnTo>
                  <a:lnTo>
                    <a:pt x="108" y="465"/>
                  </a:lnTo>
                  <a:lnTo>
                    <a:pt x="67" y="485"/>
                  </a:lnTo>
                  <a:lnTo>
                    <a:pt x="26" y="473"/>
                  </a:lnTo>
                  <a:lnTo>
                    <a:pt x="22" y="418"/>
                  </a:lnTo>
                  <a:lnTo>
                    <a:pt x="0" y="390"/>
                  </a:lnTo>
                  <a:lnTo>
                    <a:pt x="55" y="329"/>
                  </a:lnTo>
                  <a:lnTo>
                    <a:pt x="85" y="351"/>
                  </a:lnTo>
                  <a:lnTo>
                    <a:pt x="108" y="325"/>
                  </a:lnTo>
                  <a:lnTo>
                    <a:pt x="122" y="341"/>
                  </a:lnTo>
                  <a:lnTo>
                    <a:pt x="191" y="341"/>
                  </a:lnTo>
                  <a:lnTo>
                    <a:pt x="238" y="331"/>
                  </a:lnTo>
                  <a:lnTo>
                    <a:pt x="254" y="266"/>
                  </a:lnTo>
                  <a:lnTo>
                    <a:pt x="315" y="276"/>
                  </a:lnTo>
                  <a:lnTo>
                    <a:pt x="413" y="248"/>
                  </a:lnTo>
                  <a:lnTo>
                    <a:pt x="392" y="189"/>
                  </a:lnTo>
                  <a:lnTo>
                    <a:pt x="364" y="189"/>
                  </a:lnTo>
                  <a:lnTo>
                    <a:pt x="313" y="166"/>
                  </a:lnTo>
                  <a:lnTo>
                    <a:pt x="309" y="124"/>
                  </a:lnTo>
                  <a:lnTo>
                    <a:pt x="360" y="87"/>
                  </a:lnTo>
                  <a:lnTo>
                    <a:pt x="421" y="128"/>
                  </a:lnTo>
                  <a:lnTo>
                    <a:pt x="490" y="138"/>
                  </a:lnTo>
                  <a:lnTo>
                    <a:pt x="476" y="89"/>
                  </a:lnTo>
                  <a:lnTo>
                    <a:pt x="531" y="75"/>
                  </a:lnTo>
                  <a:lnTo>
                    <a:pt x="569" y="60"/>
                  </a:lnTo>
                  <a:lnTo>
                    <a:pt x="557" y="18"/>
                  </a:lnTo>
                  <a:lnTo>
                    <a:pt x="577" y="0"/>
                  </a:lnTo>
                  <a:lnTo>
                    <a:pt x="628" y="36"/>
                  </a:lnTo>
                  <a:lnTo>
                    <a:pt x="687" y="18"/>
                  </a:lnTo>
                  <a:lnTo>
                    <a:pt x="703" y="85"/>
                  </a:lnTo>
                  <a:lnTo>
                    <a:pt x="728" y="93"/>
                  </a:lnTo>
                  <a:lnTo>
                    <a:pt x="781" y="164"/>
                  </a:lnTo>
                  <a:lnTo>
                    <a:pt x="843" y="136"/>
                  </a:lnTo>
                  <a:lnTo>
                    <a:pt x="864" y="209"/>
                  </a:lnTo>
                  <a:lnTo>
                    <a:pt x="884" y="280"/>
                  </a:lnTo>
                  <a:lnTo>
                    <a:pt x="833" y="309"/>
                  </a:lnTo>
                  <a:lnTo>
                    <a:pt x="817" y="333"/>
                  </a:lnTo>
                </a:path>
              </a:pathLst>
            </a:custGeom>
            <a:grpFill/>
            <a:ln w="6350">
              <a:solidFill>
                <a:schemeClr val="bg1"/>
              </a:solidFill>
              <a:prstDash val="solid"/>
              <a:round/>
            </a:ln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  <a:latin typeface="+mj-ea"/>
                <a:ea typeface="+mj-ea"/>
              </a:endParaRPr>
            </a:p>
          </p:txBody>
        </p:sp>
        <p:sp>
          <p:nvSpPr>
            <p:cNvPr id="51" name="Freeform 115"/>
            <p:cNvSpPr/>
            <p:nvPr/>
          </p:nvSpPr>
          <p:spPr bwMode="gray">
            <a:xfrm>
              <a:off x="3094" y="2950"/>
              <a:ext cx="402" cy="458"/>
            </a:xfrm>
            <a:custGeom>
              <a:avLst/>
              <a:gdLst>
                <a:gd name="T0" fmla="*/ 186 w 805"/>
                <a:gd name="T1" fmla="*/ 44 h 917"/>
                <a:gd name="T2" fmla="*/ 191 w 805"/>
                <a:gd name="T3" fmla="*/ 62 h 917"/>
                <a:gd name="T4" fmla="*/ 185 w 805"/>
                <a:gd name="T5" fmla="*/ 74 h 917"/>
                <a:gd name="T6" fmla="*/ 176 w 805"/>
                <a:gd name="T7" fmla="*/ 80 h 917"/>
                <a:gd name="T8" fmla="*/ 171 w 805"/>
                <a:gd name="T9" fmla="*/ 98 h 917"/>
                <a:gd name="T10" fmla="*/ 184 w 805"/>
                <a:gd name="T11" fmla="*/ 111 h 917"/>
                <a:gd name="T12" fmla="*/ 186 w 805"/>
                <a:gd name="T13" fmla="*/ 132 h 917"/>
                <a:gd name="T14" fmla="*/ 196 w 805"/>
                <a:gd name="T15" fmla="*/ 139 h 917"/>
                <a:gd name="T16" fmla="*/ 201 w 805"/>
                <a:gd name="T17" fmla="*/ 156 h 917"/>
                <a:gd name="T18" fmla="*/ 194 w 805"/>
                <a:gd name="T19" fmla="*/ 172 h 917"/>
                <a:gd name="T20" fmla="*/ 195 w 805"/>
                <a:gd name="T21" fmla="*/ 186 h 917"/>
                <a:gd name="T22" fmla="*/ 181 w 805"/>
                <a:gd name="T23" fmla="*/ 194 h 917"/>
                <a:gd name="T24" fmla="*/ 168 w 805"/>
                <a:gd name="T25" fmla="*/ 186 h 917"/>
                <a:gd name="T26" fmla="*/ 143 w 805"/>
                <a:gd name="T27" fmla="*/ 204 h 917"/>
                <a:gd name="T28" fmla="*/ 129 w 805"/>
                <a:gd name="T29" fmla="*/ 206 h 917"/>
                <a:gd name="T30" fmla="*/ 129 w 805"/>
                <a:gd name="T31" fmla="*/ 220 h 917"/>
                <a:gd name="T32" fmla="*/ 123 w 805"/>
                <a:gd name="T33" fmla="*/ 223 h 917"/>
                <a:gd name="T34" fmla="*/ 114 w 805"/>
                <a:gd name="T35" fmla="*/ 223 h 917"/>
                <a:gd name="T36" fmla="*/ 104 w 805"/>
                <a:gd name="T37" fmla="*/ 229 h 917"/>
                <a:gd name="T38" fmla="*/ 104 w 805"/>
                <a:gd name="T39" fmla="*/ 218 h 917"/>
                <a:gd name="T40" fmla="*/ 100 w 805"/>
                <a:gd name="T41" fmla="*/ 212 h 917"/>
                <a:gd name="T42" fmla="*/ 83 w 805"/>
                <a:gd name="T43" fmla="*/ 212 h 917"/>
                <a:gd name="T44" fmla="*/ 96 w 805"/>
                <a:gd name="T45" fmla="*/ 196 h 917"/>
                <a:gd name="T46" fmla="*/ 97 w 805"/>
                <a:gd name="T47" fmla="*/ 181 h 917"/>
                <a:gd name="T48" fmla="*/ 90 w 805"/>
                <a:gd name="T49" fmla="*/ 176 h 917"/>
                <a:gd name="T50" fmla="*/ 90 w 805"/>
                <a:gd name="T51" fmla="*/ 161 h 917"/>
                <a:gd name="T52" fmla="*/ 82 w 805"/>
                <a:gd name="T53" fmla="*/ 159 h 917"/>
                <a:gd name="T54" fmla="*/ 74 w 805"/>
                <a:gd name="T55" fmla="*/ 163 h 917"/>
                <a:gd name="T56" fmla="*/ 64 w 805"/>
                <a:gd name="T57" fmla="*/ 160 h 917"/>
                <a:gd name="T58" fmla="*/ 53 w 805"/>
                <a:gd name="T59" fmla="*/ 175 h 917"/>
                <a:gd name="T60" fmla="*/ 47 w 805"/>
                <a:gd name="T61" fmla="*/ 168 h 917"/>
                <a:gd name="T62" fmla="*/ 40 w 805"/>
                <a:gd name="T63" fmla="*/ 166 h 917"/>
                <a:gd name="T64" fmla="*/ 37 w 805"/>
                <a:gd name="T65" fmla="*/ 178 h 917"/>
                <a:gd name="T66" fmla="*/ 22 w 805"/>
                <a:gd name="T67" fmla="*/ 177 h 917"/>
                <a:gd name="T68" fmla="*/ 15 w 805"/>
                <a:gd name="T69" fmla="*/ 166 h 917"/>
                <a:gd name="T70" fmla="*/ 16 w 805"/>
                <a:gd name="T71" fmla="*/ 153 h 917"/>
                <a:gd name="T72" fmla="*/ 21 w 805"/>
                <a:gd name="T73" fmla="*/ 140 h 917"/>
                <a:gd name="T74" fmla="*/ 16 w 805"/>
                <a:gd name="T75" fmla="*/ 132 h 917"/>
                <a:gd name="T76" fmla="*/ 0 w 805"/>
                <a:gd name="T77" fmla="*/ 130 h 917"/>
                <a:gd name="T78" fmla="*/ 3 w 805"/>
                <a:gd name="T79" fmla="*/ 124 h 917"/>
                <a:gd name="T80" fmla="*/ 15 w 805"/>
                <a:gd name="T81" fmla="*/ 117 h 917"/>
                <a:gd name="T82" fmla="*/ 6 w 805"/>
                <a:gd name="T83" fmla="*/ 81 h 917"/>
                <a:gd name="T84" fmla="*/ 6 w 805"/>
                <a:gd name="T85" fmla="*/ 68 h 917"/>
                <a:gd name="T86" fmla="*/ 3 w 805"/>
                <a:gd name="T87" fmla="*/ 46 h 917"/>
                <a:gd name="T88" fmla="*/ 10 w 805"/>
                <a:gd name="T89" fmla="*/ 30 h 917"/>
                <a:gd name="T90" fmla="*/ 25 w 805"/>
                <a:gd name="T91" fmla="*/ 17 h 917"/>
                <a:gd name="T92" fmla="*/ 49 w 805"/>
                <a:gd name="T93" fmla="*/ 21 h 917"/>
                <a:gd name="T94" fmla="*/ 53 w 805"/>
                <a:gd name="T95" fmla="*/ 14 h 917"/>
                <a:gd name="T96" fmla="*/ 45 w 805"/>
                <a:gd name="T97" fmla="*/ 4 h 917"/>
                <a:gd name="T98" fmla="*/ 63 w 805"/>
                <a:gd name="T99" fmla="*/ 0 h 917"/>
                <a:gd name="T100" fmla="*/ 85 w 805"/>
                <a:gd name="T101" fmla="*/ 6 h 917"/>
                <a:gd name="T102" fmla="*/ 102 w 805"/>
                <a:gd name="T103" fmla="*/ 7 h 917"/>
                <a:gd name="T104" fmla="*/ 117 w 805"/>
                <a:gd name="T105" fmla="*/ 17 h 917"/>
                <a:gd name="T106" fmla="*/ 132 w 805"/>
                <a:gd name="T107" fmla="*/ 8 h 917"/>
                <a:gd name="T108" fmla="*/ 140 w 805"/>
                <a:gd name="T109" fmla="*/ 10 h 917"/>
                <a:gd name="T110" fmla="*/ 141 w 805"/>
                <a:gd name="T111" fmla="*/ 18 h 917"/>
                <a:gd name="T112" fmla="*/ 159 w 805"/>
                <a:gd name="T113" fmla="*/ 6 h 917"/>
                <a:gd name="T114" fmla="*/ 167 w 805"/>
                <a:gd name="T115" fmla="*/ 14 h 917"/>
                <a:gd name="T116" fmla="*/ 166 w 805"/>
                <a:gd name="T117" fmla="*/ 28 h 917"/>
                <a:gd name="T118" fmla="*/ 178 w 805"/>
                <a:gd name="T119" fmla="*/ 31 h 917"/>
                <a:gd name="T120" fmla="*/ 186 w 805"/>
                <a:gd name="T121" fmla="*/ 44 h 917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805"/>
                <a:gd name="T184" fmla="*/ 0 h 917"/>
                <a:gd name="T185" fmla="*/ 805 w 805"/>
                <a:gd name="T186" fmla="*/ 917 h 917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805" h="917">
                  <a:moveTo>
                    <a:pt x="746" y="177"/>
                  </a:moveTo>
                  <a:lnTo>
                    <a:pt x="766" y="251"/>
                  </a:lnTo>
                  <a:lnTo>
                    <a:pt x="740" y="299"/>
                  </a:lnTo>
                  <a:lnTo>
                    <a:pt x="707" y="322"/>
                  </a:lnTo>
                  <a:lnTo>
                    <a:pt x="685" y="393"/>
                  </a:lnTo>
                  <a:lnTo>
                    <a:pt x="736" y="446"/>
                  </a:lnTo>
                  <a:lnTo>
                    <a:pt x="746" y="531"/>
                  </a:lnTo>
                  <a:lnTo>
                    <a:pt x="787" y="557"/>
                  </a:lnTo>
                  <a:lnTo>
                    <a:pt x="805" y="627"/>
                  </a:lnTo>
                  <a:lnTo>
                    <a:pt x="777" y="688"/>
                  </a:lnTo>
                  <a:lnTo>
                    <a:pt x="781" y="747"/>
                  </a:lnTo>
                  <a:lnTo>
                    <a:pt x="724" y="777"/>
                  </a:lnTo>
                  <a:lnTo>
                    <a:pt x="673" y="747"/>
                  </a:lnTo>
                  <a:lnTo>
                    <a:pt x="573" y="816"/>
                  </a:lnTo>
                  <a:lnTo>
                    <a:pt x="518" y="824"/>
                  </a:lnTo>
                  <a:lnTo>
                    <a:pt x="518" y="881"/>
                  </a:lnTo>
                  <a:lnTo>
                    <a:pt x="492" y="895"/>
                  </a:lnTo>
                  <a:lnTo>
                    <a:pt x="457" y="895"/>
                  </a:lnTo>
                  <a:lnTo>
                    <a:pt x="419" y="917"/>
                  </a:lnTo>
                  <a:lnTo>
                    <a:pt x="419" y="873"/>
                  </a:lnTo>
                  <a:lnTo>
                    <a:pt x="403" y="848"/>
                  </a:lnTo>
                  <a:lnTo>
                    <a:pt x="333" y="850"/>
                  </a:lnTo>
                  <a:lnTo>
                    <a:pt x="384" y="787"/>
                  </a:lnTo>
                  <a:lnTo>
                    <a:pt x="388" y="726"/>
                  </a:lnTo>
                  <a:lnTo>
                    <a:pt x="362" y="706"/>
                  </a:lnTo>
                  <a:lnTo>
                    <a:pt x="362" y="647"/>
                  </a:lnTo>
                  <a:lnTo>
                    <a:pt x="329" y="637"/>
                  </a:lnTo>
                  <a:lnTo>
                    <a:pt x="297" y="655"/>
                  </a:lnTo>
                  <a:lnTo>
                    <a:pt x="256" y="643"/>
                  </a:lnTo>
                  <a:lnTo>
                    <a:pt x="214" y="700"/>
                  </a:lnTo>
                  <a:lnTo>
                    <a:pt x="191" y="673"/>
                  </a:lnTo>
                  <a:lnTo>
                    <a:pt x="163" y="667"/>
                  </a:lnTo>
                  <a:lnTo>
                    <a:pt x="148" y="714"/>
                  </a:lnTo>
                  <a:lnTo>
                    <a:pt x="88" y="708"/>
                  </a:lnTo>
                  <a:lnTo>
                    <a:pt x="61" y="667"/>
                  </a:lnTo>
                  <a:lnTo>
                    <a:pt x="65" y="614"/>
                  </a:lnTo>
                  <a:lnTo>
                    <a:pt x="86" y="562"/>
                  </a:lnTo>
                  <a:lnTo>
                    <a:pt x="65" y="529"/>
                  </a:lnTo>
                  <a:lnTo>
                    <a:pt x="0" y="523"/>
                  </a:lnTo>
                  <a:lnTo>
                    <a:pt x="14" y="499"/>
                  </a:lnTo>
                  <a:lnTo>
                    <a:pt x="63" y="468"/>
                  </a:lnTo>
                  <a:lnTo>
                    <a:pt x="24" y="326"/>
                  </a:lnTo>
                  <a:lnTo>
                    <a:pt x="25" y="275"/>
                  </a:lnTo>
                  <a:lnTo>
                    <a:pt x="14" y="185"/>
                  </a:lnTo>
                  <a:lnTo>
                    <a:pt x="41" y="120"/>
                  </a:lnTo>
                  <a:lnTo>
                    <a:pt x="100" y="68"/>
                  </a:lnTo>
                  <a:lnTo>
                    <a:pt x="199" y="84"/>
                  </a:lnTo>
                  <a:lnTo>
                    <a:pt x="212" y="59"/>
                  </a:lnTo>
                  <a:lnTo>
                    <a:pt x="183" y="17"/>
                  </a:lnTo>
                  <a:lnTo>
                    <a:pt x="252" y="0"/>
                  </a:lnTo>
                  <a:lnTo>
                    <a:pt x="340" y="27"/>
                  </a:lnTo>
                  <a:lnTo>
                    <a:pt x="411" y="31"/>
                  </a:lnTo>
                  <a:lnTo>
                    <a:pt x="468" y="70"/>
                  </a:lnTo>
                  <a:lnTo>
                    <a:pt x="529" y="35"/>
                  </a:lnTo>
                  <a:lnTo>
                    <a:pt x="561" y="41"/>
                  </a:lnTo>
                  <a:lnTo>
                    <a:pt x="567" y="74"/>
                  </a:lnTo>
                  <a:lnTo>
                    <a:pt x="638" y="25"/>
                  </a:lnTo>
                  <a:lnTo>
                    <a:pt x="671" y="59"/>
                  </a:lnTo>
                  <a:lnTo>
                    <a:pt x="665" y="112"/>
                  </a:lnTo>
                  <a:lnTo>
                    <a:pt x="712" y="126"/>
                  </a:lnTo>
                  <a:lnTo>
                    <a:pt x="746" y="177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</a:ln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  <a:latin typeface="+mj-ea"/>
                <a:ea typeface="+mj-ea"/>
              </a:endParaRPr>
            </a:p>
          </p:txBody>
        </p:sp>
        <p:sp>
          <p:nvSpPr>
            <p:cNvPr id="52" name="Freeform 116"/>
            <p:cNvSpPr/>
            <p:nvPr/>
          </p:nvSpPr>
          <p:spPr bwMode="gray">
            <a:xfrm>
              <a:off x="3094" y="2950"/>
              <a:ext cx="402" cy="458"/>
            </a:xfrm>
            <a:custGeom>
              <a:avLst/>
              <a:gdLst>
                <a:gd name="T0" fmla="*/ 186 w 805"/>
                <a:gd name="T1" fmla="*/ 44 h 917"/>
                <a:gd name="T2" fmla="*/ 191 w 805"/>
                <a:gd name="T3" fmla="*/ 62 h 917"/>
                <a:gd name="T4" fmla="*/ 185 w 805"/>
                <a:gd name="T5" fmla="*/ 74 h 917"/>
                <a:gd name="T6" fmla="*/ 176 w 805"/>
                <a:gd name="T7" fmla="*/ 80 h 917"/>
                <a:gd name="T8" fmla="*/ 171 w 805"/>
                <a:gd name="T9" fmla="*/ 98 h 917"/>
                <a:gd name="T10" fmla="*/ 184 w 805"/>
                <a:gd name="T11" fmla="*/ 111 h 917"/>
                <a:gd name="T12" fmla="*/ 186 w 805"/>
                <a:gd name="T13" fmla="*/ 132 h 917"/>
                <a:gd name="T14" fmla="*/ 196 w 805"/>
                <a:gd name="T15" fmla="*/ 139 h 917"/>
                <a:gd name="T16" fmla="*/ 201 w 805"/>
                <a:gd name="T17" fmla="*/ 156 h 917"/>
                <a:gd name="T18" fmla="*/ 194 w 805"/>
                <a:gd name="T19" fmla="*/ 172 h 917"/>
                <a:gd name="T20" fmla="*/ 195 w 805"/>
                <a:gd name="T21" fmla="*/ 186 h 917"/>
                <a:gd name="T22" fmla="*/ 181 w 805"/>
                <a:gd name="T23" fmla="*/ 194 h 917"/>
                <a:gd name="T24" fmla="*/ 168 w 805"/>
                <a:gd name="T25" fmla="*/ 186 h 917"/>
                <a:gd name="T26" fmla="*/ 143 w 805"/>
                <a:gd name="T27" fmla="*/ 204 h 917"/>
                <a:gd name="T28" fmla="*/ 129 w 805"/>
                <a:gd name="T29" fmla="*/ 206 h 917"/>
                <a:gd name="T30" fmla="*/ 129 w 805"/>
                <a:gd name="T31" fmla="*/ 220 h 917"/>
                <a:gd name="T32" fmla="*/ 123 w 805"/>
                <a:gd name="T33" fmla="*/ 223 h 917"/>
                <a:gd name="T34" fmla="*/ 114 w 805"/>
                <a:gd name="T35" fmla="*/ 223 h 917"/>
                <a:gd name="T36" fmla="*/ 104 w 805"/>
                <a:gd name="T37" fmla="*/ 229 h 917"/>
                <a:gd name="T38" fmla="*/ 104 w 805"/>
                <a:gd name="T39" fmla="*/ 218 h 917"/>
                <a:gd name="T40" fmla="*/ 100 w 805"/>
                <a:gd name="T41" fmla="*/ 212 h 917"/>
                <a:gd name="T42" fmla="*/ 83 w 805"/>
                <a:gd name="T43" fmla="*/ 212 h 917"/>
                <a:gd name="T44" fmla="*/ 96 w 805"/>
                <a:gd name="T45" fmla="*/ 196 h 917"/>
                <a:gd name="T46" fmla="*/ 97 w 805"/>
                <a:gd name="T47" fmla="*/ 181 h 917"/>
                <a:gd name="T48" fmla="*/ 90 w 805"/>
                <a:gd name="T49" fmla="*/ 176 h 917"/>
                <a:gd name="T50" fmla="*/ 90 w 805"/>
                <a:gd name="T51" fmla="*/ 161 h 917"/>
                <a:gd name="T52" fmla="*/ 82 w 805"/>
                <a:gd name="T53" fmla="*/ 159 h 917"/>
                <a:gd name="T54" fmla="*/ 74 w 805"/>
                <a:gd name="T55" fmla="*/ 163 h 917"/>
                <a:gd name="T56" fmla="*/ 64 w 805"/>
                <a:gd name="T57" fmla="*/ 160 h 917"/>
                <a:gd name="T58" fmla="*/ 53 w 805"/>
                <a:gd name="T59" fmla="*/ 175 h 917"/>
                <a:gd name="T60" fmla="*/ 47 w 805"/>
                <a:gd name="T61" fmla="*/ 168 h 917"/>
                <a:gd name="T62" fmla="*/ 40 w 805"/>
                <a:gd name="T63" fmla="*/ 166 h 917"/>
                <a:gd name="T64" fmla="*/ 37 w 805"/>
                <a:gd name="T65" fmla="*/ 178 h 917"/>
                <a:gd name="T66" fmla="*/ 22 w 805"/>
                <a:gd name="T67" fmla="*/ 177 h 917"/>
                <a:gd name="T68" fmla="*/ 15 w 805"/>
                <a:gd name="T69" fmla="*/ 166 h 917"/>
                <a:gd name="T70" fmla="*/ 16 w 805"/>
                <a:gd name="T71" fmla="*/ 153 h 917"/>
                <a:gd name="T72" fmla="*/ 21 w 805"/>
                <a:gd name="T73" fmla="*/ 140 h 917"/>
                <a:gd name="T74" fmla="*/ 16 w 805"/>
                <a:gd name="T75" fmla="*/ 132 h 917"/>
                <a:gd name="T76" fmla="*/ 0 w 805"/>
                <a:gd name="T77" fmla="*/ 130 h 917"/>
                <a:gd name="T78" fmla="*/ 3 w 805"/>
                <a:gd name="T79" fmla="*/ 124 h 917"/>
                <a:gd name="T80" fmla="*/ 15 w 805"/>
                <a:gd name="T81" fmla="*/ 117 h 917"/>
                <a:gd name="T82" fmla="*/ 6 w 805"/>
                <a:gd name="T83" fmla="*/ 81 h 917"/>
                <a:gd name="T84" fmla="*/ 6 w 805"/>
                <a:gd name="T85" fmla="*/ 68 h 917"/>
                <a:gd name="T86" fmla="*/ 3 w 805"/>
                <a:gd name="T87" fmla="*/ 46 h 917"/>
                <a:gd name="T88" fmla="*/ 10 w 805"/>
                <a:gd name="T89" fmla="*/ 30 h 917"/>
                <a:gd name="T90" fmla="*/ 25 w 805"/>
                <a:gd name="T91" fmla="*/ 17 h 917"/>
                <a:gd name="T92" fmla="*/ 49 w 805"/>
                <a:gd name="T93" fmla="*/ 21 h 917"/>
                <a:gd name="T94" fmla="*/ 53 w 805"/>
                <a:gd name="T95" fmla="*/ 14 h 917"/>
                <a:gd name="T96" fmla="*/ 45 w 805"/>
                <a:gd name="T97" fmla="*/ 4 h 917"/>
                <a:gd name="T98" fmla="*/ 63 w 805"/>
                <a:gd name="T99" fmla="*/ 0 h 917"/>
                <a:gd name="T100" fmla="*/ 85 w 805"/>
                <a:gd name="T101" fmla="*/ 6 h 917"/>
                <a:gd name="T102" fmla="*/ 102 w 805"/>
                <a:gd name="T103" fmla="*/ 7 h 917"/>
                <a:gd name="T104" fmla="*/ 117 w 805"/>
                <a:gd name="T105" fmla="*/ 17 h 917"/>
                <a:gd name="T106" fmla="*/ 132 w 805"/>
                <a:gd name="T107" fmla="*/ 8 h 917"/>
                <a:gd name="T108" fmla="*/ 140 w 805"/>
                <a:gd name="T109" fmla="*/ 10 h 917"/>
                <a:gd name="T110" fmla="*/ 141 w 805"/>
                <a:gd name="T111" fmla="*/ 18 h 917"/>
                <a:gd name="T112" fmla="*/ 159 w 805"/>
                <a:gd name="T113" fmla="*/ 6 h 917"/>
                <a:gd name="T114" fmla="*/ 167 w 805"/>
                <a:gd name="T115" fmla="*/ 14 h 917"/>
                <a:gd name="T116" fmla="*/ 166 w 805"/>
                <a:gd name="T117" fmla="*/ 28 h 917"/>
                <a:gd name="T118" fmla="*/ 178 w 805"/>
                <a:gd name="T119" fmla="*/ 31 h 917"/>
                <a:gd name="T120" fmla="*/ 186 w 805"/>
                <a:gd name="T121" fmla="*/ 44 h 917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805"/>
                <a:gd name="T184" fmla="*/ 0 h 917"/>
                <a:gd name="T185" fmla="*/ 805 w 805"/>
                <a:gd name="T186" fmla="*/ 917 h 917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805" h="917">
                  <a:moveTo>
                    <a:pt x="746" y="177"/>
                  </a:moveTo>
                  <a:lnTo>
                    <a:pt x="766" y="251"/>
                  </a:lnTo>
                  <a:lnTo>
                    <a:pt x="740" y="299"/>
                  </a:lnTo>
                  <a:lnTo>
                    <a:pt x="707" y="322"/>
                  </a:lnTo>
                  <a:lnTo>
                    <a:pt x="685" y="393"/>
                  </a:lnTo>
                  <a:lnTo>
                    <a:pt x="736" y="446"/>
                  </a:lnTo>
                  <a:lnTo>
                    <a:pt x="746" y="531"/>
                  </a:lnTo>
                  <a:lnTo>
                    <a:pt x="787" y="557"/>
                  </a:lnTo>
                  <a:lnTo>
                    <a:pt x="805" y="627"/>
                  </a:lnTo>
                  <a:lnTo>
                    <a:pt x="777" y="688"/>
                  </a:lnTo>
                  <a:lnTo>
                    <a:pt x="781" y="747"/>
                  </a:lnTo>
                  <a:lnTo>
                    <a:pt x="724" y="777"/>
                  </a:lnTo>
                  <a:lnTo>
                    <a:pt x="673" y="747"/>
                  </a:lnTo>
                  <a:lnTo>
                    <a:pt x="573" y="816"/>
                  </a:lnTo>
                  <a:lnTo>
                    <a:pt x="518" y="824"/>
                  </a:lnTo>
                  <a:lnTo>
                    <a:pt x="518" y="881"/>
                  </a:lnTo>
                  <a:lnTo>
                    <a:pt x="492" y="895"/>
                  </a:lnTo>
                  <a:lnTo>
                    <a:pt x="457" y="895"/>
                  </a:lnTo>
                  <a:lnTo>
                    <a:pt x="419" y="917"/>
                  </a:lnTo>
                  <a:lnTo>
                    <a:pt x="419" y="873"/>
                  </a:lnTo>
                  <a:lnTo>
                    <a:pt x="403" y="848"/>
                  </a:lnTo>
                  <a:lnTo>
                    <a:pt x="333" y="850"/>
                  </a:lnTo>
                  <a:lnTo>
                    <a:pt x="384" y="787"/>
                  </a:lnTo>
                  <a:lnTo>
                    <a:pt x="388" y="726"/>
                  </a:lnTo>
                  <a:lnTo>
                    <a:pt x="362" y="706"/>
                  </a:lnTo>
                  <a:lnTo>
                    <a:pt x="362" y="647"/>
                  </a:lnTo>
                  <a:lnTo>
                    <a:pt x="329" y="637"/>
                  </a:lnTo>
                  <a:lnTo>
                    <a:pt x="297" y="655"/>
                  </a:lnTo>
                  <a:lnTo>
                    <a:pt x="256" y="643"/>
                  </a:lnTo>
                  <a:lnTo>
                    <a:pt x="214" y="700"/>
                  </a:lnTo>
                  <a:lnTo>
                    <a:pt x="191" y="673"/>
                  </a:lnTo>
                  <a:lnTo>
                    <a:pt x="163" y="667"/>
                  </a:lnTo>
                  <a:lnTo>
                    <a:pt x="148" y="714"/>
                  </a:lnTo>
                  <a:lnTo>
                    <a:pt x="88" y="708"/>
                  </a:lnTo>
                  <a:lnTo>
                    <a:pt x="61" y="667"/>
                  </a:lnTo>
                  <a:lnTo>
                    <a:pt x="65" y="614"/>
                  </a:lnTo>
                  <a:lnTo>
                    <a:pt x="86" y="562"/>
                  </a:lnTo>
                  <a:lnTo>
                    <a:pt x="65" y="529"/>
                  </a:lnTo>
                  <a:lnTo>
                    <a:pt x="0" y="523"/>
                  </a:lnTo>
                  <a:lnTo>
                    <a:pt x="14" y="499"/>
                  </a:lnTo>
                  <a:lnTo>
                    <a:pt x="63" y="468"/>
                  </a:lnTo>
                  <a:lnTo>
                    <a:pt x="24" y="326"/>
                  </a:lnTo>
                  <a:lnTo>
                    <a:pt x="25" y="275"/>
                  </a:lnTo>
                  <a:lnTo>
                    <a:pt x="14" y="185"/>
                  </a:lnTo>
                  <a:lnTo>
                    <a:pt x="41" y="120"/>
                  </a:lnTo>
                  <a:lnTo>
                    <a:pt x="100" y="68"/>
                  </a:lnTo>
                  <a:lnTo>
                    <a:pt x="199" y="84"/>
                  </a:lnTo>
                  <a:lnTo>
                    <a:pt x="212" y="59"/>
                  </a:lnTo>
                  <a:lnTo>
                    <a:pt x="183" y="17"/>
                  </a:lnTo>
                  <a:lnTo>
                    <a:pt x="252" y="0"/>
                  </a:lnTo>
                  <a:lnTo>
                    <a:pt x="340" y="27"/>
                  </a:lnTo>
                  <a:lnTo>
                    <a:pt x="411" y="31"/>
                  </a:lnTo>
                  <a:lnTo>
                    <a:pt x="468" y="70"/>
                  </a:lnTo>
                  <a:lnTo>
                    <a:pt x="529" y="35"/>
                  </a:lnTo>
                  <a:lnTo>
                    <a:pt x="561" y="41"/>
                  </a:lnTo>
                  <a:lnTo>
                    <a:pt x="567" y="74"/>
                  </a:lnTo>
                  <a:lnTo>
                    <a:pt x="638" y="25"/>
                  </a:lnTo>
                  <a:lnTo>
                    <a:pt x="671" y="59"/>
                  </a:lnTo>
                  <a:lnTo>
                    <a:pt x="665" y="112"/>
                  </a:lnTo>
                  <a:lnTo>
                    <a:pt x="712" y="126"/>
                  </a:lnTo>
                  <a:lnTo>
                    <a:pt x="746" y="177"/>
                  </a:lnTo>
                </a:path>
              </a:pathLst>
            </a:custGeom>
            <a:grpFill/>
            <a:ln w="6350">
              <a:solidFill>
                <a:schemeClr val="bg1"/>
              </a:solidFill>
              <a:prstDash val="solid"/>
              <a:round/>
            </a:ln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  <a:latin typeface="+mj-ea"/>
                <a:ea typeface="+mj-ea"/>
              </a:endParaRPr>
            </a:p>
          </p:txBody>
        </p:sp>
        <p:sp>
          <p:nvSpPr>
            <p:cNvPr id="53" name="Freeform 117"/>
            <p:cNvSpPr/>
            <p:nvPr/>
          </p:nvSpPr>
          <p:spPr bwMode="gray">
            <a:xfrm>
              <a:off x="3436" y="2904"/>
              <a:ext cx="356" cy="491"/>
            </a:xfrm>
            <a:custGeom>
              <a:avLst/>
              <a:gdLst>
                <a:gd name="T0" fmla="*/ 20 w 711"/>
                <a:gd name="T1" fmla="*/ 44 h 982"/>
                <a:gd name="T2" fmla="*/ 7 w 711"/>
                <a:gd name="T3" fmla="*/ 55 h 982"/>
                <a:gd name="T4" fmla="*/ 16 w 711"/>
                <a:gd name="T5" fmla="*/ 68 h 982"/>
                <a:gd name="T6" fmla="*/ 21 w 711"/>
                <a:gd name="T7" fmla="*/ 86 h 982"/>
                <a:gd name="T8" fmla="*/ 14 w 711"/>
                <a:gd name="T9" fmla="*/ 98 h 982"/>
                <a:gd name="T10" fmla="*/ 6 w 711"/>
                <a:gd name="T11" fmla="*/ 104 h 982"/>
                <a:gd name="T12" fmla="*/ 0 w 711"/>
                <a:gd name="T13" fmla="*/ 122 h 982"/>
                <a:gd name="T14" fmla="*/ 13 w 711"/>
                <a:gd name="T15" fmla="*/ 135 h 982"/>
                <a:gd name="T16" fmla="*/ 16 w 711"/>
                <a:gd name="T17" fmla="*/ 156 h 982"/>
                <a:gd name="T18" fmla="*/ 26 w 711"/>
                <a:gd name="T19" fmla="*/ 163 h 982"/>
                <a:gd name="T20" fmla="*/ 30 w 711"/>
                <a:gd name="T21" fmla="*/ 179 h 982"/>
                <a:gd name="T22" fmla="*/ 23 w 711"/>
                <a:gd name="T23" fmla="*/ 196 h 982"/>
                <a:gd name="T24" fmla="*/ 24 w 711"/>
                <a:gd name="T25" fmla="*/ 210 h 982"/>
                <a:gd name="T26" fmla="*/ 32 w 711"/>
                <a:gd name="T27" fmla="*/ 215 h 982"/>
                <a:gd name="T28" fmla="*/ 50 w 711"/>
                <a:gd name="T29" fmla="*/ 209 h 982"/>
                <a:gd name="T30" fmla="*/ 56 w 711"/>
                <a:gd name="T31" fmla="*/ 215 h 982"/>
                <a:gd name="T32" fmla="*/ 47 w 711"/>
                <a:gd name="T33" fmla="*/ 232 h 982"/>
                <a:gd name="T34" fmla="*/ 39 w 711"/>
                <a:gd name="T35" fmla="*/ 241 h 982"/>
                <a:gd name="T36" fmla="*/ 46 w 711"/>
                <a:gd name="T37" fmla="*/ 246 h 982"/>
                <a:gd name="T38" fmla="*/ 82 w 711"/>
                <a:gd name="T39" fmla="*/ 231 h 982"/>
                <a:gd name="T40" fmla="*/ 96 w 711"/>
                <a:gd name="T41" fmla="*/ 238 h 982"/>
                <a:gd name="T42" fmla="*/ 101 w 711"/>
                <a:gd name="T43" fmla="*/ 222 h 982"/>
                <a:gd name="T44" fmla="*/ 100 w 711"/>
                <a:gd name="T45" fmla="*/ 209 h 982"/>
                <a:gd name="T46" fmla="*/ 107 w 711"/>
                <a:gd name="T47" fmla="*/ 182 h 982"/>
                <a:gd name="T48" fmla="*/ 115 w 711"/>
                <a:gd name="T49" fmla="*/ 170 h 982"/>
                <a:gd name="T50" fmla="*/ 115 w 711"/>
                <a:gd name="T51" fmla="*/ 157 h 982"/>
                <a:gd name="T52" fmla="*/ 119 w 711"/>
                <a:gd name="T53" fmla="*/ 151 h 982"/>
                <a:gd name="T54" fmla="*/ 116 w 711"/>
                <a:gd name="T55" fmla="*/ 143 h 982"/>
                <a:gd name="T56" fmla="*/ 117 w 711"/>
                <a:gd name="T57" fmla="*/ 130 h 982"/>
                <a:gd name="T58" fmla="*/ 132 w 711"/>
                <a:gd name="T59" fmla="*/ 124 h 982"/>
                <a:gd name="T60" fmla="*/ 134 w 711"/>
                <a:gd name="T61" fmla="*/ 106 h 982"/>
                <a:gd name="T62" fmla="*/ 135 w 711"/>
                <a:gd name="T63" fmla="*/ 92 h 982"/>
                <a:gd name="T64" fmla="*/ 143 w 711"/>
                <a:gd name="T65" fmla="*/ 87 h 982"/>
                <a:gd name="T66" fmla="*/ 151 w 711"/>
                <a:gd name="T67" fmla="*/ 87 h 982"/>
                <a:gd name="T68" fmla="*/ 164 w 711"/>
                <a:gd name="T69" fmla="*/ 80 h 982"/>
                <a:gd name="T70" fmla="*/ 175 w 711"/>
                <a:gd name="T71" fmla="*/ 75 h 982"/>
                <a:gd name="T72" fmla="*/ 175 w 711"/>
                <a:gd name="T73" fmla="*/ 64 h 982"/>
                <a:gd name="T74" fmla="*/ 178 w 711"/>
                <a:gd name="T75" fmla="*/ 63 h 982"/>
                <a:gd name="T76" fmla="*/ 175 w 711"/>
                <a:gd name="T77" fmla="*/ 49 h 982"/>
                <a:gd name="T78" fmla="*/ 155 w 711"/>
                <a:gd name="T79" fmla="*/ 34 h 982"/>
                <a:gd name="T80" fmla="*/ 160 w 711"/>
                <a:gd name="T81" fmla="*/ 19 h 982"/>
                <a:gd name="T82" fmla="*/ 153 w 711"/>
                <a:gd name="T83" fmla="*/ 15 h 982"/>
                <a:gd name="T84" fmla="*/ 134 w 711"/>
                <a:gd name="T85" fmla="*/ 14 h 982"/>
                <a:gd name="T86" fmla="*/ 127 w 711"/>
                <a:gd name="T87" fmla="*/ 5 h 982"/>
                <a:gd name="T88" fmla="*/ 112 w 711"/>
                <a:gd name="T89" fmla="*/ 21 h 982"/>
                <a:gd name="T90" fmla="*/ 102 w 711"/>
                <a:gd name="T91" fmla="*/ 17 h 982"/>
                <a:gd name="T92" fmla="*/ 110 w 711"/>
                <a:gd name="T93" fmla="*/ 7 h 982"/>
                <a:gd name="T94" fmla="*/ 105 w 711"/>
                <a:gd name="T95" fmla="*/ 0 h 982"/>
                <a:gd name="T96" fmla="*/ 96 w 711"/>
                <a:gd name="T97" fmla="*/ 4 h 982"/>
                <a:gd name="T98" fmla="*/ 87 w 711"/>
                <a:gd name="T99" fmla="*/ 15 h 982"/>
                <a:gd name="T100" fmla="*/ 83 w 711"/>
                <a:gd name="T101" fmla="*/ 14 h 982"/>
                <a:gd name="T102" fmla="*/ 76 w 711"/>
                <a:gd name="T103" fmla="*/ 21 h 982"/>
                <a:gd name="T104" fmla="*/ 63 w 711"/>
                <a:gd name="T105" fmla="*/ 15 h 982"/>
                <a:gd name="T106" fmla="*/ 54 w 711"/>
                <a:gd name="T107" fmla="*/ 25 h 982"/>
                <a:gd name="T108" fmla="*/ 46 w 711"/>
                <a:gd name="T109" fmla="*/ 27 h 982"/>
                <a:gd name="T110" fmla="*/ 35 w 711"/>
                <a:gd name="T111" fmla="*/ 40 h 982"/>
                <a:gd name="T112" fmla="*/ 20 w 711"/>
                <a:gd name="T113" fmla="*/ 44 h 982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711"/>
                <a:gd name="T172" fmla="*/ 0 h 982"/>
                <a:gd name="T173" fmla="*/ 711 w 711"/>
                <a:gd name="T174" fmla="*/ 982 h 982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711" h="982">
                  <a:moveTo>
                    <a:pt x="77" y="173"/>
                  </a:moveTo>
                  <a:lnTo>
                    <a:pt x="27" y="219"/>
                  </a:lnTo>
                  <a:lnTo>
                    <a:pt x="61" y="270"/>
                  </a:lnTo>
                  <a:lnTo>
                    <a:pt x="81" y="344"/>
                  </a:lnTo>
                  <a:lnTo>
                    <a:pt x="55" y="392"/>
                  </a:lnTo>
                  <a:lnTo>
                    <a:pt x="22" y="415"/>
                  </a:lnTo>
                  <a:lnTo>
                    <a:pt x="0" y="486"/>
                  </a:lnTo>
                  <a:lnTo>
                    <a:pt x="51" y="539"/>
                  </a:lnTo>
                  <a:lnTo>
                    <a:pt x="61" y="624"/>
                  </a:lnTo>
                  <a:lnTo>
                    <a:pt x="102" y="650"/>
                  </a:lnTo>
                  <a:lnTo>
                    <a:pt x="120" y="716"/>
                  </a:lnTo>
                  <a:lnTo>
                    <a:pt x="92" y="783"/>
                  </a:lnTo>
                  <a:lnTo>
                    <a:pt x="96" y="840"/>
                  </a:lnTo>
                  <a:lnTo>
                    <a:pt x="128" y="860"/>
                  </a:lnTo>
                  <a:lnTo>
                    <a:pt x="197" y="833"/>
                  </a:lnTo>
                  <a:lnTo>
                    <a:pt x="224" y="858"/>
                  </a:lnTo>
                  <a:lnTo>
                    <a:pt x="185" y="927"/>
                  </a:lnTo>
                  <a:lnTo>
                    <a:pt x="155" y="961"/>
                  </a:lnTo>
                  <a:lnTo>
                    <a:pt x="183" y="982"/>
                  </a:lnTo>
                  <a:lnTo>
                    <a:pt x="327" y="923"/>
                  </a:lnTo>
                  <a:lnTo>
                    <a:pt x="382" y="949"/>
                  </a:lnTo>
                  <a:lnTo>
                    <a:pt x="403" y="888"/>
                  </a:lnTo>
                  <a:lnTo>
                    <a:pt x="398" y="833"/>
                  </a:lnTo>
                  <a:lnTo>
                    <a:pt x="425" y="726"/>
                  </a:lnTo>
                  <a:lnTo>
                    <a:pt x="459" y="677"/>
                  </a:lnTo>
                  <a:lnTo>
                    <a:pt x="457" y="628"/>
                  </a:lnTo>
                  <a:lnTo>
                    <a:pt x="476" y="604"/>
                  </a:lnTo>
                  <a:lnTo>
                    <a:pt x="462" y="569"/>
                  </a:lnTo>
                  <a:lnTo>
                    <a:pt x="468" y="518"/>
                  </a:lnTo>
                  <a:lnTo>
                    <a:pt x="525" y="496"/>
                  </a:lnTo>
                  <a:lnTo>
                    <a:pt x="535" y="423"/>
                  </a:lnTo>
                  <a:lnTo>
                    <a:pt x="539" y="368"/>
                  </a:lnTo>
                  <a:lnTo>
                    <a:pt x="569" y="346"/>
                  </a:lnTo>
                  <a:lnTo>
                    <a:pt x="602" y="346"/>
                  </a:lnTo>
                  <a:lnTo>
                    <a:pt x="653" y="317"/>
                  </a:lnTo>
                  <a:lnTo>
                    <a:pt x="697" y="297"/>
                  </a:lnTo>
                  <a:lnTo>
                    <a:pt x="697" y="256"/>
                  </a:lnTo>
                  <a:lnTo>
                    <a:pt x="711" y="254"/>
                  </a:lnTo>
                  <a:lnTo>
                    <a:pt x="697" y="193"/>
                  </a:lnTo>
                  <a:lnTo>
                    <a:pt x="620" y="134"/>
                  </a:lnTo>
                  <a:lnTo>
                    <a:pt x="638" y="73"/>
                  </a:lnTo>
                  <a:lnTo>
                    <a:pt x="612" y="57"/>
                  </a:lnTo>
                  <a:lnTo>
                    <a:pt x="535" y="55"/>
                  </a:lnTo>
                  <a:lnTo>
                    <a:pt x="506" y="20"/>
                  </a:lnTo>
                  <a:lnTo>
                    <a:pt x="447" y="81"/>
                  </a:lnTo>
                  <a:lnTo>
                    <a:pt x="407" y="67"/>
                  </a:lnTo>
                  <a:lnTo>
                    <a:pt x="439" y="28"/>
                  </a:lnTo>
                  <a:lnTo>
                    <a:pt x="417" y="0"/>
                  </a:lnTo>
                  <a:lnTo>
                    <a:pt x="384" y="14"/>
                  </a:lnTo>
                  <a:lnTo>
                    <a:pt x="348" y="59"/>
                  </a:lnTo>
                  <a:lnTo>
                    <a:pt x="331" y="55"/>
                  </a:lnTo>
                  <a:lnTo>
                    <a:pt x="301" y="81"/>
                  </a:lnTo>
                  <a:lnTo>
                    <a:pt x="250" y="61"/>
                  </a:lnTo>
                  <a:lnTo>
                    <a:pt x="214" y="98"/>
                  </a:lnTo>
                  <a:lnTo>
                    <a:pt x="183" y="108"/>
                  </a:lnTo>
                  <a:lnTo>
                    <a:pt x="140" y="159"/>
                  </a:lnTo>
                  <a:lnTo>
                    <a:pt x="77" y="173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</a:ln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  <a:latin typeface="+mj-ea"/>
                <a:ea typeface="+mj-ea"/>
              </a:endParaRPr>
            </a:p>
          </p:txBody>
        </p:sp>
        <p:sp>
          <p:nvSpPr>
            <p:cNvPr id="54" name="Freeform 118"/>
            <p:cNvSpPr/>
            <p:nvPr/>
          </p:nvSpPr>
          <p:spPr bwMode="gray">
            <a:xfrm>
              <a:off x="3436" y="2904"/>
              <a:ext cx="356" cy="491"/>
            </a:xfrm>
            <a:custGeom>
              <a:avLst/>
              <a:gdLst>
                <a:gd name="T0" fmla="*/ 20 w 711"/>
                <a:gd name="T1" fmla="*/ 44 h 982"/>
                <a:gd name="T2" fmla="*/ 7 w 711"/>
                <a:gd name="T3" fmla="*/ 55 h 982"/>
                <a:gd name="T4" fmla="*/ 16 w 711"/>
                <a:gd name="T5" fmla="*/ 68 h 982"/>
                <a:gd name="T6" fmla="*/ 21 w 711"/>
                <a:gd name="T7" fmla="*/ 86 h 982"/>
                <a:gd name="T8" fmla="*/ 14 w 711"/>
                <a:gd name="T9" fmla="*/ 98 h 982"/>
                <a:gd name="T10" fmla="*/ 6 w 711"/>
                <a:gd name="T11" fmla="*/ 104 h 982"/>
                <a:gd name="T12" fmla="*/ 0 w 711"/>
                <a:gd name="T13" fmla="*/ 122 h 982"/>
                <a:gd name="T14" fmla="*/ 13 w 711"/>
                <a:gd name="T15" fmla="*/ 135 h 982"/>
                <a:gd name="T16" fmla="*/ 16 w 711"/>
                <a:gd name="T17" fmla="*/ 156 h 982"/>
                <a:gd name="T18" fmla="*/ 26 w 711"/>
                <a:gd name="T19" fmla="*/ 163 h 982"/>
                <a:gd name="T20" fmla="*/ 30 w 711"/>
                <a:gd name="T21" fmla="*/ 179 h 982"/>
                <a:gd name="T22" fmla="*/ 23 w 711"/>
                <a:gd name="T23" fmla="*/ 196 h 982"/>
                <a:gd name="T24" fmla="*/ 24 w 711"/>
                <a:gd name="T25" fmla="*/ 210 h 982"/>
                <a:gd name="T26" fmla="*/ 32 w 711"/>
                <a:gd name="T27" fmla="*/ 215 h 982"/>
                <a:gd name="T28" fmla="*/ 50 w 711"/>
                <a:gd name="T29" fmla="*/ 209 h 982"/>
                <a:gd name="T30" fmla="*/ 56 w 711"/>
                <a:gd name="T31" fmla="*/ 215 h 982"/>
                <a:gd name="T32" fmla="*/ 47 w 711"/>
                <a:gd name="T33" fmla="*/ 232 h 982"/>
                <a:gd name="T34" fmla="*/ 39 w 711"/>
                <a:gd name="T35" fmla="*/ 241 h 982"/>
                <a:gd name="T36" fmla="*/ 46 w 711"/>
                <a:gd name="T37" fmla="*/ 246 h 982"/>
                <a:gd name="T38" fmla="*/ 82 w 711"/>
                <a:gd name="T39" fmla="*/ 231 h 982"/>
                <a:gd name="T40" fmla="*/ 96 w 711"/>
                <a:gd name="T41" fmla="*/ 238 h 982"/>
                <a:gd name="T42" fmla="*/ 101 w 711"/>
                <a:gd name="T43" fmla="*/ 222 h 982"/>
                <a:gd name="T44" fmla="*/ 100 w 711"/>
                <a:gd name="T45" fmla="*/ 209 h 982"/>
                <a:gd name="T46" fmla="*/ 107 w 711"/>
                <a:gd name="T47" fmla="*/ 182 h 982"/>
                <a:gd name="T48" fmla="*/ 115 w 711"/>
                <a:gd name="T49" fmla="*/ 170 h 982"/>
                <a:gd name="T50" fmla="*/ 115 w 711"/>
                <a:gd name="T51" fmla="*/ 157 h 982"/>
                <a:gd name="T52" fmla="*/ 119 w 711"/>
                <a:gd name="T53" fmla="*/ 151 h 982"/>
                <a:gd name="T54" fmla="*/ 116 w 711"/>
                <a:gd name="T55" fmla="*/ 143 h 982"/>
                <a:gd name="T56" fmla="*/ 117 w 711"/>
                <a:gd name="T57" fmla="*/ 130 h 982"/>
                <a:gd name="T58" fmla="*/ 132 w 711"/>
                <a:gd name="T59" fmla="*/ 124 h 982"/>
                <a:gd name="T60" fmla="*/ 134 w 711"/>
                <a:gd name="T61" fmla="*/ 106 h 982"/>
                <a:gd name="T62" fmla="*/ 135 w 711"/>
                <a:gd name="T63" fmla="*/ 92 h 982"/>
                <a:gd name="T64" fmla="*/ 143 w 711"/>
                <a:gd name="T65" fmla="*/ 87 h 982"/>
                <a:gd name="T66" fmla="*/ 151 w 711"/>
                <a:gd name="T67" fmla="*/ 87 h 982"/>
                <a:gd name="T68" fmla="*/ 164 w 711"/>
                <a:gd name="T69" fmla="*/ 80 h 982"/>
                <a:gd name="T70" fmla="*/ 175 w 711"/>
                <a:gd name="T71" fmla="*/ 75 h 982"/>
                <a:gd name="T72" fmla="*/ 175 w 711"/>
                <a:gd name="T73" fmla="*/ 64 h 982"/>
                <a:gd name="T74" fmla="*/ 178 w 711"/>
                <a:gd name="T75" fmla="*/ 63 h 982"/>
                <a:gd name="T76" fmla="*/ 175 w 711"/>
                <a:gd name="T77" fmla="*/ 49 h 982"/>
                <a:gd name="T78" fmla="*/ 155 w 711"/>
                <a:gd name="T79" fmla="*/ 34 h 982"/>
                <a:gd name="T80" fmla="*/ 160 w 711"/>
                <a:gd name="T81" fmla="*/ 19 h 982"/>
                <a:gd name="T82" fmla="*/ 153 w 711"/>
                <a:gd name="T83" fmla="*/ 15 h 982"/>
                <a:gd name="T84" fmla="*/ 134 w 711"/>
                <a:gd name="T85" fmla="*/ 14 h 982"/>
                <a:gd name="T86" fmla="*/ 127 w 711"/>
                <a:gd name="T87" fmla="*/ 5 h 982"/>
                <a:gd name="T88" fmla="*/ 112 w 711"/>
                <a:gd name="T89" fmla="*/ 21 h 982"/>
                <a:gd name="T90" fmla="*/ 102 w 711"/>
                <a:gd name="T91" fmla="*/ 17 h 982"/>
                <a:gd name="T92" fmla="*/ 110 w 711"/>
                <a:gd name="T93" fmla="*/ 7 h 982"/>
                <a:gd name="T94" fmla="*/ 105 w 711"/>
                <a:gd name="T95" fmla="*/ 0 h 982"/>
                <a:gd name="T96" fmla="*/ 96 w 711"/>
                <a:gd name="T97" fmla="*/ 4 h 982"/>
                <a:gd name="T98" fmla="*/ 87 w 711"/>
                <a:gd name="T99" fmla="*/ 15 h 982"/>
                <a:gd name="T100" fmla="*/ 83 w 711"/>
                <a:gd name="T101" fmla="*/ 14 h 982"/>
                <a:gd name="T102" fmla="*/ 76 w 711"/>
                <a:gd name="T103" fmla="*/ 21 h 982"/>
                <a:gd name="T104" fmla="*/ 63 w 711"/>
                <a:gd name="T105" fmla="*/ 15 h 982"/>
                <a:gd name="T106" fmla="*/ 54 w 711"/>
                <a:gd name="T107" fmla="*/ 25 h 982"/>
                <a:gd name="T108" fmla="*/ 46 w 711"/>
                <a:gd name="T109" fmla="*/ 27 h 982"/>
                <a:gd name="T110" fmla="*/ 35 w 711"/>
                <a:gd name="T111" fmla="*/ 40 h 982"/>
                <a:gd name="T112" fmla="*/ 20 w 711"/>
                <a:gd name="T113" fmla="*/ 44 h 982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711"/>
                <a:gd name="T172" fmla="*/ 0 h 982"/>
                <a:gd name="T173" fmla="*/ 711 w 711"/>
                <a:gd name="T174" fmla="*/ 982 h 982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711" h="982">
                  <a:moveTo>
                    <a:pt x="77" y="173"/>
                  </a:moveTo>
                  <a:lnTo>
                    <a:pt x="27" y="219"/>
                  </a:lnTo>
                  <a:lnTo>
                    <a:pt x="61" y="270"/>
                  </a:lnTo>
                  <a:lnTo>
                    <a:pt x="81" y="344"/>
                  </a:lnTo>
                  <a:lnTo>
                    <a:pt x="55" y="392"/>
                  </a:lnTo>
                  <a:lnTo>
                    <a:pt x="22" y="415"/>
                  </a:lnTo>
                  <a:lnTo>
                    <a:pt x="0" y="486"/>
                  </a:lnTo>
                  <a:lnTo>
                    <a:pt x="51" y="539"/>
                  </a:lnTo>
                  <a:lnTo>
                    <a:pt x="61" y="624"/>
                  </a:lnTo>
                  <a:lnTo>
                    <a:pt x="102" y="650"/>
                  </a:lnTo>
                  <a:lnTo>
                    <a:pt x="120" y="716"/>
                  </a:lnTo>
                  <a:lnTo>
                    <a:pt x="92" y="783"/>
                  </a:lnTo>
                  <a:lnTo>
                    <a:pt x="96" y="840"/>
                  </a:lnTo>
                  <a:lnTo>
                    <a:pt x="128" y="860"/>
                  </a:lnTo>
                  <a:lnTo>
                    <a:pt x="197" y="833"/>
                  </a:lnTo>
                  <a:lnTo>
                    <a:pt x="224" y="858"/>
                  </a:lnTo>
                  <a:lnTo>
                    <a:pt x="185" y="927"/>
                  </a:lnTo>
                  <a:lnTo>
                    <a:pt x="155" y="961"/>
                  </a:lnTo>
                  <a:lnTo>
                    <a:pt x="183" y="982"/>
                  </a:lnTo>
                  <a:lnTo>
                    <a:pt x="327" y="923"/>
                  </a:lnTo>
                  <a:lnTo>
                    <a:pt x="382" y="949"/>
                  </a:lnTo>
                  <a:lnTo>
                    <a:pt x="403" y="888"/>
                  </a:lnTo>
                  <a:lnTo>
                    <a:pt x="398" y="833"/>
                  </a:lnTo>
                  <a:lnTo>
                    <a:pt x="425" y="726"/>
                  </a:lnTo>
                  <a:lnTo>
                    <a:pt x="459" y="677"/>
                  </a:lnTo>
                  <a:lnTo>
                    <a:pt x="457" y="628"/>
                  </a:lnTo>
                  <a:lnTo>
                    <a:pt x="476" y="604"/>
                  </a:lnTo>
                  <a:lnTo>
                    <a:pt x="462" y="569"/>
                  </a:lnTo>
                  <a:lnTo>
                    <a:pt x="468" y="518"/>
                  </a:lnTo>
                  <a:lnTo>
                    <a:pt x="525" y="496"/>
                  </a:lnTo>
                  <a:lnTo>
                    <a:pt x="535" y="423"/>
                  </a:lnTo>
                  <a:lnTo>
                    <a:pt x="539" y="368"/>
                  </a:lnTo>
                  <a:lnTo>
                    <a:pt x="569" y="346"/>
                  </a:lnTo>
                  <a:lnTo>
                    <a:pt x="602" y="346"/>
                  </a:lnTo>
                  <a:lnTo>
                    <a:pt x="653" y="317"/>
                  </a:lnTo>
                  <a:lnTo>
                    <a:pt x="697" y="297"/>
                  </a:lnTo>
                  <a:lnTo>
                    <a:pt x="697" y="256"/>
                  </a:lnTo>
                  <a:lnTo>
                    <a:pt x="711" y="254"/>
                  </a:lnTo>
                  <a:lnTo>
                    <a:pt x="697" y="193"/>
                  </a:lnTo>
                  <a:lnTo>
                    <a:pt x="620" y="134"/>
                  </a:lnTo>
                  <a:lnTo>
                    <a:pt x="638" y="73"/>
                  </a:lnTo>
                  <a:lnTo>
                    <a:pt x="612" y="57"/>
                  </a:lnTo>
                  <a:lnTo>
                    <a:pt x="535" y="55"/>
                  </a:lnTo>
                  <a:lnTo>
                    <a:pt x="506" y="20"/>
                  </a:lnTo>
                  <a:lnTo>
                    <a:pt x="447" y="81"/>
                  </a:lnTo>
                  <a:lnTo>
                    <a:pt x="407" y="67"/>
                  </a:lnTo>
                  <a:lnTo>
                    <a:pt x="439" y="28"/>
                  </a:lnTo>
                  <a:lnTo>
                    <a:pt x="417" y="0"/>
                  </a:lnTo>
                  <a:lnTo>
                    <a:pt x="384" y="14"/>
                  </a:lnTo>
                  <a:lnTo>
                    <a:pt x="348" y="59"/>
                  </a:lnTo>
                  <a:lnTo>
                    <a:pt x="331" y="55"/>
                  </a:lnTo>
                  <a:lnTo>
                    <a:pt x="301" y="81"/>
                  </a:lnTo>
                  <a:lnTo>
                    <a:pt x="250" y="61"/>
                  </a:lnTo>
                  <a:lnTo>
                    <a:pt x="214" y="98"/>
                  </a:lnTo>
                  <a:lnTo>
                    <a:pt x="183" y="108"/>
                  </a:lnTo>
                  <a:lnTo>
                    <a:pt x="140" y="159"/>
                  </a:lnTo>
                  <a:lnTo>
                    <a:pt x="77" y="173"/>
                  </a:lnTo>
                </a:path>
              </a:pathLst>
            </a:custGeom>
            <a:grpFill/>
            <a:ln w="6350">
              <a:solidFill>
                <a:schemeClr val="bg1"/>
              </a:solidFill>
              <a:prstDash val="solid"/>
              <a:round/>
            </a:ln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  <a:latin typeface="+mj-ea"/>
                <a:ea typeface="+mj-ea"/>
              </a:endParaRPr>
            </a:p>
          </p:txBody>
        </p:sp>
        <p:sp>
          <p:nvSpPr>
            <p:cNvPr id="55" name="Freeform 119"/>
            <p:cNvSpPr/>
            <p:nvPr/>
          </p:nvSpPr>
          <p:spPr bwMode="gray">
            <a:xfrm>
              <a:off x="3477" y="2497"/>
              <a:ext cx="361" cy="447"/>
            </a:xfrm>
            <a:custGeom>
              <a:avLst/>
              <a:gdLst>
                <a:gd name="T0" fmla="*/ 19 w 722"/>
                <a:gd name="T1" fmla="*/ 148 h 894"/>
                <a:gd name="T2" fmla="*/ 23 w 722"/>
                <a:gd name="T3" fmla="*/ 155 h 894"/>
                <a:gd name="T4" fmla="*/ 34 w 722"/>
                <a:gd name="T5" fmla="*/ 163 h 894"/>
                <a:gd name="T6" fmla="*/ 42 w 722"/>
                <a:gd name="T7" fmla="*/ 163 h 894"/>
                <a:gd name="T8" fmla="*/ 50 w 722"/>
                <a:gd name="T9" fmla="*/ 168 h 894"/>
                <a:gd name="T10" fmla="*/ 50 w 722"/>
                <a:gd name="T11" fmla="*/ 192 h 894"/>
                <a:gd name="T12" fmla="*/ 58 w 722"/>
                <a:gd name="T13" fmla="*/ 202 h 894"/>
                <a:gd name="T14" fmla="*/ 62 w 722"/>
                <a:gd name="T15" fmla="*/ 217 h 894"/>
                <a:gd name="T16" fmla="*/ 67 w 722"/>
                <a:gd name="T17" fmla="*/ 218 h 894"/>
                <a:gd name="T18" fmla="*/ 76 w 722"/>
                <a:gd name="T19" fmla="*/ 207 h 894"/>
                <a:gd name="T20" fmla="*/ 85 w 722"/>
                <a:gd name="T21" fmla="*/ 204 h 894"/>
                <a:gd name="T22" fmla="*/ 90 w 722"/>
                <a:gd name="T23" fmla="*/ 211 h 894"/>
                <a:gd name="T24" fmla="*/ 82 w 722"/>
                <a:gd name="T25" fmla="*/ 220 h 894"/>
                <a:gd name="T26" fmla="*/ 91 w 722"/>
                <a:gd name="T27" fmla="*/ 224 h 894"/>
                <a:gd name="T28" fmla="*/ 106 w 722"/>
                <a:gd name="T29" fmla="*/ 209 h 894"/>
                <a:gd name="T30" fmla="*/ 113 w 722"/>
                <a:gd name="T31" fmla="*/ 217 h 894"/>
                <a:gd name="T32" fmla="*/ 133 w 722"/>
                <a:gd name="T33" fmla="*/ 218 h 894"/>
                <a:gd name="T34" fmla="*/ 140 w 722"/>
                <a:gd name="T35" fmla="*/ 222 h 894"/>
                <a:gd name="T36" fmla="*/ 154 w 722"/>
                <a:gd name="T37" fmla="*/ 207 h 894"/>
                <a:gd name="T38" fmla="*/ 162 w 722"/>
                <a:gd name="T39" fmla="*/ 188 h 894"/>
                <a:gd name="T40" fmla="*/ 169 w 722"/>
                <a:gd name="T41" fmla="*/ 178 h 894"/>
                <a:gd name="T42" fmla="*/ 176 w 722"/>
                <a:gd name="T43" fmla="*/ 175 h 894"/>
                <a:gd name="T44" fmla="*/ 171 w 722"/>
                <a:gd name="T45" fmla="*/ 164 h 894"/>
                <a:gd name="T46" fmla="*/ 181 w 722"/>
                <a:gd name="T47" fmla="*/ 151 h 894"/>
                <a:gd name="T48" fmla="*/ 180 w 722"/>
                <a:gd name="T49" fmla="*/ 141 h 894"/>
                <a:gd name="T50" fmla="*/ 173 w 722"/>
                <a:gd name="T51" fmla="*/ 142 h 894"/>
                <a:gd name="T52" fmla="*/ 162 w 722"/>
                <a:gd name="T53" fmla="*/ 138 h 894"/>
                <a:gd name="T54" fmla="*/ 150 w 722"/>
                <a:gd name="T55" fmla="*/ 142 h 894"/>
                <a:gd name="T56" fmla="*/ 147 w 722"/>
                <a:gd name="T57" fmla="*/ 127 h 894"/>
                <a:gd name="T58" fmla="*/ 134 w 722"/>
                <a:gd name="T59" fmla="*/ 120 h 894"/>
                <a:gd name="T60" fmla="*/ 131 w 722"/>
                <a:gd name="T61" fmla="*/ 108 h 894"/>
                <a:gd name="T62" fmla="*/ 138 w 722"/>
                <a:gd name="T63" fmla="*/ 97 h 894"/>
                <a:gd name="T64" fmla="*/ 124 w 722"/>
                <a:gd name="T65" fmla="*/ 83 h 894"/>
                <a:gd name="T66" fmla="*/ 108 w 722"/>
                <a:gd name="T67" fmla="*/ 63 h 894"/>
                <a:gd name="T68" fmla="*/ 109 w 722"/>
                <a:gd name="T69" fmla="*/ 47 h 894"/>
                <a:gd name="T70" fmla="*/ 101 w 722"/>
                <a:gd name="T71" fmla="*/ 42 h 894"/>
                <a:gd name="T72" fmla="*/ 93 w 722"/>
                <a:gd name="T73" fmla="*/ 44 h 894"/>
                <a:gd name="T74" fmla="*/ 90 w 722"/>
                <a:gd name="T75" fmla="*/ 35 h 894"/>
                <a:gd name="T76" fmla="*/ 73 w 722"/>
                <a:gd name="T77" fmla="*/ 34 h 894"/>
                <a:gd name="T78" fmla="*/ 77 w 722"/>
                <a:gd name="T79" fmla="*/ 12 h 894"/>
                <a:gd name="T80" fmla="*/ 69 w 722"/>
                <a:gd name="T81" fmla="*/ 15 h 894"/>
                <a:gd name="T82" fmla="*/ 53 w 722"/>
                <a:gd name="T83" fmla="*/ 0 h 894"/>
                <a:gd name="T84" fmla="*/ 45 w 722"/>
                <a:gd name="T85" fmla="*/ 4 h 894"/>
                <a:gd name="T86" fmla="*/ 40 w 722"/>
                <a:gd name="T87" fmla="*/ 16 h 894"/>
                <a:gd name="T88" fmla="*/ 35 w 722"/>
                <a:gd name="T89" fmla="*/ 17 h 894"/>
                <a:gd name="T90" fmla="*/ 38 w 722"/>
                <a:gd name="T91" fmla="*/ 26 h 894"/>
                <a:gd name="T92" fmla="*/ 51 w 722"/>
                <a:gd name="T93" fmla="*/ 30 h 894"/>
                <a:gd name="T94" fmla="*/ 55 w 722"/>
                <a:gd name="T95" fmla="*/ 46 h 894"/>
                <a:gd name="T96" fmla="*/ 42 w 722"/>
                <a:gd name="T97" fmla="*/ 54 h 894"/>
                <a:gd name="T98" fmla="*/ 28 w 722"/>
                <a:gd name="T99" fmla="*/ 42 h 894"/>
                <a:gd name="T100" fmla="*/ 17 w 722"/>
                <a:gd name="T101" fmla="*/ 49 h 894"/>
                <a:gd name="T102" fmla="*/ 22 w 722"/>
                <a:gd name="T103" fmla="*/ 62 h 894"/>
                <a:gd name="T104" fmla="*/ 12 w 722"/>
                <a:gd name="T105" fmla="*/ 71 h 894"/>
                <a:gd name="T106" fmla="*/ 13 w 722"/>
                <a:gd name="T107" fmla="*/ 84 h 894"/>
                <a:gd name="T108" fmla="*/ 0 w 722"/>
                <a:gd name="T109" fmla="*/ 88 h 894"/>
                <a:gd name="T110" fmla="*/ 11 w 722"/>
                <a:gd name="T111" fmla="*/ 96 h 894"/>
                <a:gd name="T112" fmla="*/ 24 w 722"/>
                <a:gd name="T113" fmla="*/ 112 h 894"/>
                <a:gd name="T114" fmla="*/ 40 w 722"/>
                <a:gd name="T115" fmla="*/ 103 h 894"/>
                <a:gd name="T116" fmla="*/ 44 w 722"/>
                <a:gd name="T117" fmla="*/ 118 h 894"/>
                <a:gd name="T118" fmla="*/ 43 w 722"/>
                <a:gd name="T119" fmla="*/ 134 h 894"/>
                <a:gd name="T120" fmla="*/ 24 w 722"/>
                <a:gd name="T121" fmla="*/ 144 h 894"/>
                <a:gd name="T122" fmla="*/ 19 w 722"/>
                <a:gd name="T123" fmla="*/ 148 h 894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722"/>
                <a:gd name="T187" fmla="*/ 0 h 894"/>
                <a:gd name="T188" fmla="*/ 722 w 722"/>
                <a:gd name="T189" fmla="*/ 894 h 894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722" h="894">
                  <a:moveTo>
                    <a:pt x="74" y="591"/>
                  </a:moveTo>
                  <a:lnTo>
                    <a:pt x="94" y="620"/>
                  </a:lnTo>
                  <a:lnTo>
                    <a:pt x="133" y="652"/>
                  </a:lnTo>
                  <a:lnTo>
                    <a:pt x="165" y="650"/>
                  </a:lnTo>
                  <a:lnTo>
                    <a:pt x="202" y="669"/>
                  </a:lnTo>
                  <a:lnTo>
                    <a:pt x="202" y="766"/>
                  </a:lnTo>
                  <a:lnTo>
                    <a:pt x="234" y="807"/>
                  </a:lnTo>
                  <a:lnTo>
                    <a:pt x="250" y="868"/>
                  </a:lnTo>
                  <a:lnTo>
                    <a:pt x="267" y="872"/>
                  </a:lnTo>
                  <a:lnTo>
                    <a:pt x="303" y="827"/>
                  </a:lnTo>
                  <a:lnTo>
                    <a:pt x="338" y="815"/>
                  </a:lnTo>
                  <a:lnTo>
                    <a:pt x="358" y="841"/>
                  </a:lnTo>
                  <a:lnTo>
                    <a:pt x="326" y="878"/>
                  </a:lnTo>
                  <a:lnTo>
                    <a:pt x="366" y="894"/>
                  </a:lnTo>
                  <a:lnTo>
                    <a:pt x="425" y="833"/>
                  </a:lnTo>
                  <a:lnTo>
                    <a:pt x="454" y="868"/>
                  </a:lnTo>
                  <a:lnTo>
                    <a:pt x="531" y="870"/>
                  </a:lnTo>
                  <a:lnTo>
                    <a:pt x="557" y="886"/>
                  </a:lnTo>
                  <a:lnTo>
                    <a:pt x="616" y="825"/>
                  </a:lnTo>
                  <a:lnTo>
                    <a:pt x="645" y="752"/>
                  </a:lnTo>
                  <a:lnTo>
                    <a:pt x="673" y="709"/>
                  </a:lnTo>
                  <a:lnTo>
                    <a:pt x="704" y="697"/>
                  </a:lnTo>
                  <a:lnTo>
                    <a:pt x="683" y="654"/>
                  </a:lnTo>
                  <a:lnTo>
                    <a:pt x="722" y="604"/>
                  </a:lnTo>
                  <a:lnTo>
                    <a:pt x="720" y="563"/>
                  </a:lnTo>
                  <a:lnTo>
                    <a:pt x="689" y="567"/>
                  </a:lnTo>
                  <a:lnTo>
                    <a:pt x="647" y="551"/>
                  </a:lnTo>
                  <a:lnTo>
                    <a:pt x="598" y="567"/>
                  </a:lnTo>
                  <a:lnTo>
                    <a:pt x="588" y="508"/>
                  </a:lnTo>
                  <a:lnTo>
                    <a:pt x="533" y="482"/>
                  </a:lnTo>
                  <a:lnTo>
                    <a:pt x="521" y="429"/>
                  </a:lnTo>
                  <a:lnTo>
                    <a:pt x="549" y="386"/>
                  </a:lnTo>
                  <a:lnTo>
                    <a:pt x="496" y="331"/>
                  </a:lnTo>
                  <a:lnTo>
                    <a:pt x="431" y="252"/>
                  </a:lnTo>
                  <a:lnTo>
                    <a:pt x="435" y="185"/>
                  </a:lnTo>
                  <a:lnTo>
                    <a:pt x="403" y="166"/>
                  </a:lnTo>
                  <a:lnTo>
                    <a:pt x="374" y="173"/>
                  </a:lnTo>
                  <a:lnTo>
                    <a:pt x="358" y="138"/>
                  </a:lnTo>
                  <a:lnTo>
                    <a:pt x="291" y="136"/>
                  </a:lnTo>
                  <a:lnTo>
                    <a:pt x="305" y="47"/>
                  </a:lnTo>
                  <a:lnTo>
                    <a:pt x="273" y="61"/>
                  </a:lnTo>
                  <a:lnTo>
                    <a:pt x="214" y="0"/>
                  </a:lnTo>
                  <a:lnTo>
                    <a:pt x="177" y="16"/>
                  </a:lnTo>
                  <a:lnTo>
                    <a:pt x="157" y="63"/>
                  </a:lnTo>
                  <a:lnTo>
                    <a:pt x="137" y="67"/>
                  </a:lnTo>
                  <a:lnTo>
                    <a:pt x="149" y="101"/>
                  </a:lnTo>
                  <a:lnTo>
                    <a:pt x="204" y="122"/>
                  </a:lnTo>
                  <a:lnTo>
                    <a:pt x="222" y="183"/>
                  </a:lnTo>
                  <a:lnTo>
                    <a:pt x="167" y="215"/>
                  </a:lnTo>
                  <a:lnTo>
                    <a:pt x="114" y="166"/>
                  </a:lnTo>
                  <a:lnTo>
                    <a:pt x="67" y="195"/>
                  </a:lnTo>
                  <a:lnTo>
                    <a:pt x="86" y="250"/>
                  </a:lnTo>
                  <a:lnTo>
                    <a:pt x="49" y="282"/>
                  </a:lnTo>
                  <a:lnTo>
                    <a:pt x="53" y="335"/>
                  </a:lnTo>
                  <a:lnTo>
                    <a:pt x="0" y="349"/>
                  </a:lnTo>
                  <a:lnTo>
                    <a:pt x="43" y="384"/>
                  </a:lnTo>
                  <a:lnTo>
                    <a:pt x="98" y="447"/>
                  </a:lnTo>
                  <a:lnTo>
                    <a:pt x="157" y="410"/>
                  </a:lnTo>
                  <a:lnTo>
                    <a:pt x="175" y="473"/>
                  </a:lnTo>
                  <a:lnTo>
                    <a:pt x="171" y="536"/>
                  </a:lnTo>
                  <a:lnTo>
                    <a:pt x="96" y="575"/>
                  </a:lnTo>
                  <a:lnTo>
                    <a:pt x="74" y="591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</a:ln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  <a:latin typeface="+mj-ea"/>
                <a:ea typeface="+mj-ea"/>
              </a:endParaRPr>
            </a:p>
          </p:txBody>
        </p:sp>
        <p:sp>
          <p:nvSpPr>
            <p:cNvPr id="56" name="Freeform 120"/>
            <p:cNvSpPr/>
            <p:nvPr/>
          </p:nvSpPr>
          <p:spPr bwMode="gray">
            <a:xfrm>
              <a:off x="3477" y="2497"/>
              <a:ext cx="361" cy="447"/>
            </a:xfrm>
            <a:custGeom>
              <a:avLst/>
              <a:gdLst>
                <a:gd name="T0" fmla="*/ 19 w 722"/>
                <a:gd name="T1" fmla="*/ 148 h 894"/>
                <a:gd name="T2" fmla="*/ 23 w 722"/>
                <a:gd name="T3" fmla="*/ 155 h 894"/>
                <a:gd name="T4" fmla="*/ 34 w 722"/>
                <a:gd name="T5" fmla="*/ 163 h 894"/>
                <a:gd name="T6" fmla="*/ 42 w 722"/>
                <a:gd name="T7" fmla="*/ 163 h 894"/>
                <a:gd name="T8" fmla="*/ 50 w 722"/>
                <a:gd name="T9" fmla="*/ 168 h 894"/>
                <a:gd name="T10" fmla="*/ 50 w 722"/>
                <a:gd name="T11" fmla="*/ 192 h 894"/>
                <a:gd name="T12" fmla="*/ 58 w 722"/>
                <a:gd name="T13" fmla="*/ 202 h 894"/>
                <a:gd name="T14" fmla="*/ 62 w 722"/>
                <a:gd name="T15" fmla="*/ 217 h 894"/>
                <a:gd name="T16" fmla="*/ 67 w 722"/>
                <a:gd name="T17" fmla="*/ 218 h 894"/>
                <a:gd name="T18" fmla="*/ 76 w 722"/>
                <a:gd name="T19" fmla="*/ 207 h 894"/>
                <a:gd name="T20" fmla="*/ 85 w 722"/>
                <a:gd name="T21" fmla="*/ 204 h 894"/>
                <a:gd name="T22" fmla="*/ 90 w 722"/>
                <a:gd name="T23" fmla="*/ 211 h 894"/>
                <a:gd name="T24" fmla="*/ 82 w 722"/>
                <a:gd name="T25" fmla="*/ 220 h 894"/>
                <a:gd name="T26" fmla="*/ 91 w 722"/>
                <a:gd name="T27" fmla="*/ 224 h 894"/>
                <a:gd name="T28" fmla="*/ 106 w 722"/>
                <a:gd name="T29" fmla="*/ 209 h 894"/>
                <a:gd name="T30" fmla="*/ 113 w 722"/>
                <a:gd name="T31" fmla="*/ 217 h 894"/>
                <a:gd name="T32" fmla="*/ 133 w 722"/>
                <a:gd name="T33" fmla="*/ 218 h 894"/>
                <a:gd name="T34" fmla="*/ 140 w 722"/>
                <a:gd name="T35" fmla="*/ 222 h 894"/>
                <a:gd name="T36" fmla="*/ 154 w 722"/>
                <a:gd name="T37" fmla="*/ 207 h 894"/>
                <a:gd name="T38" fmla="*/ 162 w 722"/>
                <a:gd name="T39" fmla="*/ 188 h 894"/>
                <a:gd name="T40" fmla="*/ 169 w 722"/>
                <a:gd name="T41" fmla="*/ 178 h 894"/>
                <a:gd name="T42" fmla="*/ 176 w 722"/>
                <a:gd name="T43" fmla="*/ 175 h 894"/>
                <a:gd name="T44" fmla="*/ 171 w 722"/>
                <a:gd name="T45" fmla="*/ 164 h 894"/>
                <a:gd name="T46" fmla="*/ 181 w 722"/>
                <a:gd name="T47" fmla="*/ 151 h 894"/>
                <a:gd name="T48" fmla="*/ 180 w 722"/>
                <a:gd name="T49" fmla="*/ 141 h 894"/>
                <a:gd name="T50" fmla="*/ 173 w 722"/>
                <a:gd name="T51" fmla="*/ 142 h 894"/>
                <a:gd name="T52" fmla="*/ 162 w 722"/>
                <a:gd name="T53" fmla="*/ 138 h 894"/>
                <a:gd name="T54" fmla="*/ 150 w 722"/>
                <a:gd name="T55" fmla="*/ 142 h 894"/>
                <a:gd name="T56" fmla="*/ 147 w 722"/>
                <a:gd name="T57" fmla="*/ 127 h 894"/>
                <a:gd name="T58" fmla="*/ 134 w 722"/>
                <a:gd name="T59" fmla="*/ 120 h 894"/>
                <a:gd name="T60" fmla="*/ 131 w 722"/>
                <a:gd name="T61" fmla="*/ 108 h 894"/>
                <a:gd name="T62" fmla="*/ 138 w 722"/>
                <a:gd name="T63" fmla="*/ 97 h 894"/>
                <a:gd name="T64" fmla="*/ 124 w 722"/>
                <a:gd name="T65" fmla="*/ 83 h 894"/>
                <a:gd name="T66" fmla="*/ 108 w 722"/>
                <a:gd name="T67" fmla="*/ 63 h 894"/>
                <a:gd name="T68" fmla="*/ 109 w 722"/>
                <a:gd name="T69" fmla="*/ 47 h 894"/>
                <a:gd name="T70" fmla="*/ 101 w 722"/>
                <a:gd name="T71" fmla="*/ 42 h 894"/>
                <a:gd name="T72" fmla="*/ 93 w 722"/>
                <a:gd name="T73" fmla="*/ 44 h 894"/>
                <a:gd name="T74" fmla="*/ 90 w 722"/>
                <a:gd name="T75" fmla="*/ 35 h 894"/>
                <a:gd name="T76" fmla="*/ 73 w 722"/>
                <a:gd name="T77" fmla="*/ 34 h 894"/>
                <a:gd name="T78" fmla="*/ 77 w 722"/>
                <a:gd name="T79" fmla="*/ 12 h 894"/>
                <a:gd name="T80" fmla="*/ 69 w 722"/>
                <a:gd name="T81" fmla="*/ 15 h 894"/>
                <a:gd name="T82" fmla="*/ 53 w 722"/>
                <a:gd name="T83" fmla="*/ 0 h 894"/>
                <a:gd name="T84" fmla="*/ 45 w 722"/>
                <a:gd name="T85" fmla="*/ 4 h 894"/>
                <a:gd name="T86" fmla="*/ 40 w 722"/>
                <a:gd name="T87" fmla="*/ 16 h 894"/>
                <a:gd name="T88" fmla="*/ 35 w 722"/>
                <a:gd name="T89" fmla="*/ 17 h 894"/>
                <a:gd name="T90" fmla="*/ 38 w 722"/>
                <a:gd name="T91" fmla="*/ 26 h 894"/>
                <a:gd name="T92" fmla="*/ 51 w 722"/>
                <a:gd name="T93" fmla="*/ 30 h 894"/>
                <a:gd name="T94" fmla="*/ 55 w 722"/>
                <a:gd name="T95" fmla="*/ 46 h 894"/>
                <a:gd name="T96" fmla="*/ 42 w 722"/>
                <a:gd name="T97" fmla="*/ 54 h 894"/>
                <a:gd name="T98" fmla="*/ 28 w 722"/>
                <a:gd name="T99" fmla="*/ 42 h 894"/>
                <a:gd name="T100" fmla="*/ 17 w 722"/>
                <a:gd name="T101" fmla="*/ 49 h 894"/>
                <a:gd name="T102" fmla="*/ 22 w 722"/>
                <a:gd name="T103" fmla="*/ 62 h 894"/>
                <a:gd name="T104" fmla="*/ 12 w 722"/>
                <a:gd name="T105" fmla="*/ 71 h 894"/>
                <a:gd name="T106" fmla="*/ 13 w 722"/>
                <a:gd name="T107" fmla="*/ 84 h 894"/>
                <a:gd name="T108" fmla="*/ 0 w 722"/>
                <a:gd name="T109" fmla="*/ 88 h 894"/>
                <a:gd name="T110" fmla="*/ 11 w 722"/>
                <a:gd name="T111" fmla="*/ 96 h 894"/>
                <a:gd name="T112" fmla="*/ 24 w 722"/>
                <a:gd name="T113" fmla="*/ 112 h 894"/>
                <a:gd name="T114" fmla="*/ 40 w 722"/>
                <a:gd name="T115" fmla="*/ 103 h 894"/>
                <a:gd name="T116" fmla="*/ 44 w 722"/>
                <a:gd name="T117" fmla="*/ 118 h 894"/>
                <a:gd name="T118" fmla="*/ 43 w 722"/>
                <a:gd name="T119" fmla="*/ 134 h 894"/>
                <a:gd name="T120" fmla="*/ 24 w 722"/>
                <a:gd name="T121" fmla="*/ 144 h 894"/>
                <a:gd name="T122" fmla="*/ 19 w 722"/>
                <a:gd name="T123" fmla="*/ 148 h 894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722"/>
                <a:gd name="T187" fmla="*/ 0 h 894"/>
                <a:gd name="T188" fmla="*/ 722 w 722"/>
                <a:gd name="T189" fmla="*/ 894 h 894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722" h="894">
                  <a:moveTo>
                    <a:pt x="74" y="591"/>
                  </a:moveTo>
                  <a:lnTo>
                    <a:pt x="94" y="620"/>
                  </a:lnTo>
                  <a:lnTo>
                    <a:pt x="133" y="652"/>
                  </a:lnTo>
                  <a:lnTo>
                    <a:pt x="165" y="650"/>
                  </a:lnTo>
                  <a:lnTo>
                    <a:pt x="202" y="669"/>
                  </a:lnTo>
                  <a:lnTo>
                    <a:pt x="202" y="766"/>
                  </a:lnTo>
                  <a:lnTo>
                    <a:pt x="234" y="807"/>
                  </a:lnTo>
                  <a:lnTo>
                    <a:pt x="250" y="868"/>
                  </a:lnTo>
                  <a:lnTo>
                    <a:pt x="267" y="872"/>
                  </a:lnTo>
                  <a:lnTo>
                    <a:pt x="303" y="827"/>
                  </a:lnTo>
                  <a:lnTo>
                    <a:pt x="338" y="815"/>
                  </a:lnTo>
                  <a:lnTo>
                    <a:pt x="358" y="841"/>
                  </a:lnTo>
                  <a:lnTo>
                    <a:pt x="326" y="878"/>
                  </a:lnTo>
                  <a:lnTo>
                    <a:pt x="366" y="894"/>
                  </a:lnTo>
                  <a:lnTo>
                    <a:pt x="425" y="833"/>
                  </a:lnTo>
                  <a:lnTo>
                    <a:pt x="454" y="868"/>
                  </a:lnTo>
                  <a:lnTo>
                    <a:pt x="531" y="870"/>
                  </a:lnTo>
                  <a:lnTo>
                    <a:pt x="557" y="886"/>
                  </a:lnTo>
                  <a:lnTo>
                    <a:pt x="616" y="825"/>
                  </a:lnTo>
                  <a:lnTo>
                    <a:pt x="645" y="752"/>
                  </a:lnTo>
                  <a:lnTo>
                    <a:pt x="673" y="709"/>
                  </a:lnTo>
                  <a:lnTo>
                    <a:pt x="704" y="697"/>
                  </a:lnTo>
                  <a:lnTo>
                    <a:pt x="683" y="654"/>
                  </a:lnTo>
                  <a:lnTo>
                    <a:pt x="722" y="604"/>
                  </a:lnTo>
                  <a:lnTo>
                    <a:pt x="720" y="563"/>
                  </a:lnTo>
                  <a:lnTo>
                    <a:pt x="689" y="567"/>
                  </a:lnTo>
                  <a:lnTo>
                    <a:pt x="647" y="551"/>
                  </a:lnTo>
                  <a:lnTo>
                    <a:pt x="598" y="567"/>
                  </a:lnTo>
                  <a:lnTo>
                    <a:pt x="588" y="508"/>
                  </a:lnTo>
                  <a:lnTo>
                    <a:pt x="533" y="482"/>
                  </a:lnTo>
                  <a:lnTo>
                    <a:pt x="521" y="429"/>
                  </a:lnTo>
                  <a:lnTo>
                    <a:pt x="549" y="386"/>
                  </a:lnTo>
                  <a:lnTo>
                    <a:pt x="496" y="331"/>
                  </a:lnTo>
                  <a:lnTo>
                    <a:pt x="431" y="252"/>
                  </a:lnTo>
                  <a:lnTo>
                    <a:pt x="435" y="185"/>
                  </a:lnTo>
                  <a:lnTo>
                    <a:pt x="403" y="166"/>
                  </a:lnTo>
                  <a:lnTo>
                    <a:pt x="374" y="173"/>
                  </a:lnTo>
                  <a:lnTo>
                    <a:pt x="358" y="138"/>
                  </a:lnTo>
                  <a:lnTo>
                    <a:pt x="291" y="136"/>
                  </a:lnTo>
                  <a:lnTo>
                    <a:pt x="305" y="47"/>
                  </a:lnTo>
                  <a:lnTo>
                    <a:pt x="273" y="61"/>
                  </a:lnTo>
                  <a:lnTo>
                    <a:pt x="214" y="0"/>
                  </a:lnTo>
                  <a:lnTo>
                    <a:pt x="177" y="16"/>
                  </a:lnTo>
                  <a:lnTo>
                    <a:pt x="157" y="63"/>
                  </a:lnTo>
                  <a:lnTo>
                    <a:pt x="137" y="67"/>
                  </a:lnTo>
                  <a:lnTo>
                    <a:pt x="149" y="101"/>
                  </a:lnTo>
                  <a:lnTo>
                    <a:pt x="204" y="122"/>
                  </a:lnTo>
                  <a:lnTo>
                    <a:pt x="222" y="183"/>
                  </a:lnTo>
                  <a:lnTo>
                    <a:pt x="167" y="215"/>
                  </a:lnTo>
                  <a:lnTo>
                    <a:pt x="114" y="166"/>
                  </a:lnTo>
                  <a:lnTo>
                    <a:pt x="67" y="195"/>
                  </a:lnTo>
                  <a:lnTo>
                    <a:pt x="86" y="250"/>
                  </a:lnTo>
                  <a:lnTo>
                    <a:pt x="49" y="282"/>
                  </a:lnTo>
                  <a:lnTo>
                    <a:pt x="53" y="335"/>
                  </a:lnTo>
                  <a:lnTo>
                    <a:pt x="0" y="349"/>
                  </a:lnTo>
                  <a:lnTo>
                    <a:pt x="43" y="384"/>
                  </a:lnTo>
                  <a:lnTo>
                    <a:pt x="98" y="447"/>
                  </a:lnTo>
                  <a:lnTo>
                    <a:pt x="157" y="410"/>
                  </a:lnTo>
                  <a:lnTo>
                    <a:pt x="175" y="473"/>
                  </a:lnTo>
                  <a:lnTo>
                    <a:pt x="171" y="536"/>
                  </a:lnTo>
                  <a:lnTo>
                    <a:pt x="96" y="575"/>
                  </a:lnTo>
                  <a:lnTo>
                    <a:pt x="74" y="591"/>
                  </a:lnTo>
                </a:path>
              </a:pathLst>
            </a:custGeom>
            <a:grpFill/>
            <a:ln w="6350">
              <a:solidFill>
                <a:schemeClr val="bg1"/>
              </a:solidFill>
              <a:prstDash val="solid"/>
              <a:round/>
            </a:ln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  <a:latin typeface="+mj-ea"/>
                <a:ea typeface="+mj-ea"/>
              </a:endParaRPr>
            </a:p>
          </p:txBody>
        </p:sp>
        <p:sp>
          <p:nvSpPr>
            <p:cNvPr id="57" name="Freeform 121"/>
            <p:cNvSpPr/>
            <p:nvPr/>
          </p:nvSpPr>
          <p:spPr bwMode="gray">
            <a:xfrm>
              <a:off x="3034" y="2686"/>
              <a:ext cx="568" cy="356"/>
            </a:xfrm>
            <a:custGeom>
              <a:avLst/>
              <a:gdLst>
                <a:gd name="T0" fmla="*/ 40 w 1136"/>
                <a:gd name="T1" fmla="*/ 51 h 713"/>
                <a:gd name="T2" fmla="*/ 52 w 1136"/>
                <a:gd name="T3" fmla="*/ 64 h 713"/>
                <a:gd name="T4" fmla="*/ 58 w 1136"/>
                <a:gd name="T5" fmla="*/ 104 h 713"/>
                <a:gd name="T6" fmla="*/ 35 w 1136"/>
                <a:gd name="T7" fmla="*/ 118 h 713"/>
                <a:gd name="T8" fmla="*/ 0 w 1136"/>
                <a:gd name="T9" fmla="*/ 129 h 713"/>
                <a:gd name="T10" fmla="*/ 20 w 1136"/>
                <a:gd name="T11" fmla="*/ 167 h 713"/>
                <a:gd name="T12" fmla="*/ 40 w 1136"/>
                <a:gd name="T13" fmla="*/ 162 h 713"/>
                <a:gd name="T14" fmla="*/ 80 w 1136"/>
                <a:gd name="T15" fmla="*/ 153 h 713"/>
                <a:gd name="T16" fmla="*/ 76 w 1136"/>
                <a:gd name="T17" fmla="*/ 136 h 713"/>
                <a:gd name="T18" fmla="*/ 115 w 1136"/>
                <a:gd name="T19" fmla="*/ 138 h 713"/>
                <a:gd name="T20" fmla="*/ 147 w 1136"/>
                <a:gd name="T21" fmla="*/ 149 h 713"/>
                <a:gd name="T22" fmla="*/ 170 w 1136"/>
                <a:gd name="T23" fmla="*/ 142 h 713"/>
                <a:gd name="T24" fmla="*/ 189 w 1136"/>
                <a:gd name="T25" fmla="*/ 138 h 713"/>
                <a:gd name="T26" fmla="*/ 196 w 1136"/>
                <a:gd name="T27" fmla="*/ 160 h 713"/>
                <a:gd name="T28" fmla="*/ 221 w 1136"/>
                <a:gd name="T29" fmla="*/ 152 h 713"/>
                <a:gd name="T30" fmla="*/ 247 w 1136"/>
                <a:gd name="T31" fmla="*/ 135 h 713"/>
                <a:gd name="T32" fmla="*/ 264 w 1136"/>
                <a:gd name="T33" fmla="*/ 124 h 713"/>
                <a:gd name="T34" fmla="*/ 284 w 1136"/>
                <a:gd name="T35" fmla="*/ 122 h 713"/>
                <a:gd name="T36" fmla="*/ 272 w 1136"/>
                <a:gd name="T37" fmla="*/ 97 h 713"/>
                <a:gd name="T38" fmla="*/ 263 w 1136"/>
                <a:gd name="T39" fmla="*/ 68 h 713"/>
                <a:gd name="T40" fmla="*/ 245 w 1136"/>
                <a:gd name="T41" fmla="*/ 60 h 713"/>
                <a:gd name="T42" fmla="*/ 225 w 1136"/>
                <a:gd name="T43" fmla="*/ 59 h 713"/>
                <a:gd name="T44" fmla="*/ 196 w 1136"/>
                <a:gd name="T45" fmla="*/ 50 h 713"/>
                <a:gd name="T46" fmla="*/ 186 w 1136"/>
                <a:gd name="T47" fmla="*/ 24 h 713"/>
                <a:gd name="T48" fmla="*/ 157 w 1136"/>
                <a:gd name="T49" fmla="*/ 26 h 713"/>
                <a:gd name="T50" fmla="*/ 107 w 1136"/>
                <a:gd name="T51" fmla="*/ 21 h 713"/>
                <a:gd name="T52" fmla="*/ 71 w 1136"/>
                <a:gd name="T53" fmla="*/ 6 h 713"/>
                <a:gd name="T54" fmla="*/ 50 w 1136"/>
                <a:gd name="T55" fmla="*/ 4 h 713"/>
                <a:gd name="T56" fmla="*/ 43 w 1136"/>
                <a:gd name="T57" fmla="*/ 2 h 713"/>
                <a:gd name="T58" fmla="*/ 35 w 1136"/>
                <a:gd name="T59" fmla="*/ 1 h 713"/>
                <a:gd name="T60" fmla="*/ 34 w 1136"/>
                <a:gd name="T61" fmla="*/ 2 h 713"/>
                <a:gd name="T62" fmla="*/ 31 w 1136"/>
                <a:gd name="T63" fmla="*/ 7 h 713"/>
                <a:gd name="T64" fmla="*/ 29 w 1136"/>
                <a:gd name="T65" fmla="*/ 9 h 713"/>
                <a:gd name="T66" fmla="*/ 54 w 1136"/>
                <a:gd name="T67" fmla="*/ 24 h 713"/>
                <a:gd name="T68" fmla="*/ 33 w 1136"/>
                <a:gd name="T69" fmla="*/ 42 h 713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1136"/>
                <a:gd name="T106" fmla="*/ 0 h 713"/>
                <a:gd name="T107" fmla="*/ 1136 w 1136"/>
                <a:gd name="T108" fmla="*/ 713 h 713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1136" h="713">
                  <a:moveTo>
                    <a:pt x="130" y="169"/>
                  </a:moveTo>
                  <a:lnTo>
                    <a:pt x="159" y="205"/>
                  </a:lnTo>
                  <a:lnTo>
                    <a:pt x="157" y="258"/>
                  </a:lnTo>
                  <a:lnTo>
                    <a:pt x="208" y="256"/>
                  </a:lnTo>
                  <a:lnTo>
                    <a:pt x="236" y="331"/>
                  </a:lnTo>
                  <a:lnTo>
                    <a:pt x="234" y="417"/>
                  </a:lnTo>
                  <a:lnTo>
                    <a:pt x="183" y="425"/>
                  </a:lnTo>
                  <a:lnTo>
                    <a:pt x="140" y="474"/>
                  </a:lnTo>
                  <a:lnTo>
                    <a:pt x="33" y="482"/>
                  </a:lnTo>
                  <a:lnTo>
                    <a:pt x="0" y="516"/>
                  </a:lnTo>
                  <a:lnTo>
                    <a:pt x="23" y="591"/>
                  </a:lnTo>
                  <a:lnTo>
                    <a:pt x="82" y="671"/>
                  </a:lnTo>
                  <a:lnTo>
                    <a:pt x="134" y="713"/>
                  </a:lnTo>
                  <a:lnTo>
                    <a:pt x="161" y="648"/>
                  </a:lnTo>
                  <a:lnTo>
                    <a:pt x="220" y="596"/>
                  </a:lnTo>
                  <a:lnTo>
                    <a:pt x="319" y="612"/>
                  </a:lnTo>
                  <a:lnTo>
                    <a:pt x="332" y="585"/>
                  </a:lnTo>
                  <a:lnTo>
                    <a:pt x="303" y="545"/>
                  </a:lnTo>
                  <a:lnTo>
                    <a:pt x="372" y="528"/>
                  </a:lnTo>
                  <a:lnTo>
                    <a:pt x="460" y="555"/>
                  </a:lnTo>
                  <a:lnTo>
                    <a:pt x="531" y="559"/>
                  </a:lnTo>
                  <a:lnTo>
                    <a:pt x="588" y="598"/>
                  </a:lnTo>
                  <a:lnTo>
                    <a:pt x="649" y="563"/>
                  </a:lnTo>
                  <a:lnTo>
                    <a:pt x="681" y="569"/>
                  </a:lnTo>
                  <a:lnTo>
                    <a:pt x="687" y="600"/>
                  </a:lnTo>
                  <a:lnTo>
                    <a:pt x="758" y="553"/>
                  </a:lnTo>
                  <a:lnTo>
                    <a:pt x="791" y="587"/>
                  </a:lnTo>
                  <a:lnTo>
                    <a:pt x="785" y="640"/>
                  </a:lnTo>
                  <a:lnTo>
                    <a:pt x="832" y="654"/>
                  </a:lnTo>
                  <a:lnTo>
                    <a:pt x="884" y="608"/>
                  </a:lnTo>
                  <a:lnTo>
                    <a:pt x="947" y="594"/>
                  </a:lnTo>
                  <a:lnTo>
                    <a:pt x="988" y="543"/>
                  </a:lnTo>
                  <a:lnTo>
                    <a:pt x="1019" y="533"/>
                  </a:lnTo>
                  <a:lnTo>
                    <a:pt x="1055" y="496"/>
                  </a:lnTo>
                  <a:lnTo>
                    <a:pt x="1108" y="516"/>
                  </a:lnTo>
                  <a:lnTo>
                    <a:pt x="1136" y="490"/>
                  </a:lnTo>
                  <a:lnTo>
                    <a:pt x="1122" y="431"/>
                  </a:lnTo>
                  <a:lnTo>
                    <a:pt x="1088" y="388"/>
                  </a:lnTo>
                  <a:lnTo>
                    <a:pt x="1088" y="291"/>
                  </a:lnTo>
                  <a:lnTo>
                    <a:pt x="1051" y="272"/>
                  </a:lnTo>
                  <a:lnTo>
                    <a:pt x="1019" y="274"/>
                  </a:lnTo>
                  <a:lnTo>
                    <a:pt x="980" y="242"/>
                  </a:lnTo>
                  <a:lnTo>
                    <a:pt x="960" y="213"/>
                  </a:lnTo>
                  <a:lnTo>
                    <a:pt x="901" y="236"/>
                  </a:lnTo>
                  <a:lnTo>
                    <a:pt x="836" y="187"/>
                  </a:lnTo>
                  <a:lnTo>
                    <a:pt x="783" y="203"/>
                  </a:lnTo>
                  <a:lnTo>
                    <a:pt x="748" y="160"/>
                  </a:lnTo>
                  <a:lnTo>
                    <a:pt x="744" y="98"/>
                  </a:lnTo>
                  <a:lnTo>
                    <a:pt x="677" y="126"/>
                  </a:lnTo>
                  <a:lnTo>
                    <a:pt x="628" y="106"/>
                  </a:lnTo>
                  <a:lnTo>
                    <a:pt x="514" y="124"/>
                  </a:lnTo>
                  <a:lnTo>
                    <a:pt x="427" y="87"/>
                  </a:lnTo>
                  <a:lnTo>
                    <a:pt x="329" y="0"/>
                  </a:lnTo>
                  <a:lnTo>
                    <a:pt x="283" y="24"/>
                  </a:lnTo>
                  <a:lnTo>
                    <a:pt x="205" y="18"/>
                  </a:lnTo>
                  <a:lnTo>
                    <a:pt x="201" y="16"/>
                  </a:lnTo>
                  <a:lnTo>
                    <a:pt x="187" y="14"/>
                  </a:lnTo>
                  <a:lnTo>
                    <a:pt x="171" y="10"/>
                  </a:lnTo>
                  <a:lnTo>
                    <a:pt x="153" y="6"/>
                  </a:lnTo>
                  <a:lnTo>
                    <a:pt x="140" y="4"/>
                  </a:lnTo>
                  <a:lnTo>
                    <a:pt x="136" y="4"/>
                  </a:lnTo>
                  <a:lnTo>
                    <a:pt x="134" y="8"/>
                  </a:lnTo>
                  <a:lnTo>
                    <a:pt x="130" y="18"/>
                  </a:lnTo>
                  <a:lnTo>
                    <a:pt x="124" y="28"/>
                  </a:lnTo>
                  <a:lnTo>
                    <a:pt x="120" y="36"/>
                  </a:lnTo>
                  <a:lnTo>
                    <a:pt x="118" y="39"/>
                  </a:lnTo>
                  <a:lnTo>
                    <a:pt x="181" y="79"/>
                  </a:lnTo>
                  <a:lnTo>
                    <a:pt x="216" y="98"/>
                  </a:lnTo>
                  <a:lnTo>
                    <a:pt x="151" y="140"/>
                  </a:lnTo>
                  <a:lnTo>
                    <a:pt x="130" y="169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</a:ln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  <a:latin typeface="+mj-ea"/>
                <a:ea typeface="+mj-ea"/>
              </a:endParaRPr>
            </a:p>
          </p:txBody>
        </p:sp>
        <p:sp>
          <p:nvSpPr>
            <p:cNvPr id="58" name="Freeform 122"/>
            <p:cNvSpPr/>
            <p:nvPr/>
          </p:nvSpPr>
          <p:spPr bwMode="gray">
            <a:xfrm>
              <a:off x="3034" y="2686"/>
              <a:ext cx="568" cy="356"/>
            </a:xfrm>
            <a:custGeom>
              <a:avLst/>
              <a:gdLst>
                <a:gd name="T0" fmla="*/ 40 w 1136"/>
                <a:gd name="T1" fmla="*/ 51 h 713"/>
                <a:gd name="T2" fmla="*/ 52 w 1136"/>
                <a:gd name="T3" fmla="*/ 64 h 713"/>
                <a:gd name="T4" fmla="*/ 58 w 1136"/>
                <a:gd name="T5" fmla="*/ 104 h 713"/>
                <a:gd name="T6" fmla="*/ 35 w 1136"/>
                <a:gd name="T7" fmla="*/ 118 h 713"/>
                <a:gd name="T8" fmla="*/ 0 w 1136"/>
                <a:gd name="T9" fmla="*/ 129 h 713"/>
                <a:gd name="T10" fmla="*/ 20 w 1136"/>
                <a:gd name="T11" fmla="*/ 167 h 713"/>
                <a:gd name="T12" fmla="*/ 40 w 1136"/>
                <a:gd name="T13" fmla="*/ 162 h 713"/>
                <a:gd name="T14" fmla="*/ 80 w 1136"/>
                <a:gd name="T15" fmla="*/ 153 h 713"/>
                <a:gd name="T16" fmla="*/ 76 w 1136"/>
                <a:gd name="T17" fmla="*/ 136 h 713"/>
                <a:gd name="T18" fmla="*/ 115 w 1136"/>
                <a:gd name="T19" fmla="*/ 138 h 713"/>
                <a:gd name="T20" fmla="*/ 147 w 1136"/>
                <a:gd name="T21" fmla="*/ 149 h 713"/>
                <a:gd name="T22" fmla="*/ 170 w 1136"/>
                <a:gd name="T23" fmla="*/ 142 h 713"/>
                <a:gd name="T24" fmla="*/ 189 w 1136"/>
                <a:gd name="T25" fmla="*/ 138 h 713"/>
                <a:gd name="T26" fmla="*/ 196 w 1136"/>
                <a:gd name="T27" fmla="*/ 160 h 713"/>
                <a:gd name="T28" fmla="*/ 221 w 1136"/>
                <a:gd name="T29" fmla="*/ 152 h 713"/>
                <a:gd name="T30" fmla="*/ 247 w 1136"/>
                <a:gd name="T31" fmla="*/ 135 h 713"/>
                <a:gd name="T32" fmla="*/ 264 w 1136"/>
                <a:gd name="T33" fmla="*/ 124 h 713"/>
                <a:gd name="T34" fmla="*/ 284 w 1136"/>
                <a:gd name="T35" fmla="*/ 122 h 713"/>
                <a:gd name="T36" fmla="*/ 272 w 1136"/>
                <a:gd name="T37" fmla="*/ 97 h 713"/>
                <a:gd name="T38" fmla="*/ 263 w 1136"/>
                <a:gd name="T39" fmla="*/ 68 h 713"/>
                <a:gd name="T40" fmla="*/ 245 w 1136"/>
                <a:gd name="T41" fmla="*/ 60 h 713"/>
                <a:gd name="T42" fmla="*/ 225 w 1136"/>
                <a:gd name="T43" fmla="*/ 59 h 713"/>
                <a:gd name="T44" fmla="*/ 196 w 1136"/>
                <a:gd name="T45" fmla="*/ 50 h 713"/>
                <a:gd name="T46" fmla="*/ 186 w 1136"/>
                <a:gd name="T47" fmla="*/ 24 h 713"/>
                <a:gd name="T48" fmla="*/ 157 w 1136"/>
                <a:gd name="T49" fmla="*/ 26 h 713"/>
                <a:gd name="T50" fmla="*/ 107 w 1136"/>
                <a:gd name="T51" fmla="*/ 21 h 713"/>
                <a:gd name="T52" fmla="*/ 71 w 1136"/>
                <a:gd name="T53" fmla="*/ 6 h 713"/>
                <a:gd name="T54" fmla="*/ 50 w 1136"/>
                <a:gd name="T55" fmla="*/ 4 h 713"/>
                <a:gd name="T56" fmla="*/ 43 w 1136"/>
                <a:gd name="T57" fmla="*/ 2 h 713"/>
                <a:gd name="T58" fmla="*/ 35 w 1136"/>
                <a:gd name="T59" fmla="*/ 1 h 713"/>
                <a:gd name="T60" fmla="*/ 34 w 1136"/>
                <a:gd name="T61" fmla="*/ 2 h 713"/>
                <a:gd name="T62" fmla="*/ 31 w 1136"/>
                <a:gd name="T63" fmla="*/ 7 h 713"/>
                <a:gd name="T64" fmla="*/ 29 w 1136"/>
                <a:gd name="T65" fmla="*/ 9 h 713"/>
                <a:gd name="T66" fmla="*/ 54 w 1136"/>
                <a:gd name="T67" fmla="*/ 24 h 713"/>
                <a:gd name="T68" fmla="*/ 33 w 1136"/>
                <a:gd name="T69" fmla="*/ 42 h 713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1136"/>
                <a:gd name="T106" fmla="*/ 0 h 713"/>
                <a:gd name="T107" fmla="*/ 1136 w 1136"/>
                <a:gd name="T108" fmla="*/ 713 h 713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1136" h="713">
                  <a:moveTo>
                    <a:pt x="130" y="169"/>
                  </a:moveTo>
                  <a:lnTo>
                    <a:pt x="159" y="205"/>
                  </a:lnTo>
                  <a:lnTo>
                    <a:pt x="157" y="258"/>
                  </a:lnTo>
                  <a:lnTo>
                    <a:pt x="208" y="256"/>
                  </a:lnTo>
                  <a:lnTo>
                    <a:pt x="236" y="331"/>
                  </a:lnTo>
                  <a:lnTo>
                    <a:pt x="234" y="417"/>
                  </a:lnTo>
                  <a:lnTo>
                    <a:pt x="183" y="425"/>
                  </a:lnTo>
                  <a:lnTo>
                    <a:pt x="140" y="474"/>
                  </a:lnTo>
                  <a:lnTo>
                    <a:pt x="33" y="482"/>
                  </a:lnTo>
                  <a:lnTo>
                    <a:pt x="0" y="516"/>
                  </a:lnTo>
                  <a:lnTo>
                    <a:pt x="23" y="591"/>
                  </a:lnTo>
                  <a:lnTo>
                    <a:pt x="82" y="671"/>
                  </a:lnTo>
                  <a:lnTo>
                    <a:pt x="134" y="713"/>
                  </a:lnTo>
                  <a:lnTo>
                    <a:pt x="161" y="648"/>
                  </a:lnTo>
                  <a:lnTo>
                    <a:pt x="220" y="596"/>
                  </a:lnTo>
                  <a:lnTo>
                    <a:pt x="319" y="612"/>
                  </a:lnTo>
                  <a:lnTo>
                    <a:pt x="332" y="585"/>
                  </a:lnTo>
                  <a:lnTo>
                    <a:pt x="303" y="545"/>
                  </a:lnTo>
                  <a:lnTo>
                    <a:pt x="372" y="528"/>
                  </a:lnTo>
                  <a:lnTo>
                    <a:pt x="460" y="555"/>
                  </a:lnTo>
                  <a:lnTo>
                    <a:pt x="531" y="559"/>
                  </a:lnTo>
                  <a:lnTo>
                    <a:pt x="588" y="598"/>
                  </a:lnTo>
                  <a:lnTo>
                    <a:pt x="649" y="563"/>
                  </a:lnTo>
                  <a:lnTo>
                    <a:pt x="681" y="569"/>
                  </a:lnTo>
                  <a:lnTo>
                    <a:pt x="687" y="600"/>
                  </a:lnTo>
                  <a:lnTo>
                    <a:pt x="758" y="553"/>
                  </a:lnTo>
                  <a:lnTo>
                    <a:pt x="791" y="587"/>
                  </a:lnTo>
                  <a:lnTo>
                    <a:pt x="785" y="640"/>
                  </a:lnTo>
                  <a:lnTo>
                    <a:pt x="832" y="654"/>
                  </a:lnTo>
                  <a:lnTo>
                    <a:pt x="884" y="608"/>
                  </a:lnTo>
                  <a:lnTo>
                    <a:pt x="947" y="594"/>
                  </a:lnTo>
                  <a:lnTo>
                    <a:pt x="988" y="543"/>
                  </a:lnTo>
                  <a:lnTo>
                    <a:pt x="1019" y="533"/>
                  </a:lnTo>
                  <a:lnTo>
                    <a:pt x="1055" y="496"/>
                  </a:lnTo>
                  <a:lnTo>
                    <a:pt x="1108" y="516"/>
                  </a:lnTo>
                  <a:lnTo>
                    <a:pt x="1136" y="490"/>
                  </a:lnTo>
                  <a:lnTo>
                    <a:pt x="1122" y="431"/>
                  </a:lnTo>
                  <a:lnTo>
                    <a:pt x="1088" y="388"/>
                  </a:lnTo>
                  <a:lnTo>
                    <a:pt x="1088" y="291"/>
                  </a:lnTo>
                  <a:lnTo>
                    <a:pt x="1051" y="272"/>
                  </a:lnTo>
                  <a:lnTo>
                    <a:pt x="1019" y="274"/>
                  </a:lnTo>
                  <a:lnTo>
                    <a:pt x="980" y="242"/>
                  </a:lnTo>
                  <a:lnTo>
                    <a:pt x="960" y="213"/>
                  </a:lnTo>
                  <a:lnTo>
                    <a:pt x="901" y="236"/>
                  </a:lnTo>
                  <a:lnTo>
                    <a:pt x="836" y="187"/>
                  </a:lnTo>
                  <a:lnTo>
                    <a:pt x="783" y="203"/>
                  </a:lnTo>
                  <a:lnTo>
                    <a:pt x="748" y="160"/>
                  </a:lnTo>
                  <a:lnTo>
                    <a:pt x="744" y="98"/>
                  </a:lnTo>
                  <a:lnTo>
                    <a:pt x="677" y="126"/>
                  </a:lnTo>
                  <a:lnTo>
                    <a:pt x="628" y="106"/>
                  </a:lnTo>
                  <a:lnTo>
                    <a:pt x="514" y="124"/>
                  </a:lnTo>
                  <a:lnTo>
                    <a:pt x="427" y="87"/>
                  </a:lnTo>
                  <a:lnTo>
                    <a:pt x="329" y="0"/>
                  </a:lnTo>
                  <a:lnTo>
                    <a:pt x="283" y="24"/>
                  </a:lnTo>
                  <a:lnTo>
                    <a:pt x="205" y="18"/>
                  </a:lnTo>
                  <a:lnTo>
                    <a:pt x="201" y="16"/>
                  </a:lnTo>
                  <a:lnTo>
                    <a:pt x="187" y="14"/>
                  </a:lnTo>
                  <a:lnTo>
                    <a:pt x="171" y="10"/>
                  </a:lnTo>
                  <a:lnTo>
                    <a:pt x="153" y="6"/>
                  </a:lnTo>
                  <a:lnTo>
                    <a:pt x="140" y="4"/>
                  </a:lnTo>
                  <a:lnTo>
                    <a:pt x="136" y="4"/>
                  </a:lnTo>
                  <a:lnTo>
                    <a:pt x="134" y="8"/>
                  </a:lnTo>
                  <a:lnTo>
                    <a:pt x="130" y="18"/>
                  </a:lnTo>
                  <a:lnTo>
                    <a:pt x="124" y="28"/>
                  </a:lnTo>
                  <a:lnTo>
                    <a:pt x="120" y="36"/>
                  </a:lnTo>
                  <a:lnTo>
                    <a:pt x="118" y="39"/>
                  </a:lnTo>
                  <a:lnTo>
                    <a:pt x="181" y="79"/>
                  </a:lnTo>
                  <a:lnTo>
                    <a:pt x="216" y="98"/>
                  </a:lnTo>
                  <a:lnTo>
                    <a:pt x="151" y="140"/>
                  </a:lnTo>
                  <a:lnTo>
                    <a:pt x="130" y="169"/>
                  </a:lnTo>
                </a:path>
              </a:pathLst>
            </a:custGeom>
            <a:grpFill/>
            <a:ln w="6350">
              <a:solidFill>
                <a:schemeClr val="bg1"/>
              </a:solidFill>
              <a:prstDash val="solid"/>
              <a:round/>
            </a:ln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  <a:latin typeface="+mj-ea"/>
                <a:ea typeface="+mj-ea"/>
              </a:endParaRPr>
            </a:p>
          </p:txBody>
        </p:sp>
        <p:sp>
          <p:nvSpPr>
            <p:cNvPr id="59" name="Freeform 123"/>
            <p:cNvSpPr/>
            <p:nvPr/>
          </p:nvSpPr>
          <p:spPr bwMode="gray">
            <a:xfrm>
              <a:off x="3140" y="2406"/>
              <a:ext cx="448" cy="398"/>
            </a:xfrm>
            <a:custGeom>
              <a:avLst/>
              <a:gdLst>
                <a:gd name="T0" fmla="*/ 0 w 896"/>
                <a:gd name="T1" fmla="*/ 84 h 797"/>
                <a:gd name="T2" fmla="*/ 7 w 896"/>
                <a:gd name="T3" fmla="*/ 100 h 797"/>
                <a:gd name="T4" fmla="*/ 17 w 896"/>
                <a:gd name="T5" fmla="*/ 115 h 797"/>
                <a:gd name="T6" fmla="*/ 30 w 896"/>
                <a:gd name="T7" fmla="*/ 127 h 797"/>
                <a:gd name="T8" fmla="*/ 29 w 896"/>
                <a:gd name="T9" fmla="*/ 140 h 797"/>
                <a:gd name="T10" fmla="*/ 53 w 896"/>
                <a:gd name="T11" fmla="*/ 162 h 797"/>
                <a:gd name="T12" fmla="*/ 76 w 896"/>
                <a:gd name="T13" fmla="*/ 171 h 797"/>
                <a:gd name="T14" fmla="*/ 104 w 896"/>
                <a:gd name="T15" fmla="*/ 166 h 797"/>
                <a:gd name="T16" fmla="*/ 116 w 896"/>
                <a:gd name="T17" fmla="*/ 171 h 797"/>
                <a:gd name="T18" fmla="*/ 133 w 896"/>
                <a:gd name="T19" fmla="*/ 164 h 797"/>
                <a:gd name="T20" fmla="*/ 134 w 896"/>
                <a:gd name="T21" fmla="*/ 180 h 797"/>
                <a:gd name="T22" fmla="*/ 143 w 896"/>
                <a:gd name="T23" fmla="*/ 191 h 797"/>
                <a:gd name="T24" fmla="*/ 156 w 896"/>
                <a:gd name="T25" fmla="*/ 187 h 797"/>
                <a:gd name="T26" fmla="*/ 173 w 896"/>
                <a:gd name="T27" fmla="*/ 199 h 797"/>
                <a:gd name="T28" fmla="*/ 188 w 896"/>
                <a:gd name="T29" fmla="*/ 194 h 797"/>
                <a:gd name="T30" fmla="*/ 193 w 896"/>
                <a:gd name="T31" fmla="*/ 189 h 797"/>
                <a:gd name="T32" fmla="*/ 212 w 896"/>
                <a:gd name="T33" fmla="*/ 179 h 797"/>
                <a:gd name="T34" fmla="*/ 213 w 896"/>
                <a:gd name="T35" fmla="*/ 163 h 797"/>
                <a:gd name="T36" fmla="*/ 208 w 896"/>
                <a:gd name="T37" fmla="*/ 148 h 797"/>
                <a:gd name="T38" fmla="*/ 194 w 896"/>
                <a:gd name="T39" fmla="*/ 157 h 797"/>
                <a:gd name="T40" fmla="*/ 180 w 896"/>
                <a:gd name="T41" fmla="*/ 141 h 797"/>
                <a:gd name="T42" fmla="*/ 170 w 896"/>
                <a:gd name="T43" fmla="*/ 133 h 797"/>
                <a:gd name="T44" fmla="*/ 182 w 896"/>
                <a:gd name="T45" fmla="*/ 129 h 797"/>
                <a:gd name="T46" fmla="*/ 181 w 896"/>
                <a:gd name="T47" fmla="*/ 116 h 797"/>
                <a:gd name="T48" fmla="*/ 190 w 896"/>
                <a:gd name="T49" fmla="*/ 108 h 797"/>
                <a:gd name="T50" fmla="*/ 186 w 896"/>
                <a:gd name="T51" fmla="*/ 94 h 797"/>
                <a:gd name="T52" fmla="*/ 197 w 896"/>
                <a:gd name="T53" fmla="*/ 87 h 797"/>
                <a:gd name="T54" fmla="*/ 211 w 896"/>
                <a:gd name="T55" fmla="*/ 99 h 797"/>
                <a:gd name="T56" fmla="*/ 224 w 896"/>
                <a:gd name="T57" fmla="*/ 91 h 797"/>
                <a:gd name="T58" fmla="*/ 219 w 896"/>
                <a:gd name="T59" fmla="*/ 75 h 797"/>
                <a:gd name="T60" fmla="*/ 206 w 896"/>
                <a:gd name="T61" fmla="*/ 71 h 797"/>
                <a:gd name="T62" fmla="*/ 203 w 896"/>
                <a:gd name="T63" fmla="*/ 62 h 797"/>
                <a:gd name="T64" fmla="*/ 182 w 896"/>
                <a:gd name="T65" fmla="*/ 66 h 797"/>
                <a:gd name="T66" fmla="*/ 169 w 896"/>
                <a:gd name="T67" fmla="*/ 53 h 797"/>
                <a:gd name="T68" fmla="*/ 157 w 896"/>
                <a:gd name="T69" fmla="*/ 53 h 797"/>
                <a:gd name="T70" fmla="*/ 156 w 896"/>
                <a:gd name="T71" fmla="*/ 41 h 797"/>
                <a:gd name="T72" fmla="*/ 173 w 896"/>
                <a:gd name="T73" fmla="*/ 20 h 797"/>
                <a:gd name="T74" fmla="*/ 171 w 896"/>
                <a:gd name="T75" fmla="*/ 3 h 797"/>
                <a:gd name="T76" fmla="*/ 153 w 896"/>
                <a:gd name="T77" fmla="*/ 6 h 797"/>
                <a:gd name="T78" fmla="*/ 112 w 896"/>
                <a:gd name="T79" fmla="*/ 0 h 797"/>
                <a:gd name="T80" fmla="*/ 110 w 896"/>
                <a:gd name="T81" fmla="*/ 32 h 797"/>
                <a:gd name="T82" fmla="*/ 89 w 896"/>
                <a:gd name="T83" fmla="*/ 49 h 797"/>
                <a:gd name="T84" fmla="*/ 72 w 896"/>
                <a:gd name="T85" fmla="*/ 52 h 797"/>
                <a:gd name="T86" fmla="*/ 42 w 896"/>
                <a:gd name="T87" fmla="*/ 71 h 797"/>
                <a:gd name="T88" fmla="*/ 25 w 896"/>
                <a:gd name="T89" fmla="*/ 79 h 797"/>
                <a:gd name="T90" fmla="*/ 0 w 896"/>
                <a:gd name="T91" fmla="*/ 84 h 797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896"/>
                <a:gd name="T139" fmla="*/ 0 h 797"/>
                <a:gd name="T140" fmla="*/ 896 w 896"/>
                <a:gd name="T141" fmla="*/ 797 h 797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896" h="797">
                  <a:moveTo>
                    <a:pt x="0" y="339"/>
                  </a:moveTo>
                  <a:lnTo>
                    <a:pt x="28" y="402"/>
                  </a:lnTo>
                  <a:lnTo>
                    <a:pt x="65" y="463"/>
                  </a:lnTo>
                  <a:lnTo>
                    <a:pt x="120" y="510"/>
                  </a:lnTo>
                  <a:lnTo>
                    <a:pt x="117" y="561"/>
                  </a:lnTo>
                  <a:lnTo>
                    <a:pt x="211" y="648"/>
                  </a:lnTo>
                  <a:lnTo>
                    <a:pt x="302" y="685"/>
                  </a:lnTo>
                  <a:lnTo>
                    <a:pt x="416" y="667"/>
                  </a:lnTo>
                  <a:lnTo>
                    <a:pt x="465" y="687"/>
                  </a:lnTo>
                  <a:lnTo>
                    <a:pt x="532" y="659"/>
                  </a:lnTo>
                  <a:lnTo>
                    <a:pt x="536" y="721"/>
                  </a:lnTo>
                  <a:lnTo>
                    <a:pt x="571" y="764"/>
                  </a:lnTo>
                  <a:lnTo>
                    <a:pt x="624" y="748"/>
                  </a:lnTo>
                  <a:lnTo>
                    <a:pt x="689" y="797"/>
                  </a:lnTo>
                  <a:lnTo>
                    <a:pt x="750" y="776"/>
                  </a:lnTo>
                  <a:lnTo>
                    <a:pt x="772" y="756"/>
                  </a:lnTo>
                  <a:lnTo>
                    <a:pt x="845" y="719"/>
                  </a:lnTo>
                  <a:lnTo>
                    <a:pt x="851" y="654"/>
                  </a:lnTo>
                  <a:lnTo>
                    <a:pt x="831" y="595"/>
                  </a:lnTo>
                  <a:lnTo>
                    <a:pt x="774" y="630"/>
                  </a:lnTo>
                  <a:lnTo>
                    <a:pt x="717" y="567"/>
                  </a:lnTo>
                  <a:lnTo>
                    <a:pt x="678" y="534"/>
                  </a:lnTo>
                  <a:lnTo>
                    <a:pt x="727" y="518"/>
                  </a:lnTo>
                  <a:lnTo>
                    <a:pt x="723" y="465"/>
                  </a:lnTo>
                  <a:lnTo>
                    <a:pt x="760" y="433"/>
                  </a:lnTo>
                  <a:lnTo>
                    <a:pt x="743" y="378"/>
                  </a:lnTo>
                  <a:lnTo>
                    <a:pt x="788" y="349"/>
                  </a:lnTo>
                  <a:lnTo>
                    <a:pt x="841" y="398"/>
                  </a:lnTo>
                  <a:lnTo>
                    <a:pt x="896" y="366"/>
                  </a:lnTo>
                  <a:lnTo>
                    <a:pt x="876" y="303"/>
                  </a:lnTo>
                  <a:lnTo>
                    <a:pt x="823" y="284"/>
                  </a:lnTo>
                  <a:lnTo>
                    <a:pt x="811" y="250"/>
                  </a:lnTo>
                  <a:lnTo>
                    <a:pt x="727" y="266"/>
                  </a:lnTo>
                  <a:lnTo>
                    <a:pt x="676" y="213"/>
                  </a:lnTo>
                  <a:lnTo>
                    <a:pt x="626" y="215"/>
                  </a:lnTo>
                  <a:lnTo>
                    <a:pt x="622" y="165"/>
                  </a:lnTo>
                  <a:lnTo>
                    <a:pt x="691" y="83"/>
                  </a:lnTo>
                  <a:lnTo>
                    <a:pt x="683" y="12"/>
                  </a:lnTo>
                  <a:lnTo>
                    <a:pt x="609" y="26"/>
                  </a:lnTo>
                  <a:lnTo>
                    <a:pt x="445" y="0"/>
                  </a:lnTo>
                  <a:lnTo>
                    <a:pt x="437" y="130"/>
                  </a:lnTo>
                  <a:lnTo>
                    <a:pt x="353" y="197"/>
                  </a:lnTo>
                  <a:lnTo>
                    <a:pt x="288" y="209"/>
                  </a:lnTo>
                  <a:lnTo>
                    <a:pt x="168" y="286"/>
                  </a:lnTo>
                  <a:lnTo>
                    <a:pt x="97" y="317"/>
                  </a:lnTo>
                  <a:lnTo>
                    <a:pt x="0" y="339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</a:ln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  <a:latin typeface="+mj-ea"/>
                <a:ea typeface="+mj-ea"/>
              </a:endParaRPr>
            </a:p>
          </p:txBody>
        </p:sp>
        <p:sp>
          <p:nvSpPr>
            <p:cNvPr id="60" name="Freeform 124"/>
            <p:cNvSpPr/>
            <p:nvPr/>
          </p:nvSpPr>
          <p:spPr bwMode="gray">
            <a:xfrm>
              <a:off x="3140" y="2406"/>
              <a:ext cx="448" cy="398"/>
            </a:xfrm>
            <a:custGeom>
              <a:avLst/>
              <a:gdLst>
                <a:gd name="T0" fmla="*/ 0 w 896"/>
                <a:gd name="T1" fmla="*/ 84 h 797"/>
                <a:gd name="T2" fmla="*/ 7 w 896"/>
                <a:gd name="T3" fmla="*/ 100 h 797"/>
                <a:gd name="T4" fmla="*/ 17 w 896"/>
                <a:gd name="T5" fmla="*/ 115 h 797"/>
                <a:gd name="T6" fmla="*/ 30 w 896"/>
                <a:gd name="T7" fmla="*/ 127 h 797"/>
                <a:gd name="T8" fmla="*/ 29 w 896"/>
                <a:gd name="T9" fmla="*/ 140 h 797"/>
                <a:gd name="T10" fmla="*/ 53 w 896"/>
                <a:gd name="T11" fmla="*/ 162 h 797"/>
                <a:gd name="T12" fmla="*/ 76 w 896"/>
                <a:gd name="T13" fmla="*/ 171 h 797"/>
                <a:gd name="T14" fmla="*/ 104 w 896"/>
                <a:gd name="T15" fmla="*/ 166 h 797"/>
                <a:gd name="T16" fmla="*/ 116 w 896"/>
                <a:gd name="T17" fmla="*/ 171 h 797"/>
                <a:gd name="T18" fmla="*/ 133 w 896"/>
                <a:gd name="T19" fmla="*/ 164 h 797"/>
                <a:gd name="T20" fmla="*/ 134 w 896"/>
                <a:gd name="T21" fmla="*/ 180 h 797"/>
                <a:gd name="T22" fmla="*/ 143 w 896"/>
                <a:gd name="T23" fmla="*/ 191 h 797"/>
                <a:gd name="T24" fmla="*/ 156 w 896"/>
                <a:gd name="T25" fmla="*/ 187 h 797"/>
                <a:gd name="T26" fmla="*/ 173 w 896"/>
                <a:gd name="T27" fmla="*/ 199 h 797"/>
                <a:gd name="T28" fmla="*/ 188 w 896"/>
                <a:gd name="T29" fmla="*/ 194 h 797"/>
                <a:gd name="T30" fmla="*/ 193 w 896"/>
                <a:gd name="T31" fmla="*/ 189 h 797"/>
                <a:gd name="T32" fmla="*/ 212 w 896"/>
                <a:gd name="T33" fmla="*/ 179 h 797"/>
                <a:gd name="T34" fmla="*/ 213 w 896"/>
                <a:gd name="T35" fmla="*/ 163 h 797"/>
                <a:gd name="T36" fmla="*/ 208 w 896"/>
                <a:gd name="T37" fmla="*/ 148 h 797"/>
                <a:gd name="T38" fmla="*/ 194 w 896"/>
                <a:gd name="T39" fmla="*/ 157 h 797"/>
                <a:gd name="T40" fmla="*/ 180 w 896"/>
                <a:gd name="T41" fmla="*/ 141 h 797"/>
                <a:gd name="T42" fmla="*/ 170 w 896"/>
                <a:gd name="T43" fmla="*/ 133 h 797"/>
                <a:gd name="T44" fmla="*/ 182 w 896"/>
                <a:gd name="T45" fmla="*/ 129 h 797"/>
                <a:gd name="T46" fmla="*/ 181 w 896"/>
                <a:gd name="T47" fmla="*/ 116 h 797"/>
                <a:gd name="T48" fmla="*/ 190 w 896"/>
                <a:gd name="T49" fmla="*/ 108 h 797"/>
                <a:gd name="T50" fmla="*/ 186 w 896"/>
                <a:gd name="T51" fmla="*/ 94 h 797"/>
                <a:gd name="T52" fmla="*/ 197 w 896"/>
                <a:gd name="T53" fmla="*/ 87 h 797"/>
                <a:gd name="T54" fmla="*/ 211 w 896"/>
                <a:gd name="T55" fmla="*/ 99 h 797"/>
                <a:gd name="T56" fmla="*/ 224 w 896"/>
                <a:gd name="T57" fmla="*/ 91 h 797"/>
                <a:gd name="T58" fmla="*/ 219 w 896"/>
                <a:gd name="T59" fmla="*/ 75 h 797"/>
                <a:gd name="T60" fmla="*/ 206 w 896"/>
                <a:gd name="T61" fmla="*/ 71 h 797"/>
                <a:gd name="T62" fmla="*/ 203 w 896"/>
                <a:gd name="T63" fmla="*/ 62 h 797"/>
                <a:gd name="T64" fmla="*/ 182 w 896"/>
                <a:gd name="T65" fmla="*/ 66 h 797"/>
                <a:gd name="T66" fmla="*/ 169 w 896"/>
                <a:gd name="T67" fmla="*/ 53 h 797"/>
                <a:gd name="T68" fmla="*/ 157 w 896"/>
                <a:gd name="T69" fmla="*/ 53 h 797"/>
                <a:gd name="T70" fmla="*/ 156 w 896"/>
                <a:gd name="T71" fmla="*/ 41 h 797"/>
                <a:gd name="T72" fmla="*/ 173 w 896"/>
                <a:gd name="T73" fmla="*/ 20 h 797"/>
                <a:gd name="T74" fmla="*/ 171 w 896"/>
                <a:gd name="T75" fmla="*/ 3 h 797"/>
                <a:gd name="T76" fmla="*/ 153 w 896"/>
                <a:gd name="T77" fmla="*/ 6 h 797"/>
                <a:gd name="T78" fmla="*/ 112 w 896"/>
                <a:gd name="T79" fmla="*/ 0 h 797"/>
                <a:gd name="T80" fmla="*/ 110 w 896"/>
                <a:gd name="T81" fmla="*/ 32 h 797"/>
                <a:gd name="T82" fmla="*/ 89 w 896"/>
                <a:gd name="T83" fmla="*/ 49 h 797"/>
                <a:gd name="T84" fmla="*/ 72 w 896"/>
                <a:gd name="T85" fmla="*/ 52 h 797"/>
                <a:gd name="T86" fmla="*/ 42 w 896"/>
                <a:gd name="T87" fmla="*/ 71 h 797"/>
                <a:gd name="T88" fmla="*/ 25 w 896"/>
                <a:gd name="T89" fmla="*/ 79 h 797"/>
                <a:gd name="T90" fmla="*/ 0 w 896"/>
                <a:gd name="T91" fmla="*/ 84 h 797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896"/>
                <a:gd name="T139" fmla="*/ 0 h 797"/>
                <a:gd name="T140" fmla="*/ 896 w 896"/>
                <a:gd name="T141" fmla="*/ 797 h 797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896" h="797">
                  <a:moveTo>
                    <a:pt x="0" y="339"/>
                  </a:moveTo>
                  <a:lnTo>
                    <a:pt x="28" y="402"/>
                  </a:lnTo>
                  <a:lnTo>
                    <a:pt x="65" y="463"/>
                  </a:lnTo>
                  <a:lnTo>
                    <a:pt x="120" y="510"/>
                  </a:lnTo>
                  <a:lnTo>
                    <a:pt x="117" y="561"/>
                  </a:lnTo>
                  <a:lnTo>
                    <a:pt x="211" y="648"/>
                  </a:lnTo>
                  <a:lnTo>
                    <a:pt x="302" y="685"/>
                  </a:lnTo>
                  <a:lnTo>
                    <a:pt x="416" y="667"/>
                  </a:lnTo>
                  <a:lnTo>
                    <a:pt x="465" y="687"/>
                  </a:lnTo>
                  <a:lnTo>
                    <a:pt x="532" y="659"/>
                  </a:lnTo>
                  <a:lnTo>
                    <a:pt x="536" y="721"/>
                  </a:lnTo>
                  <a:lnTo>
                    <a:pt x="571" y="764"/>
                  </a:lnTo>
                  <a:lnTo>
                    <a:pt x="624" y="748"/>
                  </a:lnTo>
                  <a:lnTo>
                    <a:pt x="689" y="797"/>
                  </a:lnTo>
                  <a:lnTo>
                    <a:pt x="750" y="776"/>
                  </a:lnTo>
                  <a:lnTo>
                    <a:pt x="772" y="756"/>
                  </a:lnTo>
                  <a:lnTo>
                    <a:pt x="845" y="719"/>
                  </a:lnTo>
                  <a:lnTo>
                    <a:pt x="851" y="654"/>
                  </a:lnTo>
                  <a:lnTo>
                    <a:pt x="831" y="595"/>
                  </a:lnTo>
                  <a:lnTo>
                    <a:pt x="774" y="630"/>
                  </a:lnTo>
                  <a:lnTo>
                    <a:pt x="717" y="567"/>
                  </a:lnTo>
                  <a:lnTo>
                    <a:pt x="678" y="534"/>
                  </a:lnTo>
                  <a:lnTo>
                    <a:pt x="727" y="518"/>
                  </a:lnTo>
                  <a:lnTo>
                    <a:pt x="723" y="465"/>
                  </a:lnTo>
                  <a:lnTo>
                    <a:pt x="760" y="433"/>
                  </a:lnTo>
                  <a:lnTo>
                    <a:pt x="743" y="378"/>
                  </a:lnTo>
                  <a:lnTo>
                    <a:pt x="788" y="349"/>
                  </a:lnTo>
                  <a:lnTo>
                    <a:pt x="841" y="398"/>
                  </a:lnTo>
                  <a:lnTo>
                    <a:pt x="896" y="366"/>
                  </a:lnTo>
                  <a:lnTo>
                    <a:pt x="876" y="303"/>
                  </a:lnTo>
                  <a:lnTo>
                    <a:pt x="823" y="284"/>
                  </a:lnTo>
                  <a:lnTo>
                    <a:pt x="811" y="250"/>
                  </a:lnTo>
                  <a:lnTo>
                    <a:pt x="727" y="266"/>
                  </a:lnTo>
                  <a:lnTo>
                    <a:pt x="676" y="213"/>
                  </a:lnTo>
                  <a:lnTo>
                    <a:pt x="626" y="215"/>
                  </a:lnTo>
                  <a:lnTo>
                    <a:pt x="622" y="165"/>
                  </a:lnTo>
                  <a:lnTo>
                    <a:pt x="691" y="83"/>
                  </a:lnTo>
                  <a:lnTo>
                    <a:pt x="683" y="12"/>
                  </a:lnTo>
                  <a:lnTo>
                    <a:pt x="609" y="26"/>
                  </a:lnTo>
                  <a:lnTo>
                    <a:pt x="445" y="0"/>
                  </a:lnTo>
                  <a:lnTo>
                    <a:pt x="437" y="130"/>
                  </a:lnTo>
                  <a:lnTo>
                    <a:pt x="353" y="197"/>
                  </a:lnTo>
                  <a:lnTo>
                    <a:pt x="288" y="209"/>
                  </a:lnTo>
                  <a:lnTo>
                    <a:pt x="168" y="286"/>
                  </a:lnTo>
                  <a:lnTo>
                    <a:pt x="97" y="317"/>
                  </a:lnTo>
                  <a:lnTo>
                    <a:pt x="0" y="339"/>
                  </a:lnTo>
                </a:path>
              </a:pathLst>
            </a:custGeom>
            <a:grpFill/>
            <a:ln w="6350">
              <a:solidFill>
                <a:schemeClr val="bg1"/>
              </a:solidFill>
              <a:prstDash val="solid"/>
              <a:round/>
            </a:ln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  <a:latin typeface="+mj-ea"/>
                <a:ea typeface="+mj-ea"/>
              </a:endParaRPr>
            </a:p>
          </p:txBody>
        </p:sp>
        <p:sp>
          <p:nvSpPr>
            <p:cNvPr id="61" name="Freeform 125"/>
            <p:cNvSpPr/>
            <p:nvPr/>
          </p:nvSpPr>
          <p:spPr bwMode="gray">
            <a:xfrm>
              <a:off x="3128" y="2050"/>
              <a:ext cx="251" cy="526"/>
            </a:xfrm>
            <a:custGeom>
              <a:avLst/>
              <a:gdLst>
                <a:gd name="T0" fmla="*/ 7 w 502"/>
                <a:gd name="T1" fmla="*/ 236 h 1051"/>
                <a:gd name="T2" fmla="*/ 6 w 502"/>
                <a:gd name="T3" fmla="*/ 263 h 1051"/>
                <a:gd name="T4" fmla="*/ 30 w 502"/>
                <a:gd name="T5" fmla="*/ 257 h 1051"/>
                <a:gd name="T6" fmla="*/ 48 w 502"/>
                <a:gd name="T7" fmla="*/ 250 h 1051"/>
                <a:gd name="T8" fmla="*/ 78 w 502"/>
                <a:gd name="T9" fmla="*/ 230 h 1051"/>
                <a:gd name="T10" fmla="*/ 94 w 502"/>
                <a:gd name="T11" fmla="*/ 228 h 1051"/>
                <a:gd name="T12" fmla="*/ 115 w 502"/>
                <a:gd name="T13" fmla="*/ 210 h 1051"/>
                <a:gd name="T14" fmla="*/ 117 w 502"/>
                <a:gd name="T15" fmla="*/ 178 h 1051"/>
                <a:gd name="T16" fmla="*/ 108 w 502"/>
                <a:gd name="T17" fmla="*/ 169 h 1051"/>
                <a:gd name="T18" fmla="*/ 109 w 502"/>
                <a:gd name="T19" fmla="*/ 159 h 1051"/>
                <a:gd name="T20" fmla="*/ 115 w 502"/>
                <a:gd name="T21" fmla="*/ 150 h 1051"/>
                <a:gd name="T22" fmla="*/ 114 w 502"/>
                <a:gd name="T23" fmla="*/ 142 h 1051"/>
                <a:gd name="T24" fmla="*/ 121 w 502"/>
                <a:gd name="T25" fmla="*/ 126 h 1051"/>
                <a:gd name="T26" fmla="*/ 118 w 502"/>
                <a:gd name="T27" fmla="*/ 109 h 1051"/>
                <a:gd name="T28" fmla="*/ 99 w 502"/>
                <a:gd name="T29" fmla="*/ 99 h 1051"/>
                <a:gd name="T30" fmla="*/ 100 w 502"/>
                <a:gd name="T31" fmla="*/ 81 h 1051"/>
                <a:gd name="T32" fmla="*/ 108 w 502"/>
                <a:gd name="T33" fmla="*/ 74 h 1051"/>
                <a:gd name="T34" fmla="*/ 109 w 502"/>
                <a:gd name="T35" fmla="*/ 64 h 1051"/>
                <a:gd name="T36" fmla="*/ 119 w 502"/>
                <a:gd name="T37" fmla="*/ 60 h 1051"/>
                <a:gd name="T38" fmla="*/ 126 w 502"/>
                <a:gd name="T39" fmla="*/ 43 h 1051"/>
                <a:gd name="T40" fmla="*/ 119 w 502"/>
                <a:gd name="T41" fmla="*/ 31 h 1051"/>
                <a:gd name="T42" fmla="*/ 110 w 502"/>
                <a:gd name="T43" fmla="*/ 26 h 1051"/>
                <a:gd name="T44" fmla="*/ 111 w 502"/>
                <a:gd name="T45" fmla="*/ 16 h 1051"/>
                <a:gd name="T46" fmla="*/ 121 w 502"/>
                <a:gd name="T47" fmla="*/ 11 h 1051"/>
                <a:gd name="T48" fmla="*/ 114 w 502"/>
                <a:gd name="T49" fmla="*/ 0 h 1051"/>
                <a:gd name="T50" fmla="*/ 87 w 502"/>
                <a:gd name="T51" fmla="*/ 11 h 1051"/>
                <a:gd name="T52" fmla="*/ 72 w 502"/>
                <a:gd name="T53" fmla="*/ 11 h 1051"/>
                <a:gd name="T54" fmla="*/ 50 w 502"/>
                <a:gd name="T55" fmla="*/ 19 h 1051"/>
                <a:gd name="T56" fmla="*/ 38 w 502"/>
                <a:gd name="T57" fmla="*/ 49 h 1051"/>
                <a:gd name="T58" fmla="*/ 19 w 502"/>
                <a:gd name="T59" fmla="*/ 56 h 1051"/>
                <a:gd name="T60" fmla="*/ 19 w 502"/>
                <a:gd name="T61" fmla="*/ 73 h 1051"/>
                <a:gd name="T62" fmla="*/ 12 w 502"/>
                <a:gd name="T63" fmla="*/ 104 h 1051"/>
                <a:gd name="T64" fmla="*/ 0 w 502"/>
                <a:gd name="T65" fmla="*/ 117 h 1051"/>
                <a:gd name="T66" fmla="*/ 13 w 502"/>
                <a:gd name="T67" fmla="*/ 139 h 1051"/>
                <a:gd name="T68" fmla="*/ 4 w 502"/>
                <a:gd name="T69" fmla="*/ 164 h 1051"/>
                <a:gd name="T70" fmla="*/ 9 w 502"/>
                <a:gd name="T71" fmla="*/ 198 h 1051"/>
                <a:gd name="T72" fmla="*/ 15 w 502"/>
                <a:gd name="T73" fmla="*/ 220 h 1051"/>
                <a:gd name="T74" fmla="*/ 7 w 502"/>
                <a:gd name="T75" fmla="*/ 236 h 1051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502"/>
                <a:gd name="T115" fmla="*/ 0 h 1051"/>
                <a:gd name="T116" fmla="*/ 502 w 502"/>
                <a:gd name="T117" fmla="*/ 1051 h 1051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502" h="1051">
                  <a:moveTo>
                    <a:pt x="25" y="942"/>
                  </a:moveTo>
                  <a:lnTo>
                    <a:pt x="23" y="1051"/>
                  </a:lnTo>
                  <a:lnTo>
                    <a:pt x="120" y="1027"/>
                  </a:lnTo>
                  <a:lnTo>
                    <a:pt x="191" y="998"/>
                  </a:lnTo>
                  <a:lnTo>
                    <a:pt x="311" y="919"/>
                  </a:lnTo>
                  <a:lnTo>
                    <a:pt x="376" y="909"/>
                  </a:lnTo>
                  <a:lnTo>
                    <a:pt x="460" y="840"/>
                  </a:lnTo>
                  <a:lnTo>
                    <a:pt x="468" y="712"/>
                  </a:lnTo>
                  <a:lnTo>
                    <a:pt x="429" y="675"/>
                  </a:lnTo>
                  <a:lnTo>
                    <a:pt x="433" y="635"/>
                  </a:lnTo>
                  <a:lnTo>
                    <a:pt x="460" y="600"/>
                  </a:lnTo>
                  <a:lnTo>
                    <a:pt x="454" y="565"/>
                  </a:lnTo>
                  <a:lnTo>
                    <a:pt x="484" y="504"/>
                  </a:lnTo>
                  <a:lnTo>
                    <a:pt x="470" y="433"/>
                  </a:lnTo>
                  <a:lnTo>
                    <a:pt x="395" y="395"/>
                  </a:lnTo>
                  <a:lnTo>
                    <a:pt x="397" y="324"/>
                  </a:lnTo>
                  <a:lnTo>
                    <a:pt x="429" y="293"/>
                  </a:lnTo>
                  <a:lnTo>
                    <a:pt x="435" y="254"/>
                  </a:lnTo>
                  <a:lnTo>
                    <a:pt x="476" y="240"/>
                  </a:lnTo>
                  <a:lnTo>
                    <a:pt x="502" y="169"/>
                  </a:lnTo>
                  <a:lnTo>
                    <a:pt x="476" y="122"/>
                  </a:lnTo>
                  <a:lnTo>
                    <a:pt x="437" y="104"/>
                  </a:lnTo>
                  <a:lnTo>
                    <a:pt x="441" y="61"/>
                  </a:lnTo>
                  <a:lnTo>
                    <a:pt x="484" y="41"/>
                  </a:lnTo>
                  <a:lnTo>
                    <a:pt x="454" y="0"/>
                  </a:lnTo>
                  <a:lnTo>
                    <a:pt x="348" y="43"/>
                  </a:lnTo>
                  <a:lnTo>
                    <a:pt x="285" y="43"/>
                  </a:lnTo>
                  <a:lnTo>
                    <a:pt x="199" y="74"/>
                  </a:lnTo>
                  <a:lnTo>
                    <a:pt x="151" y="193"/>
                  </a:lnTo>
                  <a:lnTo>
                    <a:pt x="73" y="222"/>
                  </a:lnTo>
                  <a:lnTo>
                    <a:pt x="73" y="291"/>
                  </a:lnTo>
                  <a:lnTo>
                    <a:pt x="45" y="415"/>
                  </a:lnTo>
                  <a:lnTo>
                    <a:pt x="0" y="468"/>
                  </a:lnTo>
                  <a:lnTo>
                    <a:pt x="51" y="555"/>
                  </a:lnTo>
                  <a:lnTo>
                    <a:pt x="14" y="655"/>
                  </a:lnTo>
                  <a:lnTo>
                    <a:pt x="33" y="789"/>
                  </a:lnTo>
                  <a:lnTo>
                    <a:pt x="57" y="877"/>
                  </a:lnTo>
                  <a:lnTo>
                    <a:pt x="25" y="942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</a:ln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  <a:latin typeface="+mj-ea"/>
                <a:ea typeface="+mj-ea"/>
              </a:endParaRPr>
            </a:p>
          </p:txBody>
        </p:sp>
        <p:sp>
          <p:nvSpPr>
            <p:cNvPr id="62" name="Freeform 126"/>
            <p:cNvSpPr/>
            <p:nvPr/>
          </p:nvSpPr>
          <p:spPr bwMode="gray">
            <a:xfrm>
              <a:off x="3128" y="2050"/>
              <a:ext cx="251" cy="526"/>
            </a:xfrm>
            <a:custGeom>
              <a:avLst/>
              <a:gdLst>
                <a:gd name="T0" fmla="*/ 7 w 502"/>
                <a:gd name="T1" fmla="*/ 236 h 1051"/>
                <a:gd name="T2" fmla="*/ 6 w 502"/>
                <a:gd name="T3" fmla="*/ 263 h 1051"/>
                <a:gd name="T4" fmla="*/ 30 w 502"/>
                <a:gd name="T5" fmla="*/ 257 h 1051"/>
                <a:gd name="T6" fmla="*/ 48 w 502"/>
                <a:gd name="T7" fmla="*/ 250 h 1051"/>
                <a:gd name="T8" fmla="*/ 78 w 502"/>
                <a:gd name="T9" fmla="*/ 230 h 1051"/>
                <a:gd name="T10" fmla="*/ 94 w 502"/>
                <a:gd name="T11" fmla="*/ 228 h 1051"/>
                <a:gd name="T12" fmla="*/ 115 w 502"/>
                <a:gd name="T13" fmla="*/ 210 h 1051"/>
                <a:gd name="T14" fmla="*/ 117 w 502"/>
                <a:gd name="T15" fmla="*/ 178 h 1051"/>
                <a:gd name="T16" fmla="*/ 108 w 502"/>
                <a:gd name="T17" fmla="*/ 169 h 1051"/>
                <a:gd name="T18" fmla="*/ 109 w 502"/>
                <a:gd name="T19" fmla="*/ 159 h 1051"/>
                <a:gd name="T20" fmla="*/ 115 w 502"/>
                <a:gd name="T21" fmla="*/ 150 h 1051"/>
                <a:gd name="T22" fmla="*/ 114 w 502"/>
                <a:gd name="T23" fmla="*/ 142 h 1051"/>
                <a:gd name="T24" fmla="*/ 121 w 502"/>
                <a:gd name="T25" fmla="*/ 126 h 1051"/>
                <a:gd name="T26" fmla="*/ 118 w 502"/>
                <a:gd name="T27" fmla="*/ 109 h 1051"/>
                <a:gd name="T28" fmla="*/ 99 w 502"/>
                <a:gd name="T29" fmla="*/ 99 h 1051"/>
                <a:gd name="T30" fmla="*/ 100 w 502"/>
                <a:gd name="T31" fmla="*/ 81 h 1051"/>
                <a:gd name="T32" fmla="*/ 108 w 502"/>
                <a:gd name="T33" fmla="*/ 74 h 1051"/>
                <a:gd name="T34" fmla="*/ 109 w 502"/>
                <a:gd name="T35" fmla="*/ 64 h 1051"/>
                <a:gd name="T36" fmla="*/ 119 w 502"/>
                <a:gd name="T37" fmla="*/ 60 h 1051"/>
                <a:gd name="T38" fmla="*/ 126 w 502"/>
                <a:gd name="T39" fmla="*/ 43 h 1051"/>
                <a:gd name="T40" fmla="*/ 119 w 502"/>
                <a:gd name="T41" fmla="*/ 31 h 1051"/>
                <a:gd name="T42" fmla="*/ 110 w 502"/>
                <a:gd name="T43" fmla="*/ 26 h 1051"/>
                <a:gd name="T44" fmla="*/ 111 w 502"/>
                <a:gd name="T45" fmla="*/ 16 h 1051"/>
                <a:gd name="T46" fmla="*/ 121 w 502"/>
                <a:gd name="T47" fmla="*/ 11 h 1051"/>
                <a:gd name="T48" fmla="*/ 114 w 502"/>
                <a:gd name="T49" fmla="*/ 0 h 1051"/>
                <a:gd name="T50" fmla="*/ 87 w 502"/>
                <a:gd name="T51" fmla="*/ 11 h 1051"/>
                <a:gd name="T52" fmla="*/ 72 w 502"/>
                <a:gd name="T53" fmla="*/ 11 h 1051"/>
                <a:gd name="T54" fmla="*/ 50 w 502"/>
                <a:gd name="T55" fmla="*/ 19 h 1051"/>
                <a:gd name="T56" fmla="*/ 38 w 502"/>
                <a:gd name="T57" fmla="*/ 49 h 1051"/>
                <a:gd name="T58" fmla="*/ 19 w 502"/>
                <a:gd name="T59" fmla="*/ 56 h 1051"/>
                <a:gd name="T60" fmla="*/ 19 w 502"/>
                <a:gd name="T61" fmla="*/ 73 h 1051"/>
                <a:gd name="T62" fmla="*/ 12 w 502"/>
                <a:gd name="T63" fmla="*/ 104 h 1051"/>
                <a:gd name="T64" fmla="*/ 0 w 502"/>
                <a:gd name="T65" fmla="*/ 117 h 1051"/>
                <a:gd name="T66" fmla="*/ 13 w 502"/>
                <a:gd name="T67" fmla="*/ 139 h 1051"/>
                <a:gd name="T68" fmla="*/ 4 w 502"/>
                <a:gd name="T69" fmla="*/ 164 h 1051"/>
                <a:gd name="T70" fmla="*/ 9 w 502"/>
                <a:gd name="T71" fmla="*/ 198 h 1051"/>
                <a:gd name="T72" fmla="*/ 15 w 502"/>
                <a:gd name="T73" fmla="*/ 220 h 1051"/>
                <a:gd name="T74" fmla="*/ 7 w 502"/>
                <a:gd name="T75" fmla="*/ 236 h 1051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502"/>
                <a:gd name="T115" fmla="*/ 0 h 1051"/>
                <a:gd name="T116" fmla="*/ 502 w 502"/>
                <a:gd name="T117" fmla="*/ 1051 h 1051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502" h="1051">
                  <a:moveTo>
                    <a:pt x="25" y="942"/>
                  </a:moveTo>
                  <a:lnTo>
                    <a:pt x="23" y="1051"/>
                  </a:lnTo>
                  <a:lnTo>
                    <a:pt x="120" y="1027"/>
                  </a:lnTo>
                  <a:lnTo>
                    <a:pt x="191" y="998"/>
                  </a:lnTo>
                  <a:lnTo>
                    <a:pt x="311" y="919"/>
                  </a:lnTo>
                  <a:lnTo>
                    <a:pt x="376" y="909"/>
                  </a:lnTo>
                  <a:lnTo>
                    <a:pt x="460" y="840"/>
                  </a:lnTo>
                  <a:lnTo>
                    <a:pt x="468" y="712"/>
                  </a:lnTo>
                  <a:lnTo>
                    <a:pt x="429" y="675"/>
                  </a:lnTo>
                  <a:lnTo>
                    <a:pt x="433" y="635"/>
                  </a:lnTo>
                  <a:lnTo>
                    <a:pt x="460" y="600"/>
                  </a:lnTo>
                  <a:lnTo>
                    <a:pt x="454" y="565"/>
                  </a:lnTo>
                  <a:lnTo>
                    <a:pt x="484" y="504"/>
                  </a:lnTo>
                  <a:lnTo>
                    <a:pt x="470" y="433"/>
                  </a:lnTo>
                  <a:lnTo>
                    <a:pt x="395" y="395"/>
                  </a:lnTo>
                  <a:lnTo>
                    <a:pt x="397" y="324"/>
                  </a:lnTo>
                  <a:lnTo>
                    <a:pt x="429" y="293"/>
                  </a:lnTo>
                  <a:lnTo>
                    <a:pt x="435" y="254"/>
                  </a:lnTo>
                  <a:lnTo>
                    <a:pt x="476" y="240"/>
                  </a:lnTo>
                  <a:lnTo>
                    <a:pt x="502" y="169"/>
                  </a:lnTo>
                  <a:lnTo>
                    <a:pt x="476" y="122"/>
                  </a:lnTo>
                  <a:lnTo>
                    <a:pt x="437" y="104"/>
                  </a:lnTo>
                  <a:lnTo>
                    <a:pt x="441" y="61"/>
                  </a:lnTo>
                  <a:lnTo>
                    <a:pt x="484" y="41"/>
                  </a:lnTo>
                  <a:lnTo>
                    <a:pt x="454" y="0"/>
                  </a:lnTo>
                  <a:lnTo>
                    <a:pt x="348" y="43"/>
                  </a:lnTo>
                  <a:lnTo>
                    <a:pt x="285" y="43"/>
                  </a:lnTo>
                  <a:lnTo>
                    <a:pt x="199" y="74"/>
                  </a:lnTo>
                  <a:lnTo>
                    <a:pt x="151" y="193"/>
                  </a:lnTo>
                  <a:lnTo>
                    <a:pt x="73" y="222"/>
                  </a:lnTo>
                  <a:lnTo>
                    <a:pt x="73" y="291"/>
                  </a:lnTo>
                  <a:lnTo>
                    <a:pt x="45" y="415"/>
                  </a:lnTo>
                  <a:lnTo>
                    <a:pt x="0" y="468"/>
                  </a:lnTo>
                  <a:lnTo>
                    <a:pt x="51" y="555"/>
                  </a:lnTo>
                  <a:lnTo>
                    <a:pt x="14" y="655"/>
                  </a:lnTo>
                  <a:lnTo>
                    <a:pt x="33" y="789"/>
                  </a:lnTo>
                  <a:lnTo>
                    <a:pt x="57" y="877"/>
                  </a:lnTo>
                  <a:lnTo>
                    <a:pt x="25" y="942"/>
                  </a:lnTo>
                </a:path>
              </a:pathLst>
            </a:custGeom>
            <a:solidFill>
              <a:srgbClr val="C00000"/>
            </a:solidFill>
            <a:ln w="6350">
              <a:solidFill>
                <a:schemeClr val="bg1"/>
              </a:solidFill>
              <a:prstDash val="solid"/>
              <a:round/>
            </a:ln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  <a:latin typeface="+mj-ea"/>
                <a:ea typeface="+mj-ea"/>
              </a:endParaRPr>
            </a:p>
          </p:txBody>
        </p:sp>
        <p:sp>
          <p:nvSpPr>
            <p:cNvPr id="63" name="Freeform 127"/>
            <p:cNvSpPr/>
            <p:nvPr/>
          </p:nvSpPr>
          <p:spPr bwMode="gray">
            <a:xfrm>
              <a:off x="2736" y="2154"/>
              <a:ext cx="464" cy="664"/>
            </a:xfrm>
            <a:custGeom>
              <a:avLst/>
              <a:gdLst>
                <a:gd name="T0" fmla="*/ 2 w 929"/>
                <a:gd name="T1" fmla="*/ 106 h 1329"/>
                <a:gd name="T2" fmla="*/ 21 w 929"/>
                <a:gd name="T3" fmla="*/ 126 h 1329"/>
                <a:gd name="T4" fmla="*/ 31 w 929"/>
                <a:gd name="T5" fmla="*/ 148 h 1329"/>
                <a:gd name="T6" fmla="*/ 26 w 929"/>
                <a:gd name="T7" fmla="*/ 170 h 1329"/>
                <a:gd name="T8" fmla="*/ 43 w 929"/>
                <a:gd name="T9" fmla="*/ 183 h 1329"/>
                <a:gd name="T10" fmla="*/ 68 w 929"/>
                <a:gd name="T11" fmla="*/ 187 h 1329"/>
                <a:gd name="T12" fmla="*/ 79 w 929"/>
                <a:gd name="T13" fmla="*/ 172 h 1329"/>
                <a:gd name="T14" fmla="*/ 78 w 929"/>
                <a:gd name="T15" fmla="*/ 153 h 1329"/>
                <a:gd name="T16" fmla="*/ 72 w 929"/>
                <a:gd name="T17" fmla="*/ 108 h 1329"/>
                <a:gd name="T18" fmla="*/ 92 w 929"/>
                <a:gd name="T19" fmla="*/ 113 h 1329"/>
                <a:gd name="T20" fmla="*/ 109 w 929"/>
                <a:gd name="T21" fmla="*/ 126 h 1329"/>
                <a:gd name="T22" fmla="*/ 143 w 929"/>
                <a:gd name="T23" fmla="*/ 150 h 1329"/>
                <a:gd name="T24" fmla="*/ 140 w 929"/>
                <a:gd name="T25" fmla="*/ 174 h 1329"/>
                <a:gd name="T26" fmla="*/ 112 w 929"/>
                <a:gd name="T27" fmla="*/ 189 h 1329"/>
                <a:gd name="T28" fmla="*/ 99 w 929"/>
                <a:gd name="T29" fmla="*/ 204 h 1329"/>
                <a:gd name="T30" fmla="*/ 71 w 929"/>
                <a:gd name="T31" fmla="*/ 199 h 1329"/>
                <a:gd name="T32" fmla="*/ 65 w 929"/>
                <a:gd name="T33" fmla="*/ 222 h 1329"/>
                <a:gd name="T34" fmla="*/ 70 w 929"/>
                <a:gd name="T35" fmla="*/ 249 h 1329"/>
                <a:gd name="T36" fmla="*/ 48 w 929"/>
                <a:gd name="T37" fmla="*/ 267 h 1329"/>
                <a:gd name="T38" fmla="*/ 53 w 929"/>
                <a:gd name="T39" fmla="*/ 285 h 1329"/>
                <a:gd name="T40" fmla="*/ 63 w 929"/>
                <a:gd name="T41" fmla="*/ 304 h 1329"/>
                <a:gd name="T42" fmla="*/ 110 w 929"/>
                <a:gd name="T43" fmla="*/ 308 h 1329"/>
                <a:gd name="T44" fmla="*/ 142 w 929"/>
                <a:gd name="T45" fmla="*/ 313 h 1329"/>
                <a:gd name="T46" fmla="*/ 172 w 929"/>
                <a:gd name="T47" fmla="*/ 324 h 1329"/>
                <a:gd name="T48" fmla="*/ 188 w 929"/>
                <a:gd name="T49" fmla="*/ 330 h 1329"/>
                <a:gd name="T50" fmla="*/ 181 w 929"/>
                <a:gd name="T51" fmla="*/ 308 h 1329"/>
                <a:gd name="T52" fmla="*/ 202 w 929"/>
                <a:gd name="T53" fmla="*/ 290 h 1329"/>
                <a:gd name="T54" fmla="*/ 178 w 929"/>
                <a:gd name="T55" fmla="*/ 276 h 1329"/>
                <a:gd name="T56" fmla="*/ 200 w 929"/>
                <a:gd name="T57" fmla="*/ 270 h 1329"/>
                <a:gd name="T58" fmla="*/ 231 w 929"/>
                <a:gd name="T59" fmla="*/ 266 h 1329"/>
                <a:gd name="T60" fmla="*/ 218 w 929"/>
                <a:gd name="T61" fmla="*/ 241 h 1329"/>
                <a:gd name="T62" fmla="*/ 202 w 929"/>
                <a:gd name="T63" fmla="*/ 211 h 1329"/>
                <a:gd name="T64" fmla="*/ 210 w 929"/>
                <a:gd name="T65" fmla="*/ 167 h 1329"/>
                <a:gd name="T66" fmla="*/ 200 w 929"/>
                <a:gd name="T67" fmla="*/ 112 h 1329"/>
                <a:gd name="T68" fmla="*/ 196 w 929"/>
                <a:gd name="T69" fmla="*/ 65 h 1329"/>
                <a:gd name="T70" fmla="*/ 214 w 929"/>
                <a:gd name="T71" fmla="*/ 21 h 1329"/>
                <a:gd name="T72" fmla="*/ 206 w 929"/>
                <a:gd name="T73" fmla="*/ 0 h 1329"/>
                <a:gd name="T74" fmla="*/ 182 w 929"/>
                <a:gd name="T75" fmla="*/ 10 h 1329"/>
                <a:gd name="T76" fmla="*/ 164 w 929"/>
                <a:gd name="T77" fmla="*/ 44 h 1329"/>
                <a:gd name="T78" fmla="*/ 129 w 929"/>
                <a:gd name="T79" fmla="*/ 87 h 1329"/>
                <a:gd name="T80" fmla="*/ 99 w 929"/>
                <a:gd name="T81" fmla="*/ 84 h 1329"/>
                <a:gd name="T82" fmla="*/ 74 w 929"/>
                <a:gd name="T83" fmla="*/ 70 h 1329"/>
                <a:gd name="T84" fmla="*/ 72 w 929"/>
                <a:gd name="T85" fmla="*/ 42 h 1329"/>
                <a:gd name="T86" fmla="*/ 68 w 929"/>
                <a:gd name="T87" fmla="*/ 18 h 1329"/>
                <a:gd name="T88" fmla="*/ 43 w 929"/>
                <a:gd name="T89" fmla="*/ 42 h 1329"/>
                <a:gd name="T90" fmla="*/ 26 w 929"/>
                <a:gd name="T91" fmla="*/ 90 h 1329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929"/>
                <a:gd name="T139" fmla="*/ 0 h 1329"/>
                <a:gd name="T140" fmla="*/ 929 w 929"/>
                <a:gd name="T141" fmla="*/ 1329 h 1329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929" h="1329">
                  <a:moveTo>
                    <a:pt x="0" y="406"/>
                  </a:moveTo>
                  <a:lnTo>
                    <a:pt x="8" y="425"/>
                  </a:lnTo>
                  <a:lnTo>
                    <a:pt x="36" y="461"/>
                  </a:lnTo>
                  <a:lnTo>
                    <a:pt x="87" y="504"/>
                  </a:lnTo>
                  <a:lnTo>
                    <a:pt x="85" y="538"/>
                  </a:lnTo>
                  <a:lnTo>
                    <a:pt x="124" y="595"/>
                  </a:lnTo>
                  <a:lnTo>
                    <a:pt x="107" y="636"/>
                  </a:lnTo>
                  <a:lnTo>
                    <a:pt x="107" y="681"/>
                  </a:lnTo>
                  <a:lnTo>
                    <a:pt x="150" y="697"/>
                  </a:lnTo>
                  <a:lnTo>
                    <a:pt x="174" y="732"/>
                  </a:lnTo>
                  <a:lnTo>
                    <a:pt x="239" y="762"/>
                  </a:lnTo>
                  <a:lnTo>
                    <a:pt x="272" y="748"/>
                  </a:lnTo>
                  <a:lnTo>
                    <a:pt x="278" y="705"/>
                  </a:lnTo>
                  <a:lnTo>
                    <a:pt x="317" y="689"/>
                  </a:lnTo>
                  <a:lnTo>
                    <a:pt x="335" y="648"/>
                  </a:lnTo>
                  <a:lnTo>
                    <a:pt x="315" y="612"/>
                  </a:lnTo>
                  <a:lnTo>
                    <a:pt x="264" y="593"/>
                  </a:lnTo>
                  <a:lnTo>
                    <a:pt x="288" y="435"/>
                  </a:lnTo>
                  <a:lnTo>
                    <a:pt x="319" y="451"/>
                  </a:lnTo>
                  <a:lnTo>
                    <a:pt x="370" y="453"/>
                  </a:lnTo>
                  <a:lnTo>
                    <a:pt x="372" y="484"/>
                  </a:lnTo>
                  <a:lnTo>
                    <a:pt x="439" y="504"/>
                  </a:lnTo>
                  <a:lnTo>
                    <a:pt x="563" y="559"/>
                  </a:lnTo>
                  <a:lnTo>
                    <a:pt x="575" y="603"/>
                  </a:lnTo>
                  <a:lnTo>
                    <a:pt x="550" y="646"/>
                  </a:lnTo>
                  <a:lnTo>
                    <a:pt x="561" y="697"/>
                  </a:lnTo>
                  <a:lnTo>
                    <a:pt x="557" y="750"/>
                  </a:lnTo>
                  <a:lnTo>
                    <a:pt x="449" y="758"/>
                  </a:lnTo>
                  <a:lnTo>
                    <a:pt x="449" y="807"/>
                  </a:lnTo>
                  <a:lnTo>
                    <a:pt x="396" y="819"/>
                  </a:lnTo>
                  <a:lnTo>
                    <a:pt x="349" y="793"/>
                  </a:lnTo>
                  <a:lnTo>
                    <a:pt x="286" y="797"/>
                  </a:lnTo>
                  <a:lnTo>
                    <a:pt x="288" y="851"/>
                  </a:lnTo>
                  <a:lnTo>
                    <a:pt x="260" y="890"/>
                  </a:lnTo>
                  <a:lnTo>
                    <a:pt x="305" y="921"/>
                  </a:lnTo>
                  <a:lnTo>
                    <a:pt x="282" y="998"/>
                  </a:lnTo>
                  <a:lnTo>
                    <a:pt x="292" y="1057"/>
                  </a:lnTo>
                  <a:lnTo>
                    <a:pt x="195" y="1071"/>
                  </a:lnTo>
                  <a:lnTo>
                    <a:pt x="211" y="1093"/>
                  </a:lnTo>
                  <a:lnTo>
                    <a:pt x="215" y="1142"/>
                  </a:lnTo>
                  <a:lnTo>
                    <a:pt x="191" y="1156"/>
                  </a:lnTo>
                  <a:lnTo>
                    <a:pt x="252" y="1217"/>
                  </a:lnTo>
                  <a:lnTo>
                    <a:pt x="345" y="1191"/>
                  </a:lnTo>
                  <a:lnTo>
                    <a:pt x="443" y="1232"/>
                  </a:lnTo>
                  <a:lnTo>
                    <a:pt x="506" y="1280"/>
                  </a:lnTo>
                  <a:lnTo>
                    <a:pt x="571" y="1254"/>
                  </a:lnTo>
                  <a:lnTo>
                    <a:pt x="642" y="1299"/>
                  </a:lnTo>
                  <a:lnTo>
                    <a:pt x="689" y="1299"/>
                  </a:lnTo>
                  <a:lnTo>
                    <a:pt x="691" y="1329"/>
                  </a:lnTo>
                  <a:lnTo>
                    <a:pt x="754" y="1323"/>
                  </a:lnTo>
                  <a:lnTo>
                    <a:pt x="756" y="1270"/>
                  </a:lnTo>
                  <a:lnTo>
                    <a:pt x="727" y="1234"/>
                  </a:lnTo>
                  <a:lnTo>
                    <a:pt x="748" y="1205"/>
                  </a:lnTo>
                  <a:lnTo>
                    <a:pt x="811" y="1163"/>
                  </a:lnTo>
                  <a:lnTo>
                    <a:pt x="776" y="1142"/>
                  </a:lnTo>
                  <a:lnTo>
                    <a:pt x="715" y="1104"/>
                  </a:lnTo>
                  <a:lnTo>
                    <a:pt x="733" y="1069"/>
                  </a:lnTo>
                  <a:lnTo>
                    <a:pt x="802" y="1083"/>
                  </a:lnTo>
                  <a:lnTo>
                    <a:pt x="880" y="1089"/>
                  </a:lnTo>
                  <a:lnTo>
                    <a:pt x="926" y="1065"/>
                  </a:lnTo>
                  <a:lnTo>
                    <a:pt x="929" y="1014"/>
                  </a:lnTo>
                  <a:lnTo>
                    <a:pt x="874" y="967"/>
                  </a:lnTo>
                  <a:lnTo>
                    <a:pt x="837" y="906"/>
                  </a:lnTo>
                  <a:lnTo>
                    <a:pt x="809" y="845"/>
                  </a:lnTo>
                  <a:lnTo>
                    <a:pt x="811" y="736"/>
                  </a:lnTo>
                  <a:lnTo>
                    <a:pt x="843" y="671"/>
                  </a:lnTo>
                  <a:lnTo>
                    <a:pt x="819" y="583"/>
                  </a:lnTo>
                  <a:lnTo>
                    <a:pt x="800" y="449"/>
                  </a:lnTo>
                  <a:lnTo>
                    <a:pt x="837" y="351"/>
                  </a:lnTo>
                  <a:lnTo>
                    <a:pt x="786" y="262"/>
                  </a:lnTo>
                  <a:lnTo>
                    <a:pt x="829" y="209"/>
                  </a:lnTo>
                  <a:lnTo>
                    <a:pt x="859" y="85"/>
                  </a:lnTo>
                  <a:lnTo>
                    <a:pt x="859" y="18"/>
                  </a:lnTo>
                  <a:lnTo>
                    <a:pt x="825" y="0"/>
                  </a:lnTo>
                  <a:lnTo>
                    <a:pt x="788" y="59"/>
                  </a:lnTo>
                  <a:lnTo>
                    <a:pt x="731" y="40"/>
                  </a:lnTo>
                  <a:lnTo>
                    <a:pt x="678" y="99"/>
                  </a:lnTo>
                  <a:lnTo>
                    <a:pt x="658" y="179"/>
                  </a:lnTo>
                  <a:lnTo>
                    <a:pt x="561" y="309"/>
                  </a:lnTo>
                  <a:lnTo>
                    <a:pt x="516" y="349"/>
                  </a:lnTo>
                  <a:lnTo>
                    <a:pt x="487" y="321"/>
                  </a:lnTo>
                  <a:lnTo>
                    <a:pt x="396" y="337"/>
                  </a:lnTo>
                  <a:lnTo>
                    <a:pt x="355" y="284"/>
                  </a:lnTo>
                  <a:lnTo>
                    <a:pt x="296" y="282"/>
                  </a:lnTo>
                  <a:lnTo>
                    <a:pt x="254" y="242"/>
                  </a:lnTo>
                  <a:lnTo>
                    <a:pt x="290" y="168"/>
                  </a:lnTo>
                  <a:lnTo>
                    <a:pt x="305" y="122"/>
                  </a:lnTo>
                  <a:lnTo>
                    <a:pt x="272" y="73"/>
                  </a:lnTo>
                  <a:lnTo>
                    <a:pt x="207" y="91"/>
                  </a:lnTo>
                  <a:lnTo>
                    <a:pt x="172" y="170"/>
                  </a:lnTo>
                  <a:lnTo>
                    <a:pt x="158" y="307"/>
                  </a:lnTo>
                  <a:lnTo>
                    <a:pt x="107" y="362"/>
                  </a:lnTo>
                  <a:lnTo>
                    <a:pt x="0" y="406"/>
                  </a:lnTo>
                </a:path>
              </a:pathLst>
            </a:custGeom>
            <a:grpFill/>
            <a:ln w="6350">
              <a:solidFill>
                <a:schemeClr val="bg1"/>
              </a:solidFill>
              <a:prstDash val="solid"/>
              <a:round/>
            </a:ln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  <a:latin typeface="+mj-ea"/>
                <a:ea typeface="+mj-ea"/>
              </a:endParaRPr>
            </a:p>
          </p:txBody>
        </p:sp>
        <p:sp>
          <p:nvSpPr>
            <p:cNvPr id="64" name="Freeform 128"/>
            <p:cNvSpPr/>
            <p:nvPr/>
          </p:nvSpPr>
          <p:spPr bwMode="gray">
            <a:xfrm>
              <a:off x="3987" y="3238"/>
              <a:ext cx="121" cy="305"/>
            </a:xfrm>
            <a:custGeom>
              <a:avLst/>
              <a:gdLst>
                <a:gd name="T0" fmla="*/ 43 w 242"/>
                <a:gd name="T1" fmla="*/ 1 h 610"/>
                <a:gd name="T2" fmla="*/ 39 w 242"/>
                <a:gd name="T3" fmla="*/ 6 h 610"/>
                <a:gd name="T4" fmla="*/ 33 w 242"/>
                <a:gd name="T5" fmla="*/ 11 h 610"/>
                <a:gd name="T6" fmla="*/ 28 w 242"/>
                <a:gd name="T7" fmla="*/ 16 h 610"/>
                <a:gd name="T8" fmla="*/ 22 w 242"/>
                <a:gd name="T9" fmla="*/ 24 h 610"/>
                <a:gd name="T10" fmla="*/ 19 w 242"/>
                <a:gd name="T11" fmla="*/ 30 h 610"/>
                <a:gd name="T12" fmla="*/ 16 w 242"/>
                <a:gd name="T13" fmla="*/ 37 h 610"/>
                <a:gd name="T14" fmla="*/ 11 w 242"/>
                <a:gd name="T15" fmla="*/ 47 h 610"/>
                <a:gd name="T16" fmla="*/ 5 w 242"/>
                <a:gd name="T17" fmla="*/ 58 h 610"/>
                <a:gd name="T18" fmla="*/ 1 w 242"/>
                <a:gd name="T19" fmla="*/ 67 h 610"/>
                <a:gd name="T20" fmla="*/ 1 w 242"/>
                <a:gd name="T21" fmla="*/ 77 h 610"/>
                <a:gd name="T22" fmla="*/ 4 w 242"/>
                <a:gd name="T23" fmla="*/ 88 h 610"/>
                <a:gd name="T24" fmla="*/ 5 w 242"/>
                <a:gd name="T25" fmla="*/ 99 h 610"/>
                <a:gd name="T26" fmla="*/ 3 w 242"/>
                <a:gd name="T27" fmla="*/ 108 h 610"/>
                <a:gd name="T28" fmla="*/ 6 w 242"/>
                <a:gd name="T29" fmla="*/ 114 h 610"/>
                <a:gd name="T30" fmla="*/ 15 w 242"/>
                <a:gd name="T31" fmla="*/ 119 h 610"/>
                <a:gd name="T32" fmla="*/ 22 w 242"/>
                <a:gd name="T33" fmla="*/ 129 h 610"/>
                <a:gd name="T34" fmla="*/ 28 w 242"/>
                <a:gd name="T35" fmla="*/ 135 h 610"/>
                <a:gd name="T36" fmla="*/ 33 w 242"/>
                <a:gd name="T37" fmla="*/ 139 h 610"/>
                <a:gd name="T38" fmla="*/ 35 w 242"/>
                <a:gd name="T39" fmla="*/ 146 h 610"/>
                <a:gd name="T40" fmla="*/ 37 w 242"/>
                <a:gd name="T41" fmla="*/ 152 h 610"/>
                <a:gd name="T42" fmla="*/ 41 w 242"/>
                <a:gd name="T43" fmla="*/ 152 h 610"/>
                <a:gd name="T44" fmla="*/ 42 w 242"/>
                <a:gd name="T45" fmla="*/ 146 h 610"/>
                <a:gd name="T46" fmla="*/ 42 w 242"/>
                <a:gd name="T47" fmla="*/ 135 h 610"/>
                <a:gd name="T48" fmla="*/ 45 w 242"/>
                <a:gd name="T49" fmla="*/ 123 h 610"/>
                <a:gd name="T50" fmla="*/ 51 w 242"/>
                <a:gd name="T51" fmla="*/ 114 h 610"/>
                <a:gd name="T52" fmla="*/ 55 w 242"/>
                <a:gd name="T53" fmla="*/ 103 h 610"/>
                <a:gd name="T54" fmla="*/ 57 w 242"/>
                <a:gd name="T55" fmla="*/ 86 h 610"/>
                <a:gd name="T56" fmla="*/ 58 w 242"/>
                <a:gd name="T57" fmla="*/ 66 h 610"/>
                <a:gd name="T58" fmla="*/ 58 w 242"/>
                <a:gd name="T59" fmla="*/ 51 h 610"/>
                <a:gd name="T60" fmla="*/ 60 w 242"/>
                <a:gd name="T61" fmla="*/ 39 h 610"/>
                <a:gd name="T62" fmla="*/ 60 w 242"/>
                <a:gd name="T63" fmla="*/ 28 h 610"/>
                <a:gd name="T64" fmla="*/ 56 w 242"/>
                <a:gd name="T65" fmla="*/ 19 h 610"/>
                <a:gd name="T66" fmla="*/ 52 w 242"/>
                <a:gd name="T67" fmla="*/ 10 h 610"/>
                <a:gd name="T68" fmla="*/ 47 w 242"/>
                <a:gd name="T69" fmla="*/ 2 h 610"/>
                <a:gd name="T70" fmla="*/ 44 w 242"/>
                <a:gd name="T71" fmla="*/ 0 h 610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242"/>
                <a:gd name="T109" fmla="*/ 0 h 610"/>
                <a:gd name="T110" fmla="*/ 242 w 242"/>
                <a:gd name="T111" fmla="*/ 610 h 610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242" h="610">
                  <a:moveTo>
                    <a:pt x="173" y="0"/>
                  </a:moveTo>
                  <a:lnTo>
                    <a:pt x="172" y="4"/>
                  </a:lnTo>
                  <a:lnTo>
                    <a:pt x="164" y="12"/>
                  </a:lnTo>
                  <a:lnTo>
                    <a:pt x="154" y="24"/>
                  </a:lnTo>
                  <a:lnTo>
                    <a:pt x="144" y="36"/>
                  </a:lnTo>
                  <a:lnTo>
                    <a:pt x="132" y="44"/>
                  </a:lnTo>
                  <a:lnTo>
                    <a:pt x="122" y="49"/>
                  </a:lnTo>
                  <a:lnTo>
                    <a:pt x="111" y="63"/>
                  </a:lnTo>
                  <a:lnTo>
                    <a:pt x="97" y="79"/>
                  </a:lnTo>
                  <a:lnTo>
                    <a:pt x="87" y="97"/>
                  </a:lnTo>
                  <a:lnTo>
                    <a:pt x="77" y="112"/>
                  </a:lnTo>
                  <a:lnTo>
                    <a:pt x="73" y="122"/>
                  </a:lnTo>
                  <a:lnTo>
                    <a:pt x="71" y="132"/>
                  </a:lnTo>
                  <a:lnTo>
                    <a:pt x="63" y="148"/>
                  </a:lnTo>
                  <a:lnTo>
                    <a:pt x="53" y="168"/>
                  </a:lnTo>
                  <a:lnTo>
                    <a:pt x="44" y="189"/>
                  </a:lnTo>
                  <a:lnTo>
                    <a:pt x="32" y="213"/>
                  </a:lnTo>
                  <a:lnTo>
                    <a:pt x="20" y="234"/>
                  </a:lnTo>
                  <a:lnTo>
                    <a:pt x="10" y="254"/>
                  </a:lnTo>
                  <a:lnTo>
                    <a:pt x="4" y="268"/>
                  </a:lnTo>
                  <a:lnTo>
                    <a:pt x="0" y="288"/>
                  </a:lnTo>
                  <a:lnTo>
                    <a:pt x="2" y="309"/>
                  </a:lnTo>
                  <a:lnTo>
                    <a:pt x="8" y="331"/>
                  </a:lnTo>
                  <a:lnTo>
                    <a:pt x="14" y="354"/>
                  </a:lnTo>
                  <a:lnTo>
                    <a:pt x="18" y="376"/>
                  </a:lnTo>
                  <a:lnTo>
                    <a:pt x="18" y="396"/>
                  </a:lnTo>
                  <a:lnTo>
                    <a:pt x="14" y="414"/>
                  </a:lnTo>
                  <a:lnTo>
                    <a:pt x="12" y="431"/>
                  </a:lnTo>
                  <a:lnTo>
                    <a:pt x="14" y="445"/>
                  </a:lnTo>
                  <a:lnTo>
                    <a:pt x="24" y="455"/>
                  </a:lnTo>
                  <a:lnTo>
                    <a:pt x="42" y="467"/>
                  </a:lnTo>
                  <a:lnTo>
                    <a:pt x="57" y="477"/>
                  </a:lnTo>
                  <a:lnTo>
                    <a:pt x="71" y="492"/>
                  </a:lnTo>
                  <a:lnTo>
                    <a:pt x="85" y="514"/>
                  </a:lnTo>
                  <a:lnTo>
                    <a:pt x="99" y="530"/>
                  </a:lnTo>
                  <a:lnTo>
                    <a:pt x="111" y="540"/>
                  </a:lnTo>
                  <a:lnTo>
                    <a:pt x="122" y="547"/>
                  </a:lnTo>
                  <a:lnTo>
                    <a:pt x="130" y="555"/>
                  </a:lnTo>
                  <a:lnTo>
                    <a:pt x="136" y="569"/>
                  </a:lnTo>
                  <a:lnTo>
                    <a:pt x="140" y="583"/>
                  </a:lnTo>
                  <a:lnTo>
                    <a:pt x="144" y="597"/>
                  </a:lnTo>
                  <a:lnTo>
                    <a:pt x="148" y="606"/>
                  </a:lnTo>
                  <a:lnTo>
                    <a:pt x="154" y="610"/>
                  </a:lnTo>
                  <a:lnTo>
                    <a:pt x="162" y="606"/>
                  </a:lnTo>
                  <a:lnTo>
                    <a:pt x="168" y="597"/>
                  </a:lnTo>
                  <a:lnTo>
                    <a:pt x="168" y="581"/>
                  </a:lnTo>
                  <a:lnTo>
                    <a:pt x="168" y="559"/>
                  </a:lnTo>
                  <a:lnTo>
                    <a:pt x="168" y="538"/>
                  </a:lnTo>
                  <a:lnTo>
                    <a:pt x="172" y="516"/>
                  </a:lnTo>
                  <a:lnTo>
                    <a:pt x="179" y="494"/>
                  </a:lnTo>
                  <a:lnTo>
                    <a:pt x="189" y="475"/>
                  </a:lnTo>
                  <a:lnTo>
                    <a:pt x="201" y="457"/>
                  </a:lnTo>
                  <a:lnTo>
                    <a:pt x="211" y="435"/>
                  </a:lnTo>
                  <a:lnTo>
                    <a:pt x="217" y="412"/>
                  </a:lnTo>
                  <a:lnTo>
                    <a:pt x="221" y="380"/>
                  </a:lnTo>
                  <a:lnTo>
                    <a:pt x="225" y="343"/>
                  </a:lnTo>
                  <a:lnTo>
                    <a:pt x="227" y="303"/>
                  </a:lnTo>
                  <a:lnTo>
                    <a:pt x="229" y="264"/>
                  </a:lnTo>
                  <a:lnTo>
                    <a:pt x="227" y="231"/>
                  </a:lnTo>
                  <a:lnTo>
                    <a:pt x="229" y="203"/>
                  </a:lnTo>
                  <a:lnTo>
                    <a:pt x="233" y="179"/>
                  </a:lnTo>
                  <a:lnTo>
                    <a:pt x="240" y="156"/>
                  </a:lnTo>
                  <a:lnTo>
                    <a:pt x="242" y="134"/>
                  </a:lnTo>
                  <a:lnTo>
                    <a:pt x="238" y="112"/>
                  </a:lnTo>
                  <a:lnTo>
                    <a:pt x="229" y="89"/>
                  </a:lnTo>
                  <a:lnTo>
                    <a:pt x="223" y="73"/>
                  </a:lnTo>
                  <a:lnTo>
                    <a:pt x="215" y="59"/>
                  </a:lnTo>
                  <a:lnTo>
                    <a:pt x="207" y="42"/>
                  </a:lnTo>
                  <a:lnTo>
                    <a:pt x="195" y="22"/>
                  </a:lnTo>
                  <a:lnTo>
                    <a:pt x="185" y="10"/>
                  </a:lnTo>
                  <a:lnTo>
                    <a:pt x="177" y="2"/>
                  </a:lnTo>
                  <a:lnTo>
                    <a:pt x="173" y="0"/>
                  </a:lnTo>
                </a:path>
              </a:pathLst>
            </a:custGeom>
            <a:grpFill/>
            <a:ln w="6350">
              <a:solidFill>
                <a:schemeClr val="bg1"/>
              </a:solidFill>
              <a:prstDash val="solid"/>
              <a:round/>
            </a:ln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  <a:latin typeface="+mj-ea"/>
                <a:ea typeface="+mj-ea"/>
              </a:endParaRPr>
            </a:p>
          </p:txBody>
        </p:sp>
      </p:grpSp>
      <p:cxnSp>
        <p:nvCxnSpPr>
          <p:cNvPr id="65" name="直接连接符 64"/>
          <p:cNvCxnSpPr/>
          <p:nvPr/>
        </p:nvCxnSpPr>
        <p:spPr>
          <a:xfrm>
            <a:off x="3922252" y="2017315"/>
            <a:ext cx="252413" cy="248502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>
            <a:off x="4174664" y="2265816"/>
            <a:ext cx="1230648" cy="7578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>
            <a:off x="3250905" y="2494022"/>
            <a:ext cx="252413" cy="24850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/>
          <p:cNvCxnSpPr/>
          <p:nvPr/>
        </p:nvCxnSpPr>
        <p:spPr>
          <a:xfrm flipV="1">
            <a:off x="3503319" y="2734347"/>
            <a:ext cx="1901993" cy="8176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连接符 68"/>
          <p:cNvCxnSpPr/>
          <p:nvPr/>
        </p:nvCxnSpPr>
        <p:spPr>
          <a:xfrm flipV="1">
            <a:off x="3811969" y="3209261"/>
            <a:ext cx="316249" cy="204834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连接符 69"/>
          <p:cNvCxnSpPr/>
          <p:nvPr/>
        </p:nvCxnSpPr>
        <p:spPr>
          <a:xfrm>
            <a:off x="4128219" y="3209261"/>
            <a:ext cx="1276721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连接符 70"/>
          <p:cNvCxnSpPr/>
          <p:nvPr/>
        </p:nvCxnSpPr>
        <p:spPr>
          <a:xfrm>
            <a:off x="3198420" y="3685314"/>
            <a:ext cx="252413" cy="248502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连接符 71"/>
          <p:cNvCxnSpPr/>
          <p:nvPr/>
        </p:nvCxnSpPr>
        <p:spPr>
          <a:xfrm>
            <a:off x="3450833" y="3933815"/>
            <a:ext cx="1954107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矩形 72"/>
          <p:cNvSpPr/>
          <p:nvPr/>
        </p:nvSpPr>
        <p:spPr>
          <a:xfrm>
            <a:off x="4379132" y="2008564"/>
            <a:ext cx="1031116" cy="261642"/>
          </a:xfrm>
          <a:prstGeom prst="rect">
            <a:avLst/>
          </a:prstGeom>
        </p:spPr>
        <p:txBody>
          <a:bodyPr wrap="none" lIns="91472" tIns="45736" rIns="91472" bIns="45736">
            <a:spAutoFit/>
          </a:bodyPr>
          <a:lstStyle/>
          <a:p>
            <a:r>
              <a:rPr lang="zh-CN" altLang="en-US" sz="1100" dirty="0">
                <a:solidFill>
                  <a:prstClr val="black"/>
                </a:solidFill>
                <a:latin typeface="+mj-ea"/>
                <a:ea typeface="+mj-ea"/>
              </a:rPr>
              <a:t>点击添加文本</a:t>
            </a:r>
            <a:endParaRPr lang="zh-CN" altLang="en-US" sz="1100" dirty="0">
              <a:solidFill>
                <a:prstClr val="black"/>
              </a:solidFill>
              <a:latin typeface="+mj-ea"/>
              <a:ea typeface="+mj-ea"/>
            </a:endParaRPr>
          </a:p>
        </p:txBody>
      </p:sp>
      <p:sp>
        <p:nvSpPr>
          <p:cNvPr id="74" name="矩形 73"/>
          <p:cNvSpPr/>
          <p:nvPr/>
        </p:nvSpPr>
        <p:spPr>
          <a:xfrm>
            <a:off x="4379132" y="2474188"/>
            <a:ext cx="1031116" cy="261642"/>
          </a:xfrm>
          <a:prstGeom prst="rect">
            <a:avLst/>
          </a:prstGeom>
        </p:spPr>
        <p:txBody>
          <a:bodyPr wrap="none" lIns="91472" tIns="45736" rIns="91472" bIns="45736">
            <a:spAutoFit/>
          </a:bodyPr>
          <a:lstStyle/>
          <a:p>
            <a:r>
              <a:rPr lang="zh-CN" altLang="en-US" sz="1100" dirty="0">
                <a:solidFill>
                  <a:prstClr val="black"/>
                </a:solidFill>
                <a:latin typeface="+mj-ea"/>
                <a:ea typeface="+mj-ea"/>
              </a:rPr>
              <a:t>点击添加文本</a:t>
            </a:r>
            <a:endParaRPr lang="zh-CN" altLang="en-US" sz="1100" dirty="0">
              <a:solidFill>
                <a:prstClr val="black"/>
              </a:solidFill>
              <a:latin typeface="+mj-ea"/>
              <a:ea typeface="+mj-ea"/>
            </a:endParaRPr>
          </a:p>
        </p:txBody>
      </p:sp>
      <p:sp>
        <p:nvSpPr>
          <p:cNvPr id="75" name="矩形 74"/>
          <p:cNvSpPr/>
          <p:nvPr/>
        </p:nvSpPr>
        <p:spPr>
          <a:xfrm>
            <a:off x="4379132" y="2950860"/>
            <a:ext cx="1031116" cy="261642"/>
          </a:xfrm>
          <a:prstGeom prst="rect">
            <a:avLst/>
          </a:prstGeom>
        </p:spPr>
        <p:txBody>
          <a:bodyPr wrap="none" lIns="91472" tIns="45736" rIns="91472" bIns="45736">
            <a:spAutoFit/>
          </a:bodyPr>
          <a:lstStyle/>
          <a:p>
            <a:r>
              <a:rPr lang="zh-CN" altLang="en-US" sz="1100" dirty="0">
                <a:solidFill>
                  <a:prstClr val="black"/>
                </a:solidFill>
                <a:latin typeface="+mj-ea"/>
                <a:ea typeface="+mj-ea"/>
              </a:rPr>
              <a:t>点击添加文本</a:t>
            </a:r>
            <a:endParaRPr lang="zh-CN" altLang="en-US" sz="1100" dirty="0">
              <a:solidFill>
                <a:prstClr val="black"/>
              </a:solidFill>
              <a:latin typeface="+mj-ea"/>
              <a:ea typeface="+mj-ea"/>
            </a:endParaRPr>
          </a:p>
        </p:txBody>
      </p:sp>
      <p:sp>
        <p:nvSpPr>
          <p:cNvPr id="76" name="矩形 75"/>
          <p:cNvSpPr/>
          <p:nvPr/>
        </p:nvSpPr>
        <p:spPr>
          <a:xfrm>
            <a:off x="4379132" y="3670225"/>
            <a:ext cx="1031116" cy="261642"/>
          </a:xfrm>
          <a:prstGeom prst="rect">
            <a:avLst/>
          </a:prstGeom>
        </p:spPr>
        <p:txBody>
          <a:bodyPr wrap="none" lIns="91472" tIns="45736" rIns="91472" bIns="45736">
            <a:spAutoFit/>
          </a:bodyPr>
          <a:lstStyle/>
          <a:p>
            <a:r>
              <a:rPr lang="zh-CN" altLang="en-US" sz="1100" dirty="0">
                <a:solidFill>
                  <a:prstClr val="black"/>
                </a:solidFill>
                <a:latin typeface="+mj-ea"/>
                <a:ea typeface="+mj-ea"/>
              </a:rPr>
              <a:t>点击添加文本</a:t>
            </a:r>
            <a:endParaRPr lang="zh-CN" altLang="en-US" sz="1100" dirty="0">
              <a:solidFill>
                <a:prstClr val="black"/>
              </a:solidFill>
              <a:latin typeface="+mj-ea"/>
              <a:ea typeface="+mj-ea"/>
            </a:endParaRPr>
          </a:p>
        </p:txBody>
      </p:sp>
      <p:sp>
        <p:nvSpPr>
          <p:cNvPr id="77" name="TextBox 81"/>
          <p:cNvSpPr txBox="1"/>
          <p:nvPr/>
        </p:nvSpPr>
        <p:spPr>
          <a:xfrm>
            <a:off x="6044636" y="1577444"/>
            <a:ext cx="2228971" cy="2051491"/>
          </a:xfrm>
          <a:prstGeom prst="rect">
            <a:avLst/>
          </a:prstGeom>
          <a:noFill/>
        </p:spPr>
        <p:txBody>
          <a:bodyPr wrap="square" lIns="91472" tIns="45736" rIns="91472" bIns="45736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0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+mj-ea"/>
                <a:ea typeface="+mj-ea"/>
              </a:rPr>
              <a:t>      </a:t>
            </a:r>
            <a:r>
              <a:rPr lang="zh-CN" altLang="en-US" sz="1100" dirty="0">
                <a:solidFill>
                  <a:prstClr val="black"/>
                </a:solidFill>
                <a:latin typeface="+mj-ea"/>
                <a:ea typeface="+mj-ea"/>
              </a:rPr>
              <a:t>您的内容打在这里，或者通过复制您的文本后，在此框中选择粘贴，并选择只保留文字。您的内容打在这里，或者通过复制您的文本后，在此框中选择粘贴，并选择只保留文字。</a:t>
            </a:r>
            <a:endParaRPr lang="en-US" altLang="zh-CN" sz="1100" dirty="0">
              <a:solidFill>
                <a:prstClr val="black"/>
              </a:solidFill>
              <a:latin typeface="+mj-ea"/>
              <a:ea typeface="+mj-ea"/>
            </a:endParaRPr>
          </a:p>
          <a:p>
            <a:pPr>
              <a:lnSpc>
                <a:spcPct val="130000"/>
              </a:lnSpc>
            </a:pPr>
            <a:r>
              <a:rPr lang="zh-CN" altLang="en-US" sz="1100" dirty="0">
                <a:solidFill>
                  <a:prstClr val="black"/>
                </a:solidFill>
                <a:latin typeface="+mj-ea"/>
                <a:ea typeface="+mj-ea"/>
              </a:rPr>
              <a:t>      您的内容打在这里，或者通过复制您的文本后，在此框中选择粘贴，并选择只保留文字。</a:t>
            </a:r>
            <a:endParaRPr lang="zh-CN" altLang="en-US" sz="1100" dirty="0">
              <a:solidFill>
                <a:prstClr val="black"/>
              </a:solidFill>
              <a:latin typeface="+mj-ea"/>
              <a:ea typeface="+mj-ea"/>
            </a:endParaRPr>
          </a:p>
        </p:txBody>
      </p:sp>
      <p:sp>
        <p:nvSpPr>
          <p:cNvPr id="78" name="圆角矩形 77"/>
          <p:cNvSpPr/>
          <p:nvPr/>
        </p:nvSpPr>
        <p:spPr>
          <a:xfrm>
            <a:off x="5940152" y="1203598"/>
            <a:ext cx="2448272" cy="2973672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+mj-ea"/>
              <a:ea typeface="+mj-ea"/>
            </a:endParaRPr>
          </a:p>
        </p:txBody>
      </p:sp>
      <p:grpSp>
        <p:nvGrpSpPr>
          <p:cNvPr id="79" name="组合 78"/>
          <p:cNvGrpSpPr/>
          <p:nvPr/>
        </p:nvGrpSpPr>
        <p:grpSpPr>
          <a:xfrm>
            <a:off x="6447932" y="1008918"/>
            <a:ext cx="1356392" cy="432536"/>
            <a:chOff x="814328" y="3219334"/>
            <a:chExt cx="1356392" cy="432536"/>
          </a:xfrm>
        </p:grpSpPr>
        <p:grpSp>
          <p:nvGrpSpPr>
            <p:cNvPr id="80" name="组合 79"/>
            <p:cNvGrpSpPr/>
            <p:nvPr/>
          </p:nvGrpSpPr>
          <p:grpSpPr>
            <a:xfrm>
              <a:off x="814328" y="3219334"/>
              <a:ext cx="1356392" cy="432536"/>
              <a:chOff x="4304043" y="1286668"/>
              <a:chExt cx="3837944" cy="2757793"/>
            </a:xfrm>
            <a:effectLst>
              <a:outerShdw blurRad="381000" dist="2540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82" name="圆角矩形 81"/>
              <p:cNvSpPr/>
              <p:nvPr/>
            </p:nvSpPr>
            <p:spPr>
              <a:xfrm>
                <a:off x="4304043" y="1286668"/>
                <a:ext cx="3837944" cy="2757793"/>
              </a:xfrm>
              <a:prstGeom prst="roundRect">
                <a:avLst/>
              </a:prstGeom>
              <a:gradFill>
                <a:gsLst>
                  <a:gs pos="62000">
                    <a:schemeClr val="bg1">
                      <a:lumMod val="9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83" name="圆角矩形 82"/>
              <p:cNvSpPr/>
              <p:nvPr/>
            </p:nvSpPr>
            <p:spPr>
              <a:xfrm>
                <a:off x="4351927" y="1373342"/>
                <a:ext cx="3742173" cy="2584452"/>
              </a:xfrm>
              <a:prstGeom prst="roundRect">
                <a:avLst/>
              </a:prstGeom>
              <a:gradFill>
                <a:gsLst>
                  <a:gs pos="42000">
                    <a:srgbClr val="F0F0F0"/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+mj-ea"/>
                  <a:ea typeface="+mj-ea"/>
                </a:endParaRPr>
              </a:p>
            </p:txBody>
          </p:sp>
        </p:grpSp>
        <p:sp>
          <p:nvSpPr>
            <p:cNvPr id="81" name="TextBox 102"/>
            <p:cNvSpPr txBox="1"/>
            <p:nvPr/>
          </p:nvSpPr>
          <p:spPr>
            <a:xfrm>
              <a:off x="831252" y="3331792"/>
              <a:ext cx="1322544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ctr">
                <a:defRPr sz="14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dirty="0" smtClean="0">
                  <a:solidFill>
                    <a:srgbClr val="080808"/>
                  </a:solidFill>
                  <a:latin typeface="+mj-ea"/>
                  <a:ea typeface="+mj-ea"/>
                </a:rPr>
                <a:t>标题内容</a:t>
              </a:r>
              <a:endParaRPr lang="zh-CN" altLang="en-US" dirty="0">
                <a:solidFill>
                  <a:srgbClr val="080808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84" name="矩形 83"/>
          <p:cNvSpPr/>
          <p:nvPr/>
        </p:nvSpPr>
        <p:spPr>
          <a:xfrm>
            <a:off x="0" y="0"/>
            <a:ext cx="9144000" cy="48351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Text Box 18"/>
          <p:cNvSpPr txBox="1">
            <a:spLocks noChangeArrowheads="1"/>
          </p:cNvSpPr>
          <p:nvPr/>
        </p:nvSpPr>
        <p:spPr bwMode="gray">
          <a:xfrm>
            <a:off x="511612" y="63373"/>
            <a:ext cx="355633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经营模式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/04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销售模式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6" name="图片 85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7" t="-1125" r="137" b="77334"/>
          <a:stretch>
            <a:fillRect/>
          </a:stretch>
        </p:blipFill>
        <p:spPr>
          <a:xfrm>
            <a:off x="1" y="10713"/>
            <a:ext cx="611560" cy="4728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 advClick="0" advTm="10000">
        <p15:prstTrans prst="crush"/>
      </p:transition>
    </mc:Choice>
    <mc:Fallback>
      <p:transition spd="slow" advClick="0" advTm="10000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accel="58000" fill="hold" nodeType="afterEffect" p14:presetBounceEnd="5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8000">
                                          <p:cBhvr additive="base">
                                            <p:cTn id="7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8000">
                                          <p:cBhvr additive="base">
                                            <p:cTn id="8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0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500"/>
                                            <p:tgtEl>
                                              <p:spTgt spid="6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5" dur="500"/>
                                            <p:tgtEl>
                                              <p:spTgt spid="6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" dur="500"/>
                                            <p:tgtEl>
                                              <p:spTgt spid="6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500"/>
                                            <p:tgtEl>
                                              <p:spTgt spid="6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500"/>
                                            <p:tgtEl>
                                              <p:spTgt spid="6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" dur="500"/>
                                            <p:tgtEl>
                                              <p:spTgt spid="7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0" dur="500"/>
                                            <p:tgtEl>
                                              <p:spTgt spid="7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3" dur="500"/>
                                            <p:tgtEl>
                                              <p:spTgt spid="7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6" dur="500"/>
                                            <p:tgtEl>
                                              <p:spTgt spid="7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9" dur="500"/>
                                            <p:tgtEl>
                                              <p:spTgt spid="7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2" dur="500"/>
                                            <p:tgtEl>
                                              <p:spTgt spid="7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5" dur="500"/>
                                            <p:tgtEl>
                                              <p:spTgt spid="7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6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47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9" dur="50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0" dur="50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1" dur="500"/>
                                            <p:tgtEl>
                                              <p:spTgt spid="7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2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53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30000"/>
                                      </p:iterate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5" dur="50"/>
                                            <p:tgtEl>
                                              <p:spTgt spid="7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6" presetID="36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30000"/>
                                      </p:iterate>
                                      <p:childTnLst>
                                        <p:animScale>
                                          <p:cBhvr>
                                            <p:cTn id="57" dur="25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</p:cBhvr>
                                          <p:to x="80000" y="100000"/>
                                        </p:animScale>
                                        <p:anim by="(#ppt_w*0.10)" calcmode="lin" valueType="num">
                                          <p:cBhvr>
                                            <p:cTn id="58" dur="25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by="(-#ppt_w*0.10)" calcmode="lin" valueType="num">
                                          <p:cBhvr>
                                            <p:cTn id="59" dur="25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-480000">
                                          <p:cBhvr>
                                            <p:cTn id="60" dur="25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61" presetID="21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63" dur="1000"/>
                                            <p:tgtEl>
                                              <p:spTgt spid="7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3" grpId="0"/>
          <p:bldP spid="74" grpId="0"/>
          <p:bldP spid="75" grpId="0"/>
          <p:bldP spid="76" grpId="0"/>
          <p:bldP spid="77" grpId="0"/>
          <p:bldP spid="77" grpId="1"/>
          <p:bldP spid="78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accel="58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0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500"/>
                                            <p:tgtEl>
                                              <p:spTgt spid="6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5" dur="500"/>
                                            <p:tgtEl>
                                              <p:spTgt spid="6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" dur="500"/>
                                            <p:tgtEl>
                                              <p:spTgt spid="6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500"/>
                                            <p:tgtEl>
                                              <p:spTgt spid="6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500"/>
                                            <p:tgtEl>
                                              <p:spTgt spid="6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" dur="500"/>
                                            <p:tgtEl>
                                              <p:spTgt spid="7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0" dur="500"/>
                                            <p:tgtEl>
                                              <p:spTgt spid="7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3" dur="500"/>
                                            <p:tgtEl>
                                              <p:spTgt spid="7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6" dur="500"/>
                                            <p:tgtEl>
                                              <p:spTgt spid="7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9" dur="500"/>
                                            <p:tgtEl>
                                              <p:spTgt spid="7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2" dur="500"/>
                                            <p:tgtEl>
                                              <p:spTgt spid="7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5" dur="500"/>
                                            <p:tgtEl>
                                              <p:spTgt spid="7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6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47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9" dur="50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0" dur="50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1" dur="500"/>
                                            <p:tgtEl>
                                              <p:spTgt spid="7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2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53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30000"/>
                                      </p:iterate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5" dur="50"/>
                                            <p:tgtEl>
                                              <p:spTgt spid="7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6" presetID="36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30000"/>
                                      </p:iterate>
                                      <p:childTnLst>
                                        <p:animScale>
                                          <p:cBhvr>
                                            <p:cTn id="57" dur="25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</p:cBhvr>
                                          <p:to x="80000" y="100000"/>
                                        </p:animScale>
                                        <p:anim by="(#ppt_w*0.10)" calcmode="lin" valueType="num">
                                          <p:cBhvr>
                                            <p:cTn id="58" dur="25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by="(-#ppt_w*0.10)" calcmode="lin" valueType="num">
                                          <p:cBhvr>
                                            <p:cTn id="59" dur="25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-480000">
                                          <p:cBhvr>
                                            <p:cTn id="60" dur="25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61" presetID="21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63" dur="1000"/>
                                            <p:tgtEl>
                                              <p:spTgt spid="7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3" grpId="0"/>
          <p:bldP spid="74" grpId="0"/>
          <p:bldP spid="75" grpId="0"/>
          <p:bldP spid="76" grpId="0"/>
          <p:bldP spid="77" grpId="0"/>
          <p:bldP spid="77" grpId="1"/>
          <p:bldP spid="78" grpId="0" animBg="1"/>
        </p:bldLst>
      </p:timing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80531" y="3780901"/>
            <a:ext cx="677676" cy="677676"/>
          </a:xfrm>
          <a:prstGeom prst="ellipse">
            <a:avLst/>
          </a:prstGeom>
          <a:solidFill>
            <a:srgbClr val="C00000"/>
          </a:solidFill>
          <a:ln>
            <a:noFill/>
          </a:ln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2628235" y="3613169"/>
            <a:ext cx="824609" cy="824609"/>
            <a:chOff x="304800" y="673100"/>
            <a:chExt cx="4000500" cy="4000500"/>
          </a:xfrm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4" name="同心圆 3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" name="椭圆 4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" name="圆角矩形 5"/>
          <p:cNvSpPr/>
          <p:nvPr/>
        </p:nvSpPr>
        <p:spPr>
          <a:xfrm flipV="1">
            <a:off x="0" y="2239382"/>
            <a:ext cx="9144000" cy="45719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5018" y="743582"/>
            <a:ext cx="465036" cy="1261318"/>
          </a:xfrm>
          <a:prstGeom prst="rect">
            <a:avLst/>
          </a:prstGeom>
        </p:spPr>
      </p:pic>
      <p:grpSp>
        <p:nvGrpSpPr>
          <p:cNvPr id="8" name="组合 7"/>
          <p:cNvGrpSpPr/>
          <p:nvPr/>
        </p:nvGrpSpPr>
        <p:grpSpPr>
          <a:xfrm>
            <a:off x="1259632" y="1989230"/>
            <a:ext cx="500304" cy="500304"/>
            <a:chOff x="1259632" y="1989230"/>
            <a:chExt cx="500304" cy="500304"/>
          </a:xfrm>
        </p:grpSpPr>
        <p:grpSp>
          <p:nvGrpSpPr>
            <p:cNvPr id="9" name="组合 8"/>
            <p:cNvGrpSpPr/>
            <p:nvPr/>
          </p:nvGrpSpPr>
          <p:grpSpPr>
            <a:xfrm>
              <a:off x="1259632" y="1989230"/>
              <a:ext cx="500304" cy="500304"/>
              <a:chOff x="304800" y="673100"/>
              <a:chExt cx="4000500" cy="4000500"/>
            </a:xfrm>
            <a:effectLst>
              <a:outerShdw blurRad="317500" dist="1905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12" name="同心圆 11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椭圆 12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0" name="椭圆 9"/>
            <p:cNvSpPr/>
            <p:nvPr/>
          </p:nvSpPr>
          <p:spPr>
            <a:xfrm>
              <a:off x="1381907" y="2101994"/>
              <a:ext cx="274777" cy="274777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  <a:effectLst>
              <a:outerShdw blurRad="254000" dist="127000" dir="8100000" algn="tr" rotWithShape="0">
                <a:prstClr val="black">
                  <a:alpha val="6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1401008" y="2101994"/>
              <a:ext cx="253274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zh-CN" sz="16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01</a:t>
              </a:r>
              <a:endPara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2272869" y="1989230"/>
            <a:ext cx="500304" cy="500304"/>
            <a:chOff x="1259632" y="1989230"/>
            <a:chExt cx="500304" cy="500304"/>
          </a:xfrm>
        </p:grpSpPr>
        <p:grpSp>
          <p:nvGrpSpPr>
            <p:cNvPr id="15" name="组合 14"/>
            <p:cNvGrpSpPr/>
            <p:nvPr/>
          </p:nvGrpSpPr>
          <p:grpSpPr>
            <a:xfrm>
              <a:off x="1259632" y="1989230"/>
              <a:ext cx="500304" cy="500304"/>
              <a:chOff x="304800" y="673100"/>
              <a:chExt cx="4000500" cy="4000500"/>
            </a:xfrm>
            <a:effectLst>
              <a:outerShdw blurRad="317500" dist="1905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18" name="同心圆 17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" name="椭圆 18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6" name="椭圆 15"/>
            <p:cNvSpPr/>
            <p:nvPr/>
          </p:nvSpPr>
          <p:spPr>
            <a:xfrm>
              <a:off x="1381907" y="2101994"/>
              <a:ext cx="274777" cy="274777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  <a:effectLst>
              <a:outerShdw blurRad="254000" dist="127000" dir="8100000" algn="tr" rotWithShape="0">
                <a:prstClr val="black">
                  <a:alpha val="6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1401008" y="2101994"/>
              <a:ext cx="253274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zh-CN" sz="16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02</a:t>
              </a:r>
              <a:endPara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3286106" y="1989230"/>
            <a:ext cx="500304" cy="500304"/>
            <a:chOff x="1259632" y="1989230"/>
            <a:chExt cx="500304" cy="500304"/>
          </a:xfrm>
        </p:grpSpPr>
        <p:grpSp>
          <p:nvGrpSpPr>
            <p:cNvPr id="21" name="组合 20"/>
            <p:cNvGrpSpPr/>
            <p:nvPr/>
          </p:nvGrpSpPr>
          <p:grpSpPr>
            <a:xfrm>
              <a:off x="1259632" y="1989230"/>
              <a:ext cx="500304" cy="500304"/>
              <a:chOff x="304800" y="673100"/>
              <a:chExt cx="4000500" cy="4000500"/>
            </a:xfrm>
            <a:effectLst>
              <a:outerShdw blurRad="317500" dist="1905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24" name="同心圆 23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" name="椭圆 24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2" name="椭圆 21"/>
            <p:cNvSpPr/>
            <p:nvPr/>
          </p:nvSpPr>
          <p:spPr>
            <a:xfrm>
              <a:off x="1381907" y="2101994"/>
              <a:ext cx="274777" cy="274777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  <a:effectLst>
              <a:outerShdw blurRad="254000" dist="127000" dir="8100000" algn="tr" rotWithShape="0">
                <a:prstClr val="black">
                  <a:alpha val="6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1401008" y="2101994"/>
              <a:ext cx="253274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zh-CN" sz="16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03</a:t>
              </a:r>
              <a:endPara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4299343" y="1989230"/>
            <a:ext cx="500304" cy="500304"/>
            <a:chOff x="1259632" y="1989230"/>
            <a:chExt cx="500304" cy="500304"/>
          </a:xfrm>
        </p:grpSpPr>
        <p:grpSp>
          <p:nvGrpSpPr>
            <p:cNvPr id="27" name="组合 26"/>
            <p:cNvGrpSpPr/>
            <p:nvPr/>
          </p:nvGrpSpPr>
          <p:grpSpPr>
            <a:xfrm>
              <a:off x="1259632" y="1989230"/>
              <a:ext cx="500304" cy="500304"/>
              <a:chOff x="304800" y="673100"/>
              <a:chExt cx="4000500" cy="4000500"/>
            </a:xfrm>
            <a:effectLst>
              <a:outerShdw blurRad="317500" dist="1905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30" name="同心圆 29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" name="椭圆 30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8" name="椭圆 27"/>
            <p:cNvSpPr/>
            <p:nvPr/>
          </p:nvSpPr>
          <p:spPr>
            <a:xfrm>
              <a:off x="1381907" y="2101994"/>
              <a:ext cx="274777" cy="274777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  <a:effectLst>
              <a:outerShdw blurRad="254000" dist="127000" dir="8100000" algn="tr" rotWithShape="0">
                <a:prstClr val="black">
                  <a:alpha val="6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1401008" y="2101994"/>
              <a:ext cx="253274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zh-CN" sz="16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04</a:t>
              </a:r>
              <a:endPara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5312580" y="1989230"/>
            <a:ext cx="500304" cy="500304"/>
            <a:chOff x="1259632" y="1989230"/>
            <a:chExt cx="500304" cy="500304"/>
          </a:xfrm>
        </p:grpSpPr>
        <p:grpSp>
          <p:nvGrpSpPr>
            <p:cNvPr id="33" name="组合 32"/>
            <p:cNvGrpSpPr/>
            <p:nvPr/>
          </p:nvGrpSpPr>
          <p:grpSpPr>
            <a:xfrm>
              <a:off x="1259632" y="1989230"/>
              <a:ext cx="500304" cy="500304"/>
              <a:chOff x="304800" y="673100"/>
              <a:chExt cx="4000500" cy="4000500"/>
            </a:xfrm>
            <a:effectLst>
              <a:outerShdw blurRad="317500" dist="1905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36" name="同心圆 35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" name="椭圆 36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4" name="椭圆 33"/>
            <p:cNvSpPr/>
            <p:nvPr/>
          </p:nvSpPr>
          <p:spPr>
            <a:xfrm>
              <a:off x="1381907" y="2101994"/>
              <a:ext cx="274777" cy="274777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  <a:effectLst>
              <a:outerShdw blurRad="254000" dist="127000" dir="8100000" algn="tr" rotWithShape="0">
                <a:prstClr val="black">
                  <a:alpha val="6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1401008" y="2101994"/>
              <a:ext cx="253274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zh-CN" sz="16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05</a:t>
              </a:r>
              <a:endPara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6325817" y="1989230"/>
            <a:ext cx="500304" cy="500304"/>
            <a:chOff x="1259632" y="1989230"/>
            <a:chExt cx="500304" cy="500304"/>
          </a:xfrm>
        </p:grpSpPr>
        <p:grpSp>
          <p:nvGrpSpPr>
            <p:cNvPr id="39" name="组合 38"/>
            <p:cNvGrpSpPr/>
            <p:nvPr/>
          </p:nvGrpSpPr>
          <p:grpSpPr>
            <a:xfrm>
              <a:off x="1259632" y="1989230"/>
              <a:ext cx="500304" cy="500304"/>
              <a:chOff x="304800" y="673100"/>
              <a:chExt cx="4000500" cy="4000500"/>
            </a:xfrm>
            <a:effectLst>
              <a:outerShdw blurRad="317500" dist="1905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42" name="同心圆 41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" name="椭圆 42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40" name="椭圆 39"/>
            <p:cNvSpPr/>
            <p:nvPr/>
          </p:nvSpPr>
          <p:spPr>
            <a:xfrm>
              <a:off x="1381907" y="2101994"/>
              <a:ext cx="274777" cy="274777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  <a:effectLst>
              <a:outerShdw blurRad="254000" dist="127000" dir="8100000" algn="tr" rotWithShape="0">
                <a:prstClr val="black">
                  <a:alpha val="6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1" name="文本框 40"/>
            <p:cNvSpPr txBox="1"/>
            <p:nvPr/>
          </p:nvSpPr>
          <p:spPr>
            <a:xfrm>
              <a:off x="1401008" y="2101994"/>
              <a:ext cx="253274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zh-CN" sz="16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06</a:t>
              </a:r>
              <a:endPara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7339053" y="1989230"/>
            <a:ext cx="500304" cy="500304"/>
            <a:chOff x="1259632" y="1989230"/>
            <a:chExt cx="500304" cy="500304"/>
          </a:xfrm>
        </p:grpSpPr>
        <p:grpSp>
          <p:nvGrpSpPr>
            <p:cNvPr id="45" name="组合 44"/>
            <p:cNvGrpSpPr/>
            <p:nvPr/>
          </p:nvGrpSpPr>
          <p:grpSpPr>
            <a:xfrm>
              <a:off x="1259632" y="1989230"/>
              <a:ext cx="500304" cy="500304"/>
              <a:chOff x="304800" y="673100"/>
              <a:chExt cx="4000500" cy="4000500"/>
            </a:xfrm>
            <a:effectLst>
              <a:outerShdw blurRad="317500" dist="1905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48" name="同心圆 47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" name="椭圆 48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46" name="椭圆 45"/>
            <p:cNvSpPr/>
            <p:nvPr/>
          </p:nvSpPr>
          <p:spPr>
            <a:xfrm>
              <a:off x="1381907" y="2101994"/>
              <a:ext cx="274777" cy="274777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  <a:effectLst>
              <a:outerShdw blurRad="254000" dist="127000" dir="8100000" algn="tr" rotWithShape="0">
                <a:prstClr val="black">
                  <a:alpha val="6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7" name="文本框 46"/>
            <p:cNvSpPr txBox="1"/>
            <p:nvPr/>
          </p:nvSpPr>
          <p:spPr>
            <a:xfrm>
              <a:off x="1401008" y="2101994"/>
              <a:ext cx="253274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zh-CN" sz="16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07</a:t>
              </a:r>
              <a:endPara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0" name="TextBox 24"/>
          <p:cNvSpPr txBox="1"/>
          <p:nvPr/>
        </p:nvSpPr>
        <p:spPr>
          <a:xfrm>
            <a:off x="1081469" y="2570754"/>
            <a:ext cx="856627" cy="284683"/>
          </a:xfrm>
          <a:prstGeom prst="rect">
            <a:avLst/>
          </a:prstGeom>
          <a:noFill/>
        </p:spPr>
        <p:txBody>
          <a:bodyPr wrap="none" lIns="68571" tIns="34285" rIns="68571" bIns="34285" rtlCol="0">
            <a:spAutoFit/>
          </a:bodyPr>
          <a:lstStyle/>
          <a:p>
            <a:r>
              <a:rPr lang="zh-CN" altLang="en-US" sz="1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企业概况</a:t>
            </a:r>
            <a:endParaRPr lang="zh-CN" altLang="en-US" sz="1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TextBox 24"/>
          <p:cNvSpPr txBox="1"/>
          <p:nvPr/>
        </p:nvSpPr>
        <p:spPr>
          <a:xfrm>
            <a:off x="2094706" y="2570754"/>
            <a:ext cx="856627" cy="284683"/>
          </a:xfrm>
          <a:prstGeom prst="rect">
            <a:avLst/>
          </a:prstGeom>
          <a:noFill/>
        </p:spPr>
        <p:txBody>
          <a:bodyPr wrap="none" lIns="68571" tIns="34285" rIns="68571" bIns="34285" rtlCol="0">
            <a:spAutoFit/>
          </a:bodyPr>
          <a:lstStyle/>
          <a:p>
            <a:r>
              <a:rPr lang="zh-CN" altLang="en-US" sz="1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经营模式</a:t>
            </a:r>
            <a:endParaRPr lang="zh-CN" altLang="en-US" sz="1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" name="TextBox 24"/>
          <p:cNvSpPr txBox="1"/>
          <p:nvPr/>
        </p:nvSpPr>
        <p:spPr>
          <a:xfrm>
            <a:off x="3107943" y="2570754"/>
            <a:ext cx="856627" cy="284683"/>
          </a:xfrm>
          <a:prstGeom prst="rect">
            <a:avLst/>
          </a:prstGeom>
          <a:noFill/>
        </p:spPr>
        <p:txBody>
          <a:bodyPr wrap="none" lIns="68571" tIns="34285" rIns="68571" bIns="34285" rtlCol="0">
            <a:spAutoFit/>
          </a:bodyPr>
          <a:lstStyle/>
          <a:p>
            <a:r>
              <a:rPr lang="zh-CN" altLang="en-US" sz="1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股权结构</a:t>
            </a:r>
            <a:endParaRPr lang="zh-CN" altLang="en-US" sz="1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TextBox 24"/>
          <p:cNvSpPr txBox="1"/>
          <p:nvPr/>
        </p:nvSpPr>
        <p:spPr>
          <a:xfrm>
            <a:off x="4102845" y="2570754"/>
            <a:ext cx="856627" cy="284683"/>
          </a:xfrm>
          <a:prstGeom prst="rect">
            <a:avLst/>
          </a:prstGeom>
          <a:noFill/>
        </p:spPr>
        <p:txBody>
          <a:bodyPr wrap="none" lIns="68571" tIns="34285" rIns="68571" bIns="34285" rtlCol="0">
            <a:spAutoFit/>
          </a:bodyPr>
          <a:lstStyle/>
          <a:p>
            <a:r>
              <a:rPr lang="zh-CN" altLang="en-US" sz="1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财务概况</a:t>
            </a:r>
            <a:endParaRPr lang="zh-CN" altLang="en-US" sz="1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4" name="TextBox 24"/>
          <p:cNvSpPr txBox="1"/>
          <p:nvPr/>
        </p:nvSpPr>
        <p:spPr>
          <a:xfrm>
            <a:off x="5097747" y="2570754"/>
            <a:ext cx="1036163" cy="284683"/>
          </a:xfrm>
          <a:prstGeom prst="rect">
            <a:avLst/>
          </a:prstGeom>
          <a:noFill/>
        </p:spPr>
        <p:txBody>
          <a:bodyPr wrap="none" lIns="68571" tIns="34285" rIns="68571" bIns="34285" rtlCol="0">
            <a:spAutoFit/>
          </a:bodyPr>
          <a:lstStyle/>
          <a:p>
            <a:r>
              <a:rPr lang="zh-CN" altLang="en-US" sz="1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产品和市场</a:t>
            </a:r>
            <a:endParaRPr lang="zh-CN" altLang="en-US" sz="1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TextBox 24"/>
          <p:cNvSpPr txBox="1"/>
          <p:nvPr/>
        </p:nvSpPr>
        <p:spPr>
          <a:xfrm>
            <a:off x="6147654" y="2570754"/>
            <a:ext cx="856627" cy="284683"/>
          </a:xfrm>
          <a:prstGeom prst="rect">
            <a:avLst/>
          </a:prstGeom>
          <a:noFill/>
        </p:spPr>
        <p:txBody>
          <a:bodyPr wrap="none" lIns="68571" tIns="34285" rIns="68571" bIns="34285" rtlCol="0">
            <a:spAutoFit/>
          </a:bodyPr>
          <a:lstStyle/>
          <a:p>
            <a:r>
              <a:rPr lang="zh-CN" altLang="en-US" sz="1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发展规划</a:t>
            </a:r>
            <a:endParaRPr lang="zh-CN" altLang="en-US" sz="1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6" name="TextBox 24"/>
          <p:cNvSpPr txBox="1"/>
          <p:nvPr/>
        </p:nvSpPr>
        <p:spPr>
          <a:xfrm>
            <a:off x="7020272" y="2570754"/>
            <a:ext cx="1215699" cy="284683"/>
          </a:xfrm>
          <a:prstGeom prst="rect">
            <a:avLst/>
          </a:prstGeom>
          <a:noFill/>
        </p:spPr>
        <p:txBody>
          <a:bodyPr wrap="none" lIns="68571" tIns="34285" rIns="68571" bIns="34285" rtlCol="0">
            <a:spAutoFit/>
          </a:bodyPr>
          <a:lstStyle/>
          <a:p>
            <a:r>
              <a:rPr lang="zh-CN" altLang="en-US" sz="1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融资上市规划</a:t>
            </a:r>
            <a:endParaRPr lang="zh-CN" altLang="en-US" sz="1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7" name="组合 56"/>
          <p:cNvGrpSpPr/>
          <p:nvPr/>
        </p:nvGrpSpPr>
        <p:grpSpPr>
          <a:xfrm>
            <a:off x="7176899" y="259776"/>
            <a:ext cx="824609" cy="824609"/>
            <a:chOff x="304800" y="673100"/>
            <a:chExt cx="4000500" cy="4000500"/>
          </a:xfrm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58" name="同心圆 57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9" name="椭圆 58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0" name="椭圆 59"/>
          <p:cNvSpPr/>
          <p:nvPr/>
        </p:nvSpPr>
        <p:spPr>
          <a:xfrm>
            <a:off x="4572445" y="435088"/>
            <a:ext cx="387027" cy="387027"/>
          </a:xfrm>
          <a:prstGeom prst="ellipse">
            <a:avLst/>
          </a:prstGeom>
          <a:solidFill>
            <a:srgbClr val="C00000"/>
          </a:solidFill>
          <a:ln>
            <a:noFill/>
          </a:ln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椭圆 60"/>
          <p:cNvSpPr/>
          <p:nvPr/>
        </p:nvSpPr>
        <p:spPr>
          <a:xfrm>
            <a:off x="6237129" y="4626522"/>
            <a:ext cx="351095" cy="351095"/>
          </a:xfrm>
          <a:prstGeom prst="ellipse">
            <a:avLst/>
          </a:prstGeom>
          <a:solidFill>
            <a:srgbClr val="C00000"/>
          </a:solidFill>
          <a:ln>
            <a:noFill/>
          </a:ln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2" name="组合 61"/>
          <p:cNvGrpSpPr/>
          <p:nvPr/>
        </p:nvGrpSpPr>
        <p:grpSpPr>
          <a:xfrm>
            <a:off x="129431" y="98485"/>
            <a:ext cx="1527080" cy="266016"/>
            <a:chOff x="129431" y="98485"/>
            <a:chExt cx="1527080" cy="266016"/>
          </a:xfrm>
        </p:grpSpPr>
        <p:sp>
          <p:nvSpPr>
            <p:cNvPr id="63" name="TextBox 24"/>
            <p:cNvSpPr txBox="1"/>
            <p:nvPr/>
          </p:nvSpPr>
          <p:spPr>
            <a:xfrm>
              <a:off x="451519" y="110595"/>
              <a:ext cx="1204992" cy="253906"/>
            </a:xfrm>
            <a:prstGeom prst="rect">
              <a:avLst/>
            </a:prstGeom>
            <a:noFill/>
          </p:spPr>
          <p:txBody>
            <a:bodyPr wrap="none" lIns="68571" tIns="34285" rIns="68571" bIns="34285" rtlCol="0">
              <a:spAutoFit/>
            </a:bodyPr>
            <a:lstStyle/>
            <a:p>
              <a:r>
                <a:rPr lang="en-US" altLang="zh-CN" sz="1200" b="1" dirty="0" smtClean="0">
                  <a:solidFill>
                    <a:schemeClr val="bg2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LOGO</a:t>
              </a:r>
              <a:r>
                <a:rPr lang="zh-CN" altLang="en-US" sz="1200" b="1" dirty="0" smtClean="0">
                  <a:solidFill>
                    <a:schemeClr val="bg2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企业名称</a:t>
              </a:r>
              <a:endParaRPr lang="zh-CN" altLang="en-US" sz="1200" b="1" dirty="0">
                <a:solidFill>
                  <a:schemeClr val="bg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64" name="组合 63"/>
            <p:cNvGrpSpPr/>
            <p:nvPr/>
          </p:nvGrpSpPr>
          <p:grpSpPr>
            <a:xfrm>
              <a:off x="129431" y="98485"/>
              <a:ext cx="324354" cy="235357"/>
              <a:chOff x="41046" y="32137"/>
              <a:chExt cx="651590" cy="472805"/>
            </a:xfrm>
          </p:grpSpPr>
          <p:sp>
            <p:nvSpPr>
              <p:cNvPr id="65" name="椭圆 64"/>
              <p:cNvSpPr/>
              <p:nvPr/>
            </p:nvSpPr>
            <p:spPr>
              <a:xfrm>
                <a:off x="41046" y="32137"/>
                <a:ext cx="651590" cy="472805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4">
                      <a:lumMod val="60000"/>
                      <a:lumOff val="40000"/>
                      <a:shade val="30000"/>
                      <a:satMod val="115000"/>
                    </a:schemeClr>
                  </a:gs>
                  <a:gs pos="50000">
                    <a:schemeClr val="accent4">
                      <a:lumMod val="60000"/>
                      <a:lumOff val="40000"/>
                      <a:shade val="67500"/>
                      <a:satMod val="115000"/>
                    </a:schemeClr>
                  </a:gs>
                  <a:gs pos="100000">
                    <a:schemeClr val="accent4">
                      <a:lumMod val="60000"/>
                      <a:lumOff val="40000"/>
                      <a:shade val="100000"/>
                      <a:satMod val="115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66" name="图片 65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137" t="-1125" r="137" b="77334"/>
              <a:stretch>
                <a:fillRect/>
              </a:stretch>
            </p:blipFill>
            <p:spPr>
              <a:xfrm>
                <a:off x="96374" y="61372"/>
                <a:ext cx="536380" cy="414682"/>
              </a:xfrm>
              <a:prstGeom prst="rect">
                <a:avLst/>
              </a:prstGeom>
            </p:spPr>
          </p:pic>
        </p:grpSp>
      </p:grpSp>
      <p:sp>
        <p:nvSpPr>
          <p:cNvPr id="67" name="标题 66"/>
          <p:cNvSpPr>
            <a:spLocks noGrp="1"/>
          </p:cNvSpPr>
          <p:nvPr>
            <p:ph type="title" idx="4294967295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4.69136E-6 L 0.10868 4.69136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3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48351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Text Box 18"/>
          <p:cNvSpPr txBox="1">
            <a:spLocks noChangeArrowheads="1"/>
          </p:cNvSpPr>
          <p:nvPr/>
        </p:nvSpPr>
        <p:spPr bwMode="gray">
          <a:xfrm>
            <a:off x="511612" y="63373"/>
            <a:ext cx="355633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股权结构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7" t="-1125" r="137" b="77334"/>
          <a:stretch>
            <a:fillRect/>
          </a:stretch>
        </p:blipFill>
        <p:spPr>
          <a:xfrm>
            <a:off x="1" y="10713"/>
            <a:ext cx="611560" cy="472805"/>
          </a:xfrm>
          <a:prstGeom prst="rect">
            <a:avLst/>
          </a:prstGeom>
        </p:spPr>
      </p:pic>
      <p:sp>
        <p:nvSpPr>
          <p:cNvPr id="5" name="五角星 4"/>
          <p:cNvSpPr/>
          <p:nvPr/>
        </p:nvSpPr>
        <p:spPr>
          <a:xfrm>
            <a:off x="1879715" y="1635646"/>
            <a:ext cx="2165350" cy="2165350"/>
          </a:xfrm>
          <a:prstGeom prst="star5">
            <a:avLst/>
          </a:prstGeom>
          <a:noFill/>
          <a:ln w="76200"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>
              <a:latin typeface="+mj-ea"/>
              <a:ea typeface="+mj-ea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2353038" y="2251596"/>
            <a:ext cx="1218704" cy="1218704"/>
            <a:chOff x="3962648" y="2819400"/>
            <a:chExt cx="1218704" cy="1218704"/>
          </a:xfrm>
        </p:grpSpPr>
        <p:grpSp>
          <p:nvGrpSpPr>
            <p:cNvPr id="7" name="组合 6"/>
            <p:cNvGrpSpPr/>
            <p:nvPr/>
          </p:nvGrpSpPr>
          <p:grpSpPr>
            <a:xfrm>
              <a:off x="3962648" y="2819400"/>
              <a:ext cx="1218704" cy="1218704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9" name="同心圆 8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>
                  <a:solidFill>
                    <a:schemeClr val="tx1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10" name="椭圆 9"/>
              <p:cNvSpPr/>
              <p:nvPr/>
            </p:nvSpPr>
            <p:spPr>
              <a:xfrm>
                <a:off x="392112" y="760412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>
                  <a:latin typeface="+mj-ea"/>
                  <a:ea typeface="+mj-ea"/>
                </a:endParaRPr>
              </a:p>
            </p:txBody>
          </p:sp>
        </p:grpSp>
        <p:sp>
          <p:nvSpPr>
            <p:cNvPr id="8" name="TextBox 5"/>
            <p:cNvSpPr txBox="1"/>
            <p:nvPr/>
          </p:nvSpPr>
          <p:spPr>
            <a:xfrm>
              <a:off x="4059457" y="3244086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某某公司</a:t>
              </a:r>
              <a:endPara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</p:grpSp>
      <p:sp>
        <p:nvSpPr>
          <p:cNvPr id="11" name="椭圆 10"/>
          <p:cNvSpPr/>
          <p:nvPr/>
        </p:nvSpPr>
        <p:spPr>
          <a:xfrm>
            <a:off x="1376968" y="2116132"/>
            <a:ext cx="710139" cy="710139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>
              <a:latin typeface="+mj-ea"/>
              <a:ea typeface="+mj-ea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2607321" y="1119182"/>
            <a:ext cx="710139" cy="710139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 dirty="0">
              <a:latin typeface="+mj-ea"/>
              <a:ea typeface="+mj-ea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3851920" y="2116132"/>
            <a:ext cx="710139" cy="710139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>
              <a:latin typeface="+mj-ea"/>
              <a:ea typeface="+mj-ea"/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3360326" y="3559200"/>
            <a:ext cx="710139" cy="710139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>
              <a:latin typeface="+mj-ea"/>
              <a:ea typeface="+mj-ea"/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1866969" y="3546500"/>
            <a:ext cx="710139" cy="710139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>
              <a:latin typeface="+mj-ea"/>
              <a:ea typeface="+mj-ea"/>
            </a:endParaRPr>
          </a:p>
        </p:txBody>
      </p:sp>
      <p:sp>
        <p:nvSpPr>
          <p:cNvPr id="16" name="TextBox 13"/>
          <p:cNvSpPr txBox="1"/>
          <p:nvPr/>
        </p:nvSpPr>
        <p:spPr>
          <a:xfrm>
            <a:off x="1390346" y="1142054"/>
            <a:ext cx="10823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>
                <a:solidFill>
                  <a:srgbClr val="C00000"/>
                </a:solidFill>
                <a:latin typeface="+mj-ea"/>
                <a:ea typeface="+mj-ea"/>
              </a:rPr>
              <a:t>陈老板</a:t>
            </a:r>
            <a:endParaRPr lang="en-US" altLang="zh-CN" b="1" dirty="0" smtClean="0">
              <a:solidFill>
                <a:srgbClr val="C00000"/>
              </a:solidFill>
              <a:latin typeface="+mj-ea"/>
              <a:ea typeface="+mj-ea"/>
            </a:endParaRPr>
          </a:p>
          <a:p>
            <a:r>
              <a:rPr lang="zh-CN" alt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集团副总载</a:t>
            </a:r>
            <a:endParaRPr lang="zh-CN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7" name="TextBox 14"/>
          <p:cNvSpPr txBox="1"/>
          <p:nvPr/>
        </p:nvSpPr>
        <p:spPr>
          <a:xfrm>
            <a:off x="4673010" y="2315511"/>
            <a:ext cx="10823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b="1" dirty="0">
                <a:solidFill>
                  <a:srgbClr val="C00000"/>
                </a:solidFill>
                <a:latin typeface="+mj-ea"/>
              </a:rPr>
              <a:t>陈老板</a:t>
            </a:r>
            <a:endParaRPr lang="en-US" altLang="zh-CN" sz="1400" b="1" dirty="0">
              <a:solidFill>
                <a:srgbClr val="C00000"/>
              </a:solidFill>
              <a:latin typeface="+mj-ea"/>
            </a:endParaRPr>
          </a:p>
          <a:p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集团副总载</a:t>
            </a:r>
            <a:endParaRPr lang="zh-CN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</a:endParaRPr>
          </a:p>
        </p:txBody>
      </p:sp>
      <p:sp>
        <p:nvSpPr>
          <p:cNvPr id="18" name="TextBox 15"/>
          <p:cNvSpPr txBox="1"/>
          <p:nvPr/>
        </p:nvSpPr>
        <p:spPr>
          <a:xfrm>
            <a:off x="4166352" y="3817546"/>
            <a:ext cx="10823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b="1" dirty="0">
                <a:solidFill>
                  <a:srgbClr val="C00000"/>
                </a:solidFill>
                <a:latin typeface="+mj-ea"/>
              </a:rPr>
              <a:t>陈老板</a:t>
            </a:r>
            <a:endParaRPr lang="en-US" altLang="zh-CN" sz="1400" b="1" dirty="0">
              <a:solidFill>
                <a:srgbClr val="C00000"/>
              </a:solidFill>
              <a:latin typeface="+mj-ea"/>
            </a:endParaRPr>
          </a:p>
          <a:p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集团副总载</a:t>
            </a:r>
            <a:endParaRPr lang="zh-CN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</a:endParaRPr>
          </a:p>
        </p:txBody>
      </p:sp>
      <p:sp>
        <p:nvSpPr>
          <p:cNvPr id="19" name="TextBox 16"/>
          <p:cNvSpPr txBox="1"/>
          <p:nvPr/>
        </p:nvSpPr>
        <p:spPr>
          <a:xfrm>
            <a:off x="327482" y="2348989"/>
            <a:ext cx="10823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b="1" dirty="0">
                <a:solidFill>
                  <a:srgbClr val="C00000"/>
                </a:solidFill>
                <a:latin typeface="+mj-ea"/>
              </a:rPr>
              <a:t>陈老板</a:t>
            </a:r>
            <a:endParaRPr lang="en-US" altLang="zh-CN" sz="1400" b="1" dirty="0">
              <a:solidFill>
                <a:srgbClr val="C00000"/>
              </a:solidFill>
              <a:latin typeface="+mj-ea"/>
            </a:endParaRPr>
          </a:p>
          <a:p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集团副总载</a:t>
            </a:r>
            <a:endParaRPr lang="zh-CN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</a:endParaRPr>
          </a:p>
        </p:txBody>
      </p:sp>
      <p:sp>
        <p:nvSpPr>
          <p:cNvPr id="20" name="TextBox 17"/>
          <p:cNvSpPr txBox="1"/>
          <p:nvPr/>
        </p:nvSpPr>
        <p:spPr>
          <a:xfrm>
            <a:off x="838012" y="3767703"/>
            <a:ext cx="10823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b="1" dirty="0">
                <a:solidFill>
                  <a:srgbClr val="C00000"/>
                </a:solidFill>
                <a:latin typeface="+mj-ea"/>
              </a:rPr>
              <a:t>陈老板</a:t>
            </a:r>
            <a:endParaRPr lang="en-US" altLang="zh-CN" sz="1400" b="1" dirty="0">
              <a:solidFill>
                <a:srgbClr val="C00000"/>
              </a:solidFill>
              <a:latin typeface="+mj-ea"/>
            </a:endParaRPr>
          </a:p>
          <a:p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集团副总载</a:t>
            </a:r>
            <a:endParaRPr lang="zh-CN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</a:endParaRPr>
          </a:p>
        </p:txBody>
      </p:sp>
      <p:sp>
        <p:nvSpPr>
          <p:cNvPr id="21" name="TextBox 26"/>
          <p:cNvSpPr txBox="1"/>
          <p:nvPr/>
        </p:nvSpPr>
        <p:spPr>
          <a:xfrm>
            <a:off x="2627594" y="1348687"/>
            <a:ext cx="67135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1600" b="1" dirty="0" smtClean="0">
                <a:solidFill>
                  <a:schemeClr val="bg1"/>
                </a:solidFill>
                <a:latin typeface="+mj-ea"/>
                <a:ea typeface="+mj-ea"/>
              </a:rPr>
              <a:t>20%</a:t>
            </a:r>
            <a:endParaRPr lang="zh-CN" altLang="en-US" sz="1600" b="1" dirty="0" smtClean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2" name="TextBox 27"/>
          <p:cNvSpPr txBox="1"/>
          <p:nvPr/>
        </p:nvSpPr>
        <p:spPr>
          <a:xfrm>
            <a:off x="1390346" y="2350768"/>
            <a:ext cx="67135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1600" b="1" dirty="0" smtClean="0">
                <a:solidFill>
                  <a:schemeClr val="bg1"/>
                </a:solidFill>
                <a:latin typeface="+mj-ea"/>
                <a:ea typeface="+mj-ea"/>
              </a:rPr>
              <a:t>15%</a:t>
            </a:r>
            <a:endParaRPr lang="zh-CN" altLang="en-US" sz="1600" b="1" dirty="0" smtClean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3" name="TextBox 28"/>
          <p:cNvSpPr txBox="1"/>
          <p:nvPr/>
        </p:nvSpPr>
        <p:spPr>
          <a:xfrm>
            <a:off x="3871309" y="2350768"/>
            <a:ext cx="67135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1600" b="1" dirty="0">
                <a:solidFill>
                  <a:schemeClr val="bg1"/>
                </a:solidFill>
                <a:latin typeface="+mj-ea"/>
                <a:ea typeface="+mj-ea"/>
              </a:rPr>
              <a:t>1</a:t>
            </a:r>
            <a:r>
              <a:rPr lang="en-US" altLang="zh-CN" sz="1600" b="1" dirty="0" smtClean="0">
                <a:solidFill>
                  <a:schemeClr val="bg1"/>
                </a:solidFill>
                <a:latin typeface="+mj-ea"/>
                <a:ea typeface="+mj-ea"/>
              </a:rPr>
              <a:t>0%</a:t>
            </a:r>
            <a:endParaRPr lang="zh-CN" altLang="en-US" sz="1600" b="1" dirty="0" smtClean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4" name="TextBox 29"/>
          <p:cNvSpPr txBox="1"/>
          <p:nvPr/>
        </p:nvSpPr>
        <p:spPr>
          <a:xfrm>
            <a:off x="1886358" y="3791158"/>
            <a:ext cx="67135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1600" b="1" dirty="0" smtClean="0">
                <a:solidFill>
                  <a:schemeClr val="bg1"/>
                </a:solidFill>
                <a:latin typeface="+mj-ea"/>
                <a:ea typeface="+mj-ea"/>
              </a:rPr>
              <a:t>35%</a:t>
            </a:r>
            <a:endParaRPr lang="zh-CN" altLang="en-US" sz="1600" b="1" dirty="0" smtClean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5" name="TextBox 30"/>
          <p:cNvSpPr txBox="1"/>
          <p:nvPr/>
        </p:nvSpPr>
        <p:spPr>
          <a:xfrm>
            <a:off x="3373706" y="3798480"/>
            <a:ext cx="67135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1600" b="1" dirty="0" smtClean="0">
                <a:solidFill>
                  <a:schemeClr val="bg1"/>
                </a:solidFill>
                <a:latin typeface="+mj-ea"/>
                <a:ea typeface="+mj-ea"/>
              </a:rPr>
              <a:t>20%</a:t>
            </a:r>
            <a:endParaRPr lang="zh-CN" altLang="en-US" sz="1600" b="1" dirty="0" smtClean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5940152" y="1314048"/>
            <a:ext cx="2298740" cy="432536"/>
            <a:chOff x="814328" y="3219334"/>
            <a:chExt cx="2298740" cy="432536"/>
          </a:xfrm>
        </p:grpSpPr>
        <p:grpSp>
          <p:nvGrpSpPr>
            <p:cNvPr id="28" name="组合 27"/>
            <p:cNvGrpSpPr/>
            <p:nvPr/>
          </p:nvGrpSpPr>
          <p:grpSpPr>
            <a:xfrm>
              <a:off x="814328" y="3219334"/>
              <a:ext cx="2077200" cy="432536"/>
              <a:chOff x="4304043" y="1286668"/>
              <a:chExt cx="5877487" cy="2757793"/>
            </a:xfrm>
            <a:effectLst>
              <a:outerShdw blurRad="381000" dist="2540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30" name="圆角矩形 29"/>
              <p:cNvSpPr/>
              <p:nvPr/>
            </p:nvSpPr>
            <p:spPr>
              <a:xfrm>
                <a:off x="4304043" y="1286668"/>
                <a:ext cx="5877487" cy="2757793"/>
              </a:xfrm>
              <a:prstGeom prst="roundRect">
                <a:avLst/>
              </a:prstGeom>
              <a:gradFill>
                <a:gsLst>
                  <a:gs pos="62000">
                    <a:schemeClr val="bg1">
                      <a:lumMod val="9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zh-CN" altLang="en-US">
                  <a:latin typeface="+mj-ea"/>
                  <a:ea typeface="+mj-ea"/>
                </a:endParaRPr>
              </a:p>
            </p:txBody>
          </p:sp>
          <p:sp>
            <p:nvSpPr>
              <p:cNvPr id="31" name="圆角矩形 30"/>
              <p:cNvSpPr/>
              <p:nvPr/>
            </p:nvSpPr>
            <p:spPr>
              <a:xfrm>
                <a:off x="4351924" y="1373342"/>
                <a:ext cx="5775624" cy="2584452"/>
              </a:xfrm>
              <a:prstGeom prst="roundRect">
                <a:avLst/>
              </a:prstGeom>
              <a:gradFill>
                <a:gsLst>
                  <a:gs pos="42000">
                    <a:srgbClr val="F0F0F0"/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zh-CN" altLang="en-US">
                  <a:latin typeface="+mj-ea"/>
                  <a:ea typeface="+mj-ea"/>
                </a:endParaRPr>
              </a:p>
            </p:txBody>
          </p:sp>
        </p:grpSp>
        <p:sp>
          <p:nvSpPr>
            <p:cNvPr id="29" name="TextBox 20"/>
            <p:cNvSpPr txBox="1"/>
            <p:nvPr/>
          </p:nvSpPr>
          <p:spPr>
            <a:xfrm>
              <a:off x="831249" y="3331792"/>
              <a:ext cx="2281819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ctr">
                <a:defRPr sz="14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algn="l"/>
              <a:r>
                <a:rPr lang="zh-CN" altLang="en-US" smtClean="0">
                  <a:solidFill>
                    <a:schemeClr val="accent1"/>
                  </a:solidFill>
                  <a:latin typeface="+mj-ea"/>
                  <a:ea typeface="+mj-ea"/>
                </a:rPr>
                <a:t> 某某</a:t>
              </a:r>
              <a:r>
                <a:rPr lang="zh-CN" altLang="en-US" dirty="0" smtClean="0">
                  <a:solidFill>
                    <a:schemeClr val="accent1"/>
                  </a:solidFill>
                  <a:latin typeface="+mj-ea"/>
                  <a:ea typeface="+mj-ea"/>
                </a:rPr>
                <a:t>某控股集团有限公司 </a:t>
              </a:r>
              <a:endParaRPr lang="zh-CN" altLang="en-US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32" name="TextBox 23"/>
          <p:cNvSpPr txBox="1"/>
          <p:nvPr/>
        </p:nvSpPr>
        <p:spPr>
          <a:xfrm>
            <a:off x="5940152" y="2004549"/>
            <a:ext cx="2520281" cy="7525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en-US" altLang="zh-CN" sz="1100" dirty="0">
                <a:latin typeface="+mj-ea"/>
                <a:ea typeface="+mj-ea"/>
              </a:rPr>
              <a:t>01</a:t>
            </a:r>
            <a:r>
              <a:rPr lang="zh-CN" altLang="en-US" sz="1100" dirty="0">
                <a:latin typeface="+mj-ea"/>
                <a:ea typeface="+mj-ea"/>
              </a:rPr>
              <a:t>、点击输入简要文字内容，文字内容需概括精炼，不用多余的文字修饰，言简意赅的说明分项内容</a:t>
            </a:r>
            <a:r>
              <a:rPr lang="en-US" altLang="zh-CN" sz="1100" dirty="0">
                <a:latin typeface="+mj-ea"/>
                <a:ea typeface="+mj-ea"/>
              </a:rPr>
              <a:t>……</a:t>
            </a:r>
            <a:endParaRPr lang="zh-CN" altLang="en-US" sz="1100" dirty="0">
              <a:latin typeface="+mj-ea"/>
              <a:ea typeface="+mj-ea"/>
            </a:endParaRPr>
          </a:p>
        </p:txBody>
      </p:sp>
      <p:sp>
        <p:nvSpPr>
          <p:cNvPr id="33" name="TextBox 24"/>
          <p:cNvSpPr txBox="1"/>
          <p:nvPr/>
        </p:nvSpPr>
        <p:spPr>
          <a:xfrm>
            <a:off x="5940152" y="2827348"/>
            <a:ext cx="2520281" cy="7525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en-US" altLang="zh-CN" sz="1100" dirty="0">
                <a:latin typeface="+mj-ea"/>
                <a:ea typeface="+mj-ea"/>
              </a:rPr>
              <a:t>02</a:t>
            </a:r>
            <a:r>
              <a:rPr lang="zh-CN" altLang="en-US" sz="1100" dirty="0">
                <a:latin typeface="+mj-ea"/>
                <a:ea typeface="+mj-ea"/>
              </a:rPr>
              <a:t>、点击输入简要文字内容，文字内容需概括精炼，不用多余的文字修饰，言简意赅的说明分项内容</a:t>
            </a:r>
            <a:r>
              <a:rPr lang="en-US" altLang="zh-CN" sz="1100" dirty="0">
                <a:latin typeface="+mj-ea"/>
                <a:ea typeface="+mj-ea"/>
              </a:rPr>
              <a:t>……</a:t>
            </a:r>
            <a:endParaRPr lang="zh-CN" altLang="en-US" sz="1100" dirty="0">
              <a:latin typeface="+mj-ea"/>
              <a:ea typeface="+mj-ea"/>
            </a:endParaRPr>
          </a:p>
        </p:txBody>
      </p:sp>
      <p:sp>
        <p:nvSpPr>
          <p:cNvPr id="34" name="TextBox 25"/>
          <p:cNvSpPr txBox="1"/>
          <p:nvPr/>
        </p:nvSpPr>
        <p:spPr>
          <a:xfrm>
            <a:off x="5940152" y="3691444"/>
            <a:ext cx="2520281" cy="7525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en-US" altLang="zh-CN" sz="1100" dirty="0">
                <a:latin typeface="+mj-ea"/>
                <a:ea typeface="+mj-ea"/>
              </a:rPr>
              <a:t>03</a:t>
            </a:r>
            <a:r>
              <a:rPr lang="zh-CN" altLang="en-US" sz="1100" dirty="0">
                <a:latin typeface="+mj-ea"/>
                <a:ea typeface="+mj-ea"/>
              </a:rPr>
              <a:t>、点击输入简要文字内容，文字内容需概括精炼，不用多余的文字修饰，言简意赅的说明分项内容</a:t>
            </a:r>
            <a:r>
              <a:rPr lang="en-US" altLang="zh-CN" sz="1100" dirty="0">
                <a:latin typeface="+mj-ea"/>
                <a:ea typeface="+mj-ea"/>
              </a:rPr>
              <a:t>……</a:t>
            </a:r>
            <a:endParaRPr lang="zh-CN" altLang="en-US" sz="1100" dirty="0">
              <a:latin typeface="+mj-ea"/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10000">
        <p:fade/>
      </p:transition>
    </mc:Choice>
    <mc:Fallback>
      <p:transition spd="med" advClick="0" advTm="10000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accel="42000" fill="hold" nodeType="afterEffect" p14:presetBounceEnd="4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6000">
                                          <p:cBhvr additive="base">
                                            <p:cTn id="7" dur="1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6000">
                                          <p:cBhvr additive="base">
                                            <p:cTn id="8" dur="1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0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6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0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53" presetClass="entr" presetSubtype="16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5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3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5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8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0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1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42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4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7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8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0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1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3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4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6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7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58" presetID="1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0" dur="500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61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2" presetID="1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4" dur="500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65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" presetID="1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8" dur="500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69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0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2" dur="500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73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4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6" dur="500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77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8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79" presetID="42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1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2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3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4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85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87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8" presetID="22" presetClass="entr" presetSubtype="1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8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90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1" presetID="22" presetClass="entr" presetSubtype="1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93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 animBg="1"/>
          <p:bldP spid="11" grpId="0" animBg="1"/>
          <p:bldP spid="12" grpId="0" animBg="1"/>
          <p:bldP spid="13" grpId="0" animBg="1"/>
          <p:bldP spid="14" grpId="0" animBg="1"/>
          <p:bldP spid="15" grpId="0" animBg="1"/>
          <p:bldP spid="16" grpId="0"/>
          <p:bldP spid="17" grpId="0"/>
          <p:bldP spid="18" grpId="0"/>
          <p:bldP spid="19" grpId="0"/>
          <p:bldP spid="20" grpId="0"/>
          <p:bldP spid="21" grpId="0"/>
          <p:bldP spid="22" grpId="0"/>
          <p:bldP spid="23" grpId="0"/>
          <p:bldP spid="24" grpId="0"/>
          <p:bldP spid="25" grpId="0"/>
          <p:bldP spid="32" grpId="0"/>
          <p:bldP spid="33" grpId="0"/>
          <p:bldP spid="34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accel="42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0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6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0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53" presetClass="entr" presetSubtype="16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5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3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5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8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0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1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42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4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7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8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0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1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3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4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6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7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58" presetID="1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0" dur="500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61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2" presetID="1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4" dur="500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65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" presetID="1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8" dur="500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69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0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2" dur="500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73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4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6" dur="500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77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8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79" presetID="42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1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2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3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4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85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87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8" presetID="22" presetClass="entr" presetSubtype="1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8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90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1" presetID="22" presetClass="entr" presetSubtype="1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93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 animBg="1"/>
          <p:bldP spid="11" grpId="0" animBg="1"/>
          <p:bldP spid="12" grpId="0" animBg="1"/>
          <p:bldP spid="13" grpId="0" animBg="1"/>
          <p:bldP spid="14" grpId="0" animBg="1"/>
          <p:bldP spid="15" grpId="0" animBg="1"/>
          <p:bldP spid="16" grpId="0"/>
          <p:bldP spid="17" grpId="0"/>
          <p:bldP spid="18" grpId="0"/>
          <p:bldP spid="19" grpId="0"/>
          <p:bldP spid="20" grpId="0"/>
          <p:bldP spid="21" grpId="0"/>
          <p:bldP spid="22" grpId="0"/>
          <p:bldP spid="23" grpId="0"/>
          <p:bldP spid="24" grpId="0"/>
          <p:bldP spid="25" grpId="0"/>
          <p:bldP spid="32" grpId="0"/>
          <p:bldP spid="33" grpId="0"/>
          <p:bldP spid="34" grpId="0"/>
        </p:bldLst>
      </p:timing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1619672" y="1555442"/>
            <a:ext cx="7102995" cy="2456468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TextBox 2"/>
          <p:cNvSpPr txBox="1"/>
          <p:nvPr/>
        </p:nvSpPr>
        <p:spPr>
          <a:xfrm>
            <a:off x="2009362" y="2340491"/>
            <a:ext cx="6035480" cy="1246441"/>
          </a:xfrm>
          <a:prstGeom prst="rect">
            <a:avLst/>
          </a:prstGeom>
          <a:noFill/>
        </p:spPr>
        <p:txBody>
          <a:bodyPr wrap="square" lIns="91386" tIns="45693" rIns="91386" bIns="45693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作为本土成长起来的智能装备企业，立足于本土，服务于本土，将以工业机器人为主导，兼顾其它机器人发展，为全面提升长沙工业的综合竞争力贡献一份力量，推动我省工业机器人的应用和产业化。</a:t>
            </a:r>
            <a:endParaRPr lang="zh-CN" altLang="en-US" sz="1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经过近五年的发展</a:t>
            </a:r>
            <a:r>
              <a:rPr lang="zh-CN" altLang="en-US" sz="1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XX</a:t>
            </a:r>
            <a:r>
              <a:rPr lang="zh-CN" altLang="en-US" sz="1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机器人</a:t>
            </a:r>
            <a:r>
              <a: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公司已培养出一批业务娴熟、技术精湛的技术骨干和响应迅速、经验丰富的集成精英。机器人产业已经迎来了战略性的发展契机，将成为新兴产业发展的主导产业，同时为其他支柱产业的转型提供强大支撑。</a:t>
            </a:r>
            <a:endParaRPr lang="zh-CN" altLang="en-US" sz="1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5281381" y="1286675"/>
            <a:ext cx="156292" cy="156292"/>
            <a:chOff x="304800" y="673100"/>
            <a:chExt cx="4000500" cy="4000500"/>
          </a:xfrm>
          <a:effectLst>
            <a:outerShdw blurRad="444500" dist="254000" dir="6840000" algn="tr" rotWithShape="0">
              <a:prstClr val="black">
                <a:alpha val="50000"/>
              </a:prstClr>
            </a:outerShdw>
          </a:effectLst>
        </p:grpSpPr>
        <p:sp>
          <p:nvSpPr>
            <p:cNvPr id="18" name="同心圆 17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C00000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C00000"/>
                </a:solidFill>
                <a:latin typeface="微软雅黑" panose="020B0503020204020204" pitchFamily="34" charset="-122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5437673" y="1451223"/>
            <a:ext cx="208440" cy="208440"/>
            <a:chOff x="304800" y="673100"/>
            <a:chExt cx="4000500" cy="4000500"/>
          </a:xfrm>
          <a:effectLst>
            <a:outerShdw blurRad="444500" dist="254000" dir="6840000" algn="tr" rotWithShape="0">
              <a:prstClr val="black">
                <a:alpha val="50000"/>
              </a:prstClr>
            </a:outerShdw>
          </a:effectLst>
        </p:grpSpPr>
        <p:sp>
          <p:nvSpPr>
            <p:cNvPr id="21" name="同心圆 20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C00000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22" name="椭圆 21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C00000"/>
                </a:solidFill>
                <a:latin typeface="微软雅黑" panose="020B0503020204020204" pitchFamily="34" charset="-122"/>
              </a:endParaRPr>
            </a:p>
          </p:txBody>
        </p:sp>
      </p:grpSp>
      <p:sp>
        <p:nvSpPr>
          <p:cNvPr id="23" name="椭圆 22"/>
          <p:cNvSpPr/>
          <p:nvPr/>
        </p:nvSpPr>
        <p:spPr>
          <a:xfrm>
            <a:off x="7308304" y="4209604"/>
            <a:ext cx="500908" cy="500908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24" name="椭圆 23"/>
          <p:cNvSpPr/>
          <p:nvPr/>
        </p:nvSpPr>
        <p:spPr>
          <a:xfrm>
            <a:off x="4795297" y="4254206"/>
            <a:ext cx="274777" cy="274777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6697667" y="4528983"/>
            <a:ext cx="219777" cy="219777"/>
            <a:chOff x="304800" y="673100"/>
            <a:chExt cx="4000500" cy="4000500"/>
          </a:xfrm>
          <a:effectLst>
            <a:outerShdw blurRad="381000" dist="152400" dir="8100000" algn="tr" rotWithShape="0">
              <a:prstClr val="black">
                <a:alpha val="70000"/>
              </a:prstClr>
            </a:outerShdw>
          </a:effectLst>
        </p:grpSpPr>
        <p:sp>
          <p:nvSpPr>
            <p:cNvPr id="26" name="同心圆 25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black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27" name="椭圆 26"/>
            <p:cNvSpPr/>
            <p:nvPr/>
          </p:nvSpPr>
          <p:spPr>
            <a:xfrm>
              <a:off x="479425" y="847725"/>
              <a:ext cx="3651250" cy="3651250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微软雅黑" panose="020B0503020204020204" pitchFamily="34" charset="-122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644959" y="838934"/>
            <a:ext cx="287919" cy="287919"/>
            <a:chOff x="304800" y="673100"/>
            <a:chExt cx="4000500" cy="4000500"/>
          </a:xfrm>
          <a:effectLst>
            <a:outerShdw blurRad="381000" dist="152400" dir="8100000" algn="tr" rotWithShape="0">
              <a:prstClr val="black">
                <a:alpha val="70000"/>
              </a:prstClr>
            </a:outerShdw>
          </a:effectLst>
        </p:grpSpPr>
        <p:sp>
          <p:nvSpPr>
            <p:cNvPr id="29" name="同心圆 28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black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30" name="椭圆 29"/>
            <p:cNvSpPr/>
            <p:nvPr/>
          </p:nvSpPr>
          <p:spPr>
            <a:xfrm>
              <a:off x="479425" y="847725"/>
              <a:ext cx="3651250" cy="3651250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微软雅黑" panose="020B0503020204020204" pitchFamily="34" charset="-122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7925601" y="3917588"/>
            <a:ext cx="408377" cy="408377"/>
            <a:chOff x="304800" y="673100"/>
            <a:chExt cx="4000500" cy="4000500"/>
          </a:xfrm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32" name="同心圆 31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black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33" name="椭圆 32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微软雅黑" panose="020B0503020204020204" pitchFamily="34" charset="-122"/>
              </a:endParaRPr>
            </a:p>
          </p:txBody>
        </p:sp>
      </p:grpSp>
      <p:sp>
        <p:nvSpPr>
          <p:cNvPr id="34" name="椭圆 33"/>
          <p:cNvSpPr/>
          <p:nvPr/>
        </p:nvSpPr>
        <p:spPr>
          <a:xfrm>
            <a:off x="6143427" y="4473983"/>
            <a:ext cx="274777" cy="274777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35" name="椭圆 34"/>
          <p:cNvSpPr/>
          <p:nvPr/>
        </p:nvSpPr>
        <p:spPr>
          <a:xfrm>
            <a:off x="8099194" y="4750546"/>
            <a:ext cx="137389" cy="137389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733538" y="839687"/>
            <a:ext cx="1306135" cy="1269327"/>
            <a:chOff x="2132199" y="770251"/>
            <a:chExt cx="1306135" cy="1269327"/>
          </a:xfrm>
        </p:grpSpPr>
        <p:grpSp>
          <p:nvGrpSpPr>
            <p:cNvPr id="6" name="组合 5"/>
            <p:cNvGrpSpPr/>
            <p:nvPr/>
          </p:nvGrpSpPr>
          <p:grpSpPr>
            <a:xfrm>
              <a:off x="2132199" y="770251"/>
              <a:ext cx="1306135" cy="1269327"/>
              <a:chOff x="4345444" y="2542859"/>
              <a:chExt cx="1810550" cy="1811205"/>
            </a:xfrm>
          </p:grpSpPr>
          <p:grpSp>
            <p:nvGrpSpPr>
              <p:cNvPr id="7" name="组合 6"/>
              <p:cNvGrpSpPr/>
              <p:nvPr/>
            </p:nvGrpSpPr>
            <p:grpSpPr>
              <a:xfrm>
                <a:off x="4345444" y="2542859"/>
                <a:ext cx="1810550" cy="1811205"/>
                <a:chOff x="1463339" y="1072758"/>
                <a:chExt cx="1546058" cy="1546058"/>
              </a:xfrm>
              <a:effectLst>
                <a:outerShdw blurRad="330200" dist="215900" dir="6900000" sx="91000" sy="91000" algn="t" rotWithShape="0">
                  <a:prstClr val="black">
                    <a:alpha val="49000"/>
                  </a:prstClr>
                </a:outerShdw>
              </a:effectLst>
            </p:grpSpPr>
            <p:sp>
              <p:nvSpPr>
                <p:cNvPr id="9" name="同心圆 8"/>
                <p:cNvSpPr/>
                <p:nvPr/>
              </p:nvSpPr>
              <p:spPr>
                <a:xfrm>
                  <a:off x="1463339" y="1072758"/>
                  <a:ext cx="1546058" cy="1546058"/>
                </a:xfrm>
                <a:prstGeom prst="donut">
                  <a:avLst>
                    <a:gd name="adj" fmla="val 4879"/>
                  </a:avLst>
                </a:prstGeom>
                <a:gradFill>
                  <a:gsLst>
                    <a:gs pos="0">
                      <a:schemeClr val="bg1">
                        <a:lumMod val="95000"/>
                      </a:schemeClr>
                    </a:gs>
                    <a:gs pos="5500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81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black"/>
                    </a:solidFill>
                    <a:latin typeface="微软雅黑" panose="020B0503020204020204" pitchFamily="34" charset="-122"/>
                  </a:endParaRPr>
                </a:p>
              </p:txBody>
            </p:sp>
            <p:sp>
              <p:nvSpPr>
                <p:cNvPr id="10" name="椭圆 9"/>
                <p:cNvSpPr/>
                <p:nvPr/>
              </p:nvSpPr>
              <p:spPr>
                <a:xfrm>
                  <a:off x="1484232" y="1093651"/>
                  <a:ext cx="1504274" cy="1504273"/>
                </a:xfrm>
                <a:prstGeom prst="ellipse">
                  <a:avLst/>
                </a:prstGeom>
                <a:gradFill>
                  <a:gsLst>
                    <a:gs pos="0">
                      <a:schemeClr val="bg1"/>
                    </a:gs>
                    <a:gs pos="5100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189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  <a:latin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8" name="椭圆 7"/>
              <p:cNvSpPr/>
              <p:nvPr/>
            </p:nvSpPr>
            <p:spPr>
              <a:xfrm>
                <a:off x="4565570" y="2763062"/>
                <a:ext cx="1370298" cy="1370793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微软雅黑" panose="020B0503020204020204" pitchFamily="34" charset="-122"/>
                </a:endParaRPr>
              </a:p>
            </p:txBody>
          </p:sp>
        </p:grpSp>
        <p:sp>
          <p:nvSpPr>
            <p:cNvPr id="12" name="TextBox 11"/>
            <p:cNvSpPr txBox="1"/>
            <p:nvPr/>
          </p:nvSpPr>
          <p:spPr>
            <a:xfrm>
              <a:off x="2431244" y="1068589"/>
              <a:ext cx="950693" cy="7848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500" b="1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 </a:t>
              </a:r>
              <a:endParaRPr lang="zh-CN" altLang="en-US" sz="45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508188" y="1893159"/>
            <a:ext cx="349446" cy="349446"/>
            <a:chOff x="304800" y="673100"/>
            <a:chExt cx="4000500" cy="4000500"/>
          </a:xfrm>
          <a:effectLst>
            <a:outerShdw blurRad="444500" dist="254000" dir="6840000" algn="tr" rotWithShape="0">
              <a:prstClr val="black">
                <a:alpha val="50000"/>
              </a:prstClr>
            </a:outerShdw>
          </a:effectLst>
        </p:grpSpPr>
        <p:sp>
          <p:nvSpPr>
            <p:cNvPr id="15" name="同心圆 14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C00000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16" name="椭圆 15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C00000"/>
                </a:solidFill>
                <a:latin typeface="微软雅黑" panose="020B0503020204020204" pitchFamily="34" charset="-122"/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1775258" y="839687"/>
            <a:ext cx="1306135" cy="1269327"/>
            <a:chOff x="2132199" y="770251"/>
            <a:chExt cx="1306135" cy="1269327"/>
          </a:xfrm>
        </p:grpSpPr>
        <p:grpSp>
          <p:nvGrpSpPr>
            <p:cNvPr id="38" name="组合 37"/>
            <p:cNvGrpSpPr/>
            <p:nvPr/>
          </p:nvGrpSpPr>
          <p:grpSpPr>
            <a:xfrm>
              <a:off x="2132199" y="770251"/>
              <a:ext cx="1306135" cy="1269327"/>
              <a:chOff x="4345444" y="2542859"/>
              <a:chExt cx="1810550" cy="1811205"/>
            </a:xfrm>
          </p:grpSpPr>
          <p:grpSp>
            <p:nvGrpSpPr>
              <p:cNvPr id="40" name="组合 39"/>
              <p:cNvGrpSpPr/>
              <p:nvPr/>
            </p:nvGrpSpPr>
            <p:grpSpPr>
              <a:xfrm>
                <a:off x="4345444" y="2542859"/>
                <a:ext cx="1810550" cy="1811205"/>
                <a:chOff x="1463339" y="1072758"/>
                <a:chExt cx="1546058" cy="1546058"/>
              </a:xfrm>
              <a:effectLst>
                <a:outerShdw blurRad="330200" dist="215900" dir="6900000" sx="91000" sy="91000" algn="t" rotWithShape="0">
                  <a:prstClr val="black">
                    <a:alpha val="49000"/>
                  </a:prstClr>
                </a:outerShdw>
              </a:effectLst>
            </p:grpSpPr>
            <p:sp>
              <p:nvSpPr>
                <p:cNvPr id="42" name="同心圆 41"/>
                <p:cNvSpPr/>
                <p:nvPr/>
              </p:nvSpPr>
              <p:spPr>
                <a:xfrm>
                  <a:off x="1463339" y="1072758"/>
                  <a:ext cx="1546058" cy="1546058"/>
                </a:xfrm>
                <a:prstGeom prst="donut">
                  <a:avLst>
                    <a:gd name="adj" fmla="val 4879"/>
                  </a:avLst>
                </a:prstGeom>
                <a:gradFill>
                  <a:gsLst>
                    <a:gs pos="0">
                      <a:schemeClr val="bg1">
                        <a:lumMod val="95000"/>
                      </a:schemeClr>
                    </a:gs>
                    <a:gs pos="5500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81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black"/>
                    </a:solidFill>
                    <a:latin typeface="微软雅黑" panose="020B0503020204020204" pitchFamily="34" charset="-122"/>
                  </a:endParaRPr>
                </a:p>
              </p:txBody>
            </p:sp>
            <p:sp>
              <p:nvSpPr>
                <p:cNvPr id="43" name="椭圆 42"/>
                <p:cNvSpPr/>
                <p:nvPr/>
              </p:nvSpPr>
              <p:spPr>
                <a:xfrm>
                  <a:off x="1484232" y="1093651"/>
                  <a:ext cx="1504274" cy="1504273"/>
                </a:xfrm>
                <a:prstGeom prst="ellipse">
                  <a:avLst/>
                </a:prstGeom>
                <a:gradFill>
                  <a:gsLst>
                    <a:gs pos="0">
                      <a:schemeClr val="bg1"/>
                    </a:gs>
                    <a:gs pos="5100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189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  <a:latin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41" name="椭圆 40"/>
              <p:cNvSpPr/>
              <p:nvPr/>
            </p:nvSpPr>
            <p:spPr>
              <a:xfrm>
                <a:off x="4565570" y="2763062"/>
                <a:ext cx="1370298" cy="1370793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微软雅黑" panose="020B0503020204020204" pitchFamily="34" charset="-122"/>
                </a:endParaRPr>
              </a:p>
            </p:txBody>
          </p:sp>
        </p:grpSp>
        <p:sp>
          <p:nvSpPr>
            <p:cNvPr id="39" name="TextBox 11"/>
            <p:cNvSpPr txBox="1"/>
            <p:nvPr/>
          </p:nvSpPr>
          <p:spPr>
            <a:xfrm>
              <a:off x="2431244" y="1068589"/>
              <a:ext cx="950693" cy="7848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500" b="1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目</a:t>
              </a:r>
              <a:endParaRPr lang="zh-CN" altLang="en-US" sz="45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2764066" y="839687"/>
            <a:ext cx="1306135" cy="1269327"/>
            <a:chOff x="2132199" y="770251"/>
            <a:chExt cx="1306135" cy="1269327"/>
          </a:xfrm>
        </p:grpSpPr>
        <p:grpSp>
          <p:nvGrpSpPr>
            <p:cNvPr id="45" name="组合 44"/>
            <p:cNvGrpSpPr/>
            <p:nvPr/>
          </p:nvGrpSpPr>
          <p:grpSpPr>
            <a:xfrm>
              <a:off x="2132199" y="770251"/>
              <a:ext cx="1306135" cy="1269327"/>
              <a:chOff x="4345444" y="2542859"/>
              <a:chExt cx="1810550" cy="1811205"/>
            </a:xfrm>
          </p:grpSpPr>
          <p:grpSp>
            <p:nvGrpSpPr>
              <p:cNvPr id="47" name="组合 46"/>
              <p:cNvGrpSpPr/>
              <p:nvPr/>
            </p:nvGrpSpPr>
            <p:grpSpPr>
              <a:xfrm>
                <a:off x="4345444" y="2542859"/>
                <a:ext cx="1810550" cy="1811205"/>
                <a:chOff x="1463339" y="1072758"/>
                <a:chExt cx="1546058" cy="1546058"/>
              </a:xfrm>
              <a:effectLst>
                <a:outerShdw blurRad="330200" dist="215900" dir="6900000" sx="91000" sy="91000" algn="t" rotWithShape="0">
                  <a:prstClr val="black">
                    <a:alpha val="49000"/>
                  </a:prstClr>
                </a:outerShdw>
              </a:effectLst>
            </p:grpSpPr>
            <p:sp>
              <p:nvSpPr>
                <p:cNvPr id="49" name="同心圆 48"/>
                <p:cNvSpPr/>
                <p:nvPr/>
              </p:nvSpPr>
              <p:spPr>
                <a:xfrm>
                  <a:off x="1463339" y="1072758"/>
                  <a:ext cx="1546058" cy="1546058"/>
                </a:xfrm>
                <a:prstGeom prst="donut">
                  <a:avLst>
                    <a:gd name="adj" fmla="val 4879"/>
                  </a:avLst>
                </a:prstGeom>
                <a:gradFill>
                  <a:gsLst>
                    <a:gs pos="0">
                      <a:schemeClr val="bg1">
                        <a:lumMod val="95000"/>
                      </a:schemeClr>
                    </a:gs>
                    <a:gs pos="5500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81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black"/>
                    </a:solidFill>
                    <a:latin typeface="微软雅黑" panose="020B0503020204020204" pitchFamily="34" charset="-122"/>
                  </a:endParaRPr>
                </a:p>
              </p:txBody>
            </p:sp>
            <p:sp>
              <p:nvSpPr>
                <p:cNvPr id="50" name="椭圆 49"/>
                <p:cNvSpPr/>
                <p:nvPr/>
              </p:nvSpPr>
              <p:spPr>
                <a:xfrm>
                  <a:off x="1484232" y="1093651"/>
                  <a:ext cx="1504274" cy="1504273"/>
                </a:xfrm>
                <a:prstGeom prst="ellipse">
                  <a:avLst/>
                </a:prstGeom>
                <a:gradFill>
                  <a:gsLst>
                    <a:gs pos="0">
                      <a:schemeClr val="bg1"/>
                    </a:gs>
                    <a:gs pos="5100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189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  <a:latin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48" name="椭圆 47"/>
              <p:cNvSpPr/>
              <p:nvPr/>
            </p:nvSpPr>
            <p:spPr>
              <a:xfrm>
                <a:off x="4565570" y="2763062"/>
                <a:ext cx="1370298" cy="1370793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微软雅黑" panose="020B0503020204020204" pitchFamily="34" charset="-122"/>
                </a:endParaRPr>
              </a:p>
            </p:txBody>
          </p:sp>
        </p:grpSp>
        <p:sp>
          <p:nvSpPr>
            <p:cNvPr id="46" name="TextBox 11"/>
            <p:cNvSpPr txBox="1"/>
            <p:nvPr/>
          </p:nvSpPr>
          <p:spPr>
            <a:xfrm>
              <a:off x="2431244" y="1068589"/>
              <a:ext cx="950693" cy="7848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500" b="1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摘</a:t>
              </a:r>
              <a:endParaRPr lang="zh-CN" altLang="en-US" sz="45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1" name="组合 50"/>
          <p:cNvGrpSpPr/>
          <p:nvPr/>
        </p:nvGrpSpPr>
        <p:grpSpPr>
          <a:xfrm>
            <a:off x="3765820" y="839687"/>
            <a:ext cx="1306135" cy="1269327"/>
            <a:chOff x="2132199" y="770251"/>
            <a:chExt cx="1306135" cy="1269327"/>
          </a:xfrm>
        </p:grpSpPr>
        <p:grpSp>
          <p:nvGrpSpPr>
            <p:cNvPr id="52" name="组合 51"/>
            <p:cNvGrpSpPr/>
            <p:nvPr/>
          </p:nvGrpSpPr>
          <p:grpSpPr>
            <a:xfrm>
              <a:off x="2132199" y="770251"/>
              <a:ext cx="1306135" cy="1269327"/>
              <a:chOff x="4345444" y="2542859"/>
              <a:chExt cx="1810550" cy="1811205"/>
            </a:xfrm>
          </p:grpSpPr>
          <p:grpSp>
            <p:nvGrpSpPr>
              <p:cNvPr id="54" name="组合 53"/>
              <p:cNvGrpSpPr/>
              <p:nvPr/>
            </p:nvGrpSpPr>
            <p:grpSpPr>
              <a:xfrm>
                <a:off x="4345444" y="2542859"/>
                <a:ext cx="1810550" cy="1811205"/>
                <a:chOff x="1463339" y="1072758"/>
                <a:chExt cx="1546058" cy="1546058"/>
              </a:xfrm>
              <a:effectLst>
                <a:outerShdw blurRad="330200" dist="215900" dir="6900000" sx="91000" sy="91000" algn="t" rotWithShape="0">
                  <a:prstClr val="black">
                    <a:alpha val="49000"/>
                  </a:prstClr>
                </a:outerShdw>
              </a:effectLst>
            </p:grpSpPr>
            <p:sp>
              <p:nvSpPr>
                <p:cNvPr id="56" name="同心圆 55"/>
                <p:cNvSpPr/>
                <p:nvPr/>
              </p:nvSpPr>
              <p:spPr>
                <a:xfrm>
                  <a:off x="1463339" y="1072758"/>
                  <a:ext cx="1546058" cy="1546058"/>
                </a:xfrm>
                <a:prstGeom prst="donut">
                  <a:avLst>
                    <a:gd name="adj" fmla="val 4879"/>
                  </a:avLst>
                </a:prstGeom>
                <a:gradFill>
                  <a:gsLst>
                    <a:gs pos="0">
                      <a:schemeClr val="bg1">
                        <a:lumMod val="95000"/>
                      </a:schemeClr>
                    </a:gs>
                    <a:gs pos="5500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81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black"/>
                    </a:solidFill>
                    <a:latin typeface="微软雅黑" panose="020B0503020204020204" pitchFamily="34" charset="-122"/>
                  </a:endParaRPr>
                </a:p>
              </p:txBody>
            </p:sp>
            <p:sp>
              <p:nvSpPr>
                <p:cNvPr id="57" name="椭圆 56"/>
                <p:cNvSpPr/>
                <p:nvPr/>
              </p:nvSpPr>
              <p:spPr>
                <a:xfrm>
                  <a:off x="1484232" y="1093651"/>
                  <a:ext cx="1504274" cy="1504273"/>
                </a:xfrm>
                <a:prstGeom prst="ellipse">
                  <a:avLst/>
                </a:prstGeom>
                <a:gradFill>
                  <a:gsLst>
                    <a:gs pos="0">
                      <a:schemeClr val="bg1"/>
                    </a:gs>
                    <a:gs pos="5100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189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  <a:latin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55" name="椭圆 54"/>
              <p:cNvSpPr/>
              <p:nvPr/>
            </p:nvSpPr>
            <p:spPr>
              <a:xfrm>
                <a:off x="4565570" y="2763062"/>
                <a:ext cx="1370298" cy="1370793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微软雅黑" panose="020B0503020204020204" pitchFamily="34" charset="-122"/>
                </a:endParaRPr>
              </a:p>
            </p:txBody>
          </p:sp>
        </p:grpSp>
        <p:sp>
          <p:nvSpPr>
            <p:cNvPr id="53" name="TextBox 11"/>
            <p:cNvSpPr txBox="1"/>
            <p:nvPr/>
          </p:nvSpPr>
          <p:spPr>
            <a:xfrm>
              <a:off x="2431244" y="1068589"/>
              <a:ext cx="950693" cy="7848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500" b="1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要</a:t>
              </a:r>
              <a:endParaRPr lang="zh-CN" altLang="en-US" sz="45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Click="0" advTm="10000">
        <p15:prstTrans prst="airplane"/>
      </p:transition>
    </mc:Choice>
    <mc:Fallback>
      <p:transition spd="slow" advClick="0" advTm="10000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3" accel="35000" fill="hold" nodeType="withEffect" p14:presetBounceEnd="5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5000">
                                          <p:cBhvr additive="base">
                                            <p:cTn id="7" dur="2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5000">
                                          <p:cBhvr additive="base">
                                            <p:cTn id="8" dur="2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accel="35000" fill="hold" nodeType="withEffect" p14:presetBounceEnd="5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5000">
                                          <p:cBhvr additive="base">
                                            <p:cTn id="11" dur="2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5000">
                                          <p:cBhvr additive="base">
                                            <p:cTn id="12" dur="2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0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2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5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7" dur="5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0" dur="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" dur="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2" dur="50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3" accel="35000" fill="hold" nodeType="withEffect" p14:presetBounceEnd="5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5000">
                                          <p:cBhvr additive="base">
                                            <p:cTn id="35" dur="2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5000">
                                          <p:cBhvr additive="base">
                                            <p:cTn id="36" dur="2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7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38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0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1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2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5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6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7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8" presetID="53" presetClass="entr" presetSubtype="16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0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1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2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3" presetID="53" presetClass="entr" presetSubtype="16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5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6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7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8" presetID="53" presetClass="entr" presetSubtype="16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0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1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2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3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5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6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7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8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0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1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2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3" presetID="2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75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/>
          <p:bldP spid="23" grpId="0" animBg="1"/>
          <p:bldP spid="24" grpId="0" animBg="1"/>
          <p:bldP spid="34" grpId="0" animBg="1"/>
          <p:bldP spid="35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3" accel="35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accel="35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2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2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0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2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5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7" dur="5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0" dur="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" dur="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2" dur="50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3" accel="35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2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2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7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38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0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1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2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5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6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7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8" presetID="53" presetClass="entr" presetSubtype="16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0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1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2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3" presetID="53" presetClass="entr" presetSubtype="16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5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6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7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8" presetID="53" presetClass="entr" presetSubtype="16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0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1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2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3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5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6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7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8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0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1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2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3" presetID="2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75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/>
          <p:bldP spid="23" grpId="0" animBg="1"/>
          <p:bldP spid="24" grpId="0" animBg="1"/>
          <p:bldP spid="34" grpId="0" animBg="1"/>
          <p:bldP spid="35" grpId="0" animBg="1"/>
        </p:bldLst>
      </p:timing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80531" y="3780901"/>
            <a:ext cx="677676" cy="677676"/>
          </a:xfrm>
          <a:prstGeom prst="ellipse">
            <a:avLst/>
          </a:prstGeom>
          <a:solidFill>
            <a:srgbClr val="C00000"/>
          </a:solidFill>
          <a:ln>
            <a:noFill/>
          </a:ln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2628235" y="3613169"/>
            <a:ext cx="824609" cy="824609"/>
            <a:chOff x="304800" y="673100"/>
            <a:chExt cx="4000500" cy="4000500"/>
          </a:xfrm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4" name="同心圆 3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" name="椭圆 4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" name="圆角矩形 5"/>
          <p:cNvSpPr/>
          <p:nvPr/>
        </p:nvSpPr>
        <p:spPr>
          <a:xfrm flipV="1">
            <a:off x="0" y="2239382"/>
            <a:ext cx="9144000" cy="45719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6242" y="743582"/>
            <a:ext cx="465036" cy="1261318"/>
          </a:xfrm>
          <a:prstGeom prst="rect">
            <a:avLst/>
          </a:prstGeom>
        </p:spPr>
      </p:pic>
      <p:grpSp>
        <p:nvGrpSpPr>
          <p:cNvPr id="8" name="组合 7"/>
          <p:cNvGrpSpPr/>
          <p:nvPr/>
        </p:nvGrpSpPr>
        <p:grpSpPr>
          <a:xfrm>
            <a:off x="1259632" y="1989230"/>
            <a:ext cx="500304" cy="500304"/>
            <a:chOff x="1259632" y="1989230"/>
            <a:chExt cx="500304" cy="500304"/>
          </a:xfrm>
        </p:grpSpPr>
        <p:grpSp>
          <p:nvGrpSpPr>
            <p:cNvPr id="9" name="组合 8"/>
            <p:cNvGrpSpPr/>
            <p:nvPr/>
          </p:nvGrpSpPr>
          <p:grpSpPr>
            <a:xfrm>
              <a:off x="1259632" y="1989230"/>
              <a:ext cx="500304" cy="500304"/>
              <a:chOff x="304800" y="673100"/>
              <a:chExt cx="4000500" cy="4000500"/>
            </a:xfrm>
            <a:effectLst>
              <a:outerShdw blurRad="317500" dist="1905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12" name="同心圆 11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椭圆 12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0" name="椭圆 9"/>
            <p:cNvSpPr/>
            <p:nvPr/>
          </p:nvSpPr>
          <p:spPr>
            <a:xfrm>
              <a:off x="1381907" y="2101994"/>
              <a:ext cx="274777" cy="274777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  <a:effectLst>
              <a:outerShdw blurRad="254000" dist="127000" dir="8100000" algn="tr" rotWithShape="0">
                <a:prstClr val="black">
                  <a:alpha val="6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1401008" y="2101994"/>
              <a:ext cx="253274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zh-CN" sz="16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01</a:t>
              </a:r>
              <a:endPara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2272869" y="1989230"/>
            <a:ext cx="500304" cy="500304"/>
            <a:chOff x="1259632" y="1989230"/>
            <a:chExt cx="500304" cy="500304"/>
          </a:xfrm>
        </p:grpSpPr>
        <p:grpSp>
          <p:nvGrpSpPr>
            <p:cNvPr id="15" name="组合 14"/>
            <p:cNvGrpSpPr/>
            <p:nvPr/>
          </p:nvGrpSpPr>
          <p:grpSpPr>
            <a:xfrm>
              <a:off x="1259632" y="1989230"/>
              <a:ext cx="500304" cy="500304"/>
              <a:chOff x="304800" y="673100"/>
              <a:chExt cx="4000500" cy="4000500"/>
            </a:xfrm>
            <a:effectLst>
              <a:outerShdw blurRad="317500" dist="1905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18" name="同心圆 17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" name="椭圆 18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6" name="椭圆 15"/>
            <p:cNvSpPr/>
            <p:nvPr/>
          </p:nvSpPr>
          <p:spPr>
            <a:xfrm>
              <a:off x="1381907" y="2101994"/>
              <a:ext cx="274777" cy="274777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  <a:effectLst>
              <a:outerShdw blurRad="254000" dist="127000" dir="8100000" algn="tr" rotWithShape="0">
                <a:prstClr val="black">
                  <a:alpha val="6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1401008" y="2101994"/>
              <a:ext cx="253274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zh-CN" sz="16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02</a:t>
              </a:r>
              <a:endPara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3286106" y="1989230"/>
            <a:ext cx="500304" cy="500304"/>
            <a:chOff x="1259632" y="1989230"/>
            <a:chExt cx="500304" cy="500304"/>
          </a:xfrm>
        </p:grpSpPr>
        <p:grpSp>
          <p:nvGrpSpPr>
            <p:cNvPr id="21" name="组合 20"/>
            <p:cNvGrpSpPr/>
            <p:nvPr/>
          </p:nvGrpSpPr>
          <p:grpSpPr>
            <a:xfrm>
              <a:off x="1259632" y="1989230"/>
              <a:ext cx="500304" cy="500304"/>
              <a:chOff x="304800" y="673100"/>
              <a:chExt cx="4000500" cy="4000500"/>
            </a:xfrm>
            <a:effectLst>
              <a:outerShdw blurRad="317500" dist="1905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24" name="同心圆 23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" name="椭圆 24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2" name="椭圆 21"/>
            <p:cNvSpPr/>
            <p:nvPr/>
          </p:nvSpPr>
          <p:spPr>
            <a:xfrm>
              <a:off x="1381907" y="2101994"/>
              <a:ext cx="274777" cy="274777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  <a:effectLst>
              <a:outerShdw blurRad="254000" dist="127000" dir="8100000" algn="tr" rotWithShape="0">
                <a:prstClr val="black">
                  <a:alpha val="6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1401008" y="2101994"/>
              <a:ext cx="253274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zh-CN" sz="16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03</a:t>
              </a:r>
              <a:endPara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4299343" y="1989230"/>
            <a:ext cx="500304" cy="500304"/>
            <a:chOff x="1259632" y="1989230"/>
            <a:chExt cx="500304" cy="500304"/>
          </a:xfrm>
        </p:grpSpPr>
        <p:grpSp>
          <p:nvGrpSpPr>
            <p:cNvPr id="27" name="组合 26"/>
            <p:cNvGrpSpPr/>
            <p:nvPr/>
          </p:nvGrpSpPr>
          <p:grpSpPr>
            <a:xfrm>
              <a:off x="1259632" y="1989230"/>
              <a:ext cx="500304" cy="500304"/>
              <a:chOff x="304800" y="673100"/>
              <a:chExt cx="4000500" cy="4000500"/>
            </a:xfrm>
            <a:effectLst>
              <a:outerShdw blurRad="317500" dist="1905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30" name="同心圆 29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" name="椭圆 30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8" name="椭圆 27"/>
            <p:cNvSpPr/>
            <p:nvPr/>
          </p:nvSpPr>
          <p:spPr>
            <a:xfrm>
              <a:off x="1381907" y="2101994"/>
              <a:ext cx="274777" cy="274777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  <a:effectLst>
              <a:outerShdw blurRad="254000" dist="127000" dir="8100000" algn="tr" rotWithShape="0">
                <a:prstClr val="black">
                  <a:alpha val="6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1401008" y="2101994"/>
              <a:ext cx="253274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zh-CN" sz="16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04</a:t>
              </a:r>
              <a:endPara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5312580" y="1989230"/>
            <a:ext cx="500304" cy="500304"/>
            <a:chOff x="1259632" y="1989230"/>
            <a:chExt cx="500304" cy="500304"/>
          </a:xfrm>
        </p:grpSpPr>
        <p:grpSp>
          <p:nvGrpSpPr>
            <p:cNvPr id="33" name="组合 32"/>
            <p:cNvGrpSpPr/>
            <p:nvPr/>
          </p:nvGrpSpPr>
          <p:grpSpPr>
            <a:xfrm>
              <a:off x="1259632" y="1989230"/>
              <a:ext cx="500304" cy="500304"/>
              <a:chOff x="304800" y="673100"/>
              <a:chExt cx="4000500" cy="4000500"/>
            </a:xfrm>
            <a:effectLst>
              <a:outerShdw blurRad="317500" dist="1905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36" name="同心圆 35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" name="椭圆 36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4" name="椭圆 33"/>
            <p:cNvSpPr/>
            <p:nvPr/>
          </p:nvSpPr>
          <p:spPr>
            <a:xfrm>
              <a:off x="1381907" y="2101994"/>
              <a:ext cx="274777" cy="274777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  <a:effectLst>
              <a:outerShdw blurRad="254000" dist="127000" dir="8100000" algn="tr" rotWithShape="0">
                <a:prstClr val="black">
                  <a:alpha val="6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1401008" y="2101994"/>
              <a:ext cx="253274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zh-CN" sz="16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05</a:t>
              </a:r>
              <a:endPara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6325817" y="1989230"/>
            <a:ext cx="500304" cy="500304"/>
            <a:chOff x="1259632" y="1989230"/>
            <a:chExt cx="500304" cy="500304"/>
          </a:xfrm>
        </p:grpSpPr>
        <p:grpSp>
          <p:nvGrpSpPr>
            <p:cNvPr id="39" name="组合 38"/>
            <p:cNvGrpSpPr/>
            <p:nvPr/>
          </p:nvGrpSpPr>
          <p:grpSpPr>
            <a:xfrm>
              <a:off x="1259632" y="1989230"/>
              <a:ext cx="500304" cy="500304"/>
              <a:chOff x="304800" y="673100"/>
              <a:chExt cx="4000500" cy="4000500"/>
            </a:xfrm>
            <a:effectLst>
              <a:outerShdw blurRad="317500" dist="1905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42" name="同心圆 41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" name="椭圆 42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40" name="椭圆 39"/>
            <p:cNvSpPr/>
            <p:nvPr/>
          </p:nvSpPr>
          <p:spPr>
            <a:xfrm>
              <a:off x="1381907" y="2101994"/>
              <a:ext cx="274777" cy="274777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  <a:effectLst>
              <a:outerShdw blurRad="254000" dist="127000" dir="8100000" algn="tr" rotWithShape="0">
                <a:prstClr val="black">
                  <a:alpha val="6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1" name="文本框 40"/>
            <p:cNvSpPr txBox="1"/>
            <p:nvPr/>
          </p:nvSpPr>
          <p:spPr>
            <a:xfrm>
              <a:off x="1401008" y="2101994"/>
              <a:ext cx="253274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zh-CN" sz="16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06</a:t>
              </a:r>
              <a:endPara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7339053" y="1989230"/>
            <a:ext cx="500304" cy="500304"/>
            <a:chOff x="1259632" y="1989230"/>
            <a:chExt cx="500304" cy="500304"/>
          </a:xfrm>
        </p:grpSpPr>
        <p:grpSp>
          <p:nvGrpSpPr>
            <p:cNvPr id="45" name="组合 44"/>
            <p:cNvGrpSpPr/>
            <p:nvPr/>
          </p:nvGrpSpPr>
          <p:grpSpPr>
            <a:xfrm>
              <a:off x="1259632" y="1989230"/>
              <a:ext cx="500304" cy="500304"/>
              <a:chOff x="304800" y="673100"/>
              <a:chExt cx="4000500" cy="4000500"/>
            </a:xfrm>
            <a:effectLst>
              <a:outerShdw blurRad="317500" dist="1905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48" name="同心圆 47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" name="椭圆 48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46" name="椭圆 45"/>
            <p:cNvSpPr/>
            <p:nvPr/>
          </p:nvSpPr>
          <p:spPr>
            <a:xfrm>
              <a:off x="1381907" y="2101994"/>
              <a:ext cx="274777" cy="274777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  <a:effectLst>
              <a:outerShdw blurRad="254000" dist="127000" dir="8100000" algn="tr" rotWithShape="0">
                <a:prstClr val="black">
                  <a:alpha val="6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7" name="文本框 46"/>
            <p:cNvSpPr txBox="1"/>
            <p:nvPr/>
          </p:nvSpPr>
          <p:spPr>
            <a:xfrm>
              <a:off x="1401008" y="2101994"/>
              <a:ext cx="253274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zh-CN" sz="16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07</a:t>
              </a:r>
              <a:endPara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0" name="TextBox 24"/>
          <p:cNvSpPr txBox="1"/>
          <p:nvPr/>
        </p:nvSpPr>
        <p:spPr>
          <a:xfrm>
            <a:off x="1081469" y="2570754"/>
            <a:ext cx="856627" cy="284683"/>
          </a:xfrm>
          <a:prstGeom prst="rect">
            <a:avLst/>
          </a:prstGeom>
          <a:noFill/>
        </p:spPr>
        <p:txBody>
          <a:bodyPr wrap="none" lIns="68571" tIns="34285" rIns="68571" bIns="34285" rtlCol="0">
            <a:spAutoFit/>
          </a:bodyPr>
          <a:lstStyle/>
          <a:p>
            <a:r>
              <a:rPr lang="zh-CN" altLang="en-US" sz="1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企业概况</a:t>
            </a:r>
            <a:endParaRPr lang="zh-CN" altLang="en-US" sz="1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TextBox 24"/>
          <p:cNvSpPr txBox="1"/>
          <p:nvPr/>
        </p:nvSpPr>
        <p:spPr>
          <a:xfrm>
            <a:off x="2094706" y="2570754"/>
            <a:ext cx="856627" cy="284683"/>
          </a:xfrm>
          <a:prstGeom prst="rect">
            <a:avLst/>
          </a:prstGeom>
          <a:noFill/>
        </p:spPr>
        <p:txBody>
          <a:bodyPr wrap="none" lIns="68571" tIns="34285" rIns="68571" bIns="34285" rtlCol="0">
            <a:spAutoFit/>
          </a:bodyPr>
          <a:lstStyle/>
          <a:p>
            <a:r>
              <a:rPr lang="zh-CN" altLang="en-US" sz="1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经营模式</a:t>
            </a:r>
            <a:endParaRPr lang="zh-CN" altLang="en-US" sz="1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" name="TextBox 24"/>
          <p:cNvSpPr txBox="1"/>
          <p:nvPr/>
        </p:nvSpPr>
        <p:spPr>
          <a:xfrm>
            <a:off x="3107943" y="2570754"/>
            <a:ext cx="856627" cy="284683"/>
          </a:xfrm>
          <a:prstGeom prst="rect">
            <a:avLst/>
          </a:prstGeom>
          <a:noFill/>
        </p:spPr>
        <p:txBody>
          <a:bodyPr wrap="none" lIns="68571" tIns="34285" rIns="68571" bIns="34285" rtlCol="0">
            <a:spAutoFit/>
          </a:bodyPr>
          <a:lstStyle/>
          <a:p>
            <a:r>
              <a:rPr lang="zh-CN" altLang="en-US" sz="1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股权结构</a:t>
            </a:r>
            <a:endParaRPr lang="zh-CN" altLang="en-US" sz="1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TextBox 24"/>
          <p:cNvSpPr txBox="1"/>
          <p:nvPr/>
        </p:nvSpPr>
        <p:spPr>
          <a:xfrm>
            <a:off x="4102845" y="2570754"/>
            <a:ext cx="856627" cy="284683"/>
          </a:xfrm>
          <a:prstGeom prst="rect">
            <a:avLst/>
          </a:prstGeom>
          <a:noFill/>
        </p:spPr>
        <p:txBody>
          <a:bodyPr wrap="none" lIns="68571" tIns="34285" rIns="68571" bIns="34285" rtlCol="0">
            <a:spAutoFit/>
          </a:bodyPr>
          <a:lstStyle/>
          <a:p>
            <a:r>
              <a:rPr lang="zh-CN" altLang="en-US" sz="1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财务概况</a:t>
            </a:r>
            <a:endParaRPr lang="zh-CN" altLang="en-US" sz="1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4" name="TextBox 24"/>
          <p:cNvSpPr txBox="1"/>
          <p:nvPr/>
        </p:nvSpPr>
        <p:spPr>
          <a:xfrm>
            <a:off x="5097747" y="2570754"/>
            <a:ext cx="1036163" cy="284683"/>
          </a:xfrm>
          <a:prstGeom prst="rect">
            <a:avLst/>
          </a:prstGeom>
          <a:noFill/>
        </p:spPr>
        <p:txBody>
          <a:bodyPr wrap="none" lIns="68571" tIns="34285" rIns="68571" bIns="34285" rtlCol="0">
            <a:spAutoFit/>
          </a:bodyPr>
          <a:lstStyle/>
          <a:p>
            <a:r>
              <a:rPr lang="zh-CN" altLang="en-US" sz="1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产品和市场</a:t>
            </a:r>
            <a:endParaRPr lang="zh-CN" altLang="en-US" sz="1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TextBox 24"/>
          <p:cNvSpPr txBox="1"/>
          <p:nvPr/>
        </p:nvSpPr>
        <p:spPr>
          <a:xfrm>
            <a:off x="6147654" y="2570754"/>
            <a:ext cx="856627" cy="284683"/>
          </a:xfrm>
          <a:prstGeom prst="rect">
            <a:avLst/>
          </a:prstGeom>
          <a:noFill/>
        </p:spPr>
        <p:txBody>
          <a:bodyPr wrap="none" lIns="68571" tIns="34285" rIns="68571" bIns="34285" rtlCol="0">
            <a:spAutoFit/>
          </a:bodyPr>
          <a:lstStyle/>
          <a:p>
            <a:r>
              <a:rPr lang="zh-CN" altLang="en-US" sz="1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发展规划</a:t>
            </a:r>
            <a:endParaRPr lang="zh-CN" altLang="en-US" sz="1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6" name="TextBox 24"/>
          <p:cNvSpPr txBox="1"/>
          <p:nvPr/>
        </p:nvSpPr>
        <p:spPr>
          <a:xfrm>
            <a:off x="7020272" y="2570754"/>
            <a:ext cx="1215699" cy="284683"/>
          </a:xfrm>
          <a:prstGeom prst="rect">
            <a:avLst/>
          </a:prstGeom>
          <a:noFill/>
        </p:spPr>
        <p:txBody>
          <a:bodyPr wrap="none" lIns="68571" tIns="34285" rIns="68571" bIns="34285" rtlCol="0">
            <a:spAutoFit/>
          </a:bodyPr>
          <a:lstStyle/>
          <a:p>
            <a:r>
              <a:rPr lang="zh-CN" altLang="en-US" sz="1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融资上市规划</a:t>
            </a:r>
            <a:endParaRPr lang="zh-CN" altLang="en-US" sz="1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7" name="组合 56"/>
          <p:cNvGrpSpPr/>
          <p:nvPr/>
        </p:nvGrpSpPr>
        <p:grpSpPr>
          <a:xfrm>
            <a:off x="7176899" y="259776"/>
            <a:ext cx="824609" cy="824609"/>
            <a:chOff x="304800" y="673100"/>
            <a:chExt cx="4000500" cy="4000500"/>
          </a:xfrm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58" name="同心圆 57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9" name="椭圆 58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0" name="椭圆 59"/>
          <p:cNvSpPr/>
          <p:nvPr/>
        </p:nvSpPr>
        <p:spPr>
          <a:xfrm>
            <a:off x="4925553" y="356555"/>
            <a:ext cx="387027" cy="387027"/>
          </a:xfrm>
          <a:prstGeom prst="ellipse">
            <a:avLst/>
          </a:prstGeom>
          <a:solidFill>
            <a:srgbClr val="C00000"/>
          </a:solidFill>
          <a:ln>
            <a:noFill/>
          </a:ln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椭圆 60"/>
          <p:cNvSpPr/>
          <p:nvPr/>
        </p:nvSpPr>
        <p:spPr>
          <a:xfrm>
            <a:off x="6237129" y="4626522"/>
            <a:ext cx="351095" cy="351095"/>
          </a:xfrm>
          <a:prstGeom prst="ellipse">
            <a:avLst/>
          </a:prstGeom>
          <a:solidFill>
            <a:srgbClr val="C00000"/>
          </a:solidFill>
          <a:ln>
            <a:noFill/>
          </a:ln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2" name="组合 61"/>
          <p:cNvGrpSpPr/>
          <p:nvPr/>
        </p:nvGrpSpPr>
        <p:grpSpPr>
          <a:xfrm>
            <a:off x="129431" y="98485"/>
            <a:ext cx="1527080" cy="266016"/>
            <a:chOff x="129431" y="98485"/>
            <a:chExt cx="1527080" cy="266016"/>
          </a:xfrm>
        </p:grpSpPr>
        <p:sp>
          <p:nvSpPr>
            <p:cNvPr id="63" name="TextBox 24"/>
            <p:cNvSpPr txBox="1"/>
            <p:nvPr/>
          </p:nvSpPr>
          <p:spPr>
            <a:xfrm>
              <a:off x="451519" y="110595"/>
              <a:ext cx="1204992" cy="253906"/>
            </a:xfrm>
            <a:prstGeom prst="rect">
              <a:avLst/>
            </a:prstGeom>
            <a:noFill/>
          </p:spPr>
          <p:txBody>
            <a:bodyPr wrap="none" lIns="68571" tIns="34285" rIns="68571" bIns="34285" rtlCol="0">
              <a:spAutoFit/>
            </a:bodyPr>
            <a:lstStyle/>
            <a:p>
              <a:r>
                <a:rPr lang="en-US" altLang="zh-CN" sz="1200" b="1" dirty="0" smtClean="0">
                  <a:solidFill>
                    <a:schemeClr val="bg2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LOGO</a:t>
              </a:r>
              <a:r>
                <a:rPr lang="zh-CN" altLang="en-US" sz="1200" b="1" dirty="0" smtClean="0">
                  <a:solidFill>
                    <a:schemeClr val="bg2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企业名称</a:t>
              </a:r>
              <a:endParaRPr lang="zh-CN" altLang="en-US" sz="1200" b="1" dirty="0">
                <a:solidFill>
                  <a:schemeClr val="bg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64" name="组合 63"/>
            <p:cNvGrpSpPr/>
            <p:nvPr/>
          </p:nvGrpSpPr>
          <p:grpSpPr>
            <a:xfrm>
              <a:off x="129431" y="98485"/>
              <a:ext cx="324354" cy="235357"/>
              <a:chOff x="41046" y="32137"/>
              <a:chExt cx="651590" cy="472805"/>
            </a:xfrm>
          </p:grpSpPr>
          <p:sp>
            <p:nvSpPr>
              <p:cNvPr id="65" name="椭圆 64"/>
              <p:cNvSpPr/>
              <p:nvPr/>
            </p:nvSpPr>
            <p:spPr>
              <a:xfrm>
                <a:off x="41046" y="32137"/>
                <a:ext cx="651590" cy="472805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4">
                      <a:lumMod val="60000"/>
                      <a:lumOff val="40000"/>
                      <a:shade val="30000"/>
                      <a:satMod val="115000"/>
                    </a:schemeClr>
                  </a:gs>
                  <a:gs pos="50000">
                    <a:schemeClr val="accent4">
                      <a:lumMod val="60000"/>
                      <a:lumOff val="40000"/>
                      <a:shade val="67500"/>
                      <a:satMod val="115000"/>
                    </a:schemeClr>
                  </a:gs>
                  <a:gs pos="100000">
                    <a:schemeClr val="accent4">
                      <a:lumMod val="60000"/>
                      <a:lumOff val="40000"/>
                      <a:shade val="100000"/>
                      <a:satMod val="115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66" name="图片 65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137" t="-1125" r="137" b="77334"/>
              <a:stretch>
                <a:fillRect/>
              </a:stretch>
            </p:blipFill>
            <p:spPr>
              <a:xfrm>
                <a:off x="96374" y="61372"/>
                <a:ext cx="536380" cy="414682"/>
              </a:xfrm>
              <a:prstGeom prst="rect">
                <a:avLst/>
              </a:prstGeom>
            </p:spPr>
          </p:pic>
        </p:grpSp>
      </p:grpSp>
      <p:sp>
        <p:nvSpPr>
          <p:cNvPr id="67" name="标题 66"/>
          <p:cNvSpPr>
            <a:spLocks noGrp="1"/>
          </p:cNvSpPr>
          <p:nvPr>
            <p:ph type="title" idx="4294967295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Click="0" advTm="0">
        <p15:prstTrans prst="airplane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4.69136E-6 L 0.10868 4.69136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3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32"/>
          <p:cNvSpPr/>
          <p:nvPr/>
        </p:nvSpPr>
        <p:spPr>
          <a:xfrm>
            <a:off x="0" y="0"/>
            <a:ext cx="9144000" cy="48351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Text Box 18"/>
          <p:cNvSpPr txBox="1">
            <a:spLocks noChangeArrowheads="1"/>
          </p:cNvSpPr>
          <p:nvPr/>
        </p:nvSpPr>
        <p:spPr bwMode="gray">
          <a:xfrm>
            <a:off x="511612" y="63373"/>
            <a:ext cx="355633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财务概况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5" name="图片 34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7" t="-1125" r="137" b="77334"/>
          <a:stretch>
            <a:fillRect/>
          </a:stretch>
        </p:blipFill>
        <p:spPr>
          <a:xfrm>
            <a:off x="1" y="10713"/>
            <a:ext cx="611560" cy="472805"/>
          </a:xfrm>
          <a:prstGeom prst="rect">
            <a:avLst/>
          </a:prstGeom>
        </p:spPr>
      </p:pic>
      <p:sp>
        <p:nvSpPr>
          <p:cNvPr id="36" name="圆角矩形 35"/>
          <p:cNvSpPr/>
          <p:nvPr/>
        </p:nvSpPr>
        <p:spPr>
          <a:xfrm rot="5400000">
            <a:off x="2570636" y="2903009"/>
            <a:ext cx="2093533" cy="1161081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  <a:effectLst>
            <a:outerShdw blurRad="444500" dist="2540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j-ea"/>
              <a:ea typeface="+mj-ea"/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3184393" y="3575022"/>
            <a:ext cx="886646" cy="886646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38" name="同心圆 37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solidFill>
                  <a:srgbClr val="C00000"/>
                </a:solidFill>
                <a:latin typeface="+mj-ea"/>
                <a:ea typeface="+mj-ea"/>
              </a:endParaRPr>
            </a:p>
          </p:txBody>
        </p:sp>
        <p:sp>
          <p:nvSpPr>
            <p:cNvPr id="39" name="椭圆 38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 smtClean="0">
                  <a:solidFill>
                    <a:srgbClr val="C00000"/>
                  </a:solidFill>
                  <a:latin typeface="+mj-ea"/>
                  <a:ea typeface="+mj-ea"/>
                </a:rPr>
                <a:t>2014</a:t>
              </a:r>
              <a:endParaRPr lang="zh-CN" altLang="en-US" sz="1200" dirty="0">
                <a:solidFill>
                  <a:srgbClr val="C00000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1558466" y="1864187"/>
            <a:ext cx="1161081" cy="2666129"/>
            <a:chOff x="4013612" y="985436"/>
            <a:chExt cx="1443428" cy="3314468"/>
          </a:xfrm>
        </p:grpSpPr>
        <p:sp>
          <p:nvSpPr>
            <p:cNvPr id="41" name="圆角矩形 40"/>
            <p:cNvSpPr/>
            <p:nvPr/>
          </p:nvSpPr>
          <p:spPr>
            <a:xfrm rot="5400000">
              <a:off x="3078092" y="1920956"/>
              <a:ext cx="3314468" cy="1443428"/>
            </a:xfrm>
            <a:prstGeom prst="roundRect">
              <a:avLst>
                <a:gd name="adj" fmla="val 50000"/>
              </a:avLst>
            </a:prstGeom>
            <a:gradFill>
              <a:gsLst>
                <a:gs pos="62000">
                  <a:schemeClr val="bg1">
                    <a:lumMod val="95000"/>
                  </a:schemeClr>
                </a:gs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8100000" scaled="0"/>
            </a:gradFill>
            <a:ln>
              <a:noFill/>
            </a:ln>
            <a:effectLst>
              <a:outerShdw blurRad="444500" dist="2540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42" name="圆角矩形 41"/>
            <p:cNvSpPr/>
            <p:nvPr/>
          </p:nvSpPr>
          <p:spPr>
            <a:xfrm rot="5400000">
              <a:off x="3109761" y="1976006"/>
              <a:ext cx="3251129" cy="1352701"/>
            </a:xfrm>
            <a:prstGeom prst="roundRect">
              <a:avLst>
                <a:gd name="adj" fmla="val 50000"/>
              </a:avLst>
            </a:prstGeom>
            <a:gradFill>
              <a:gsLst>
                <a:gs pos="42000">
                  <a:srgbClr val="F0F0F0"/>
                </a:gs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j-ea"/>
                <a:ea typeface="+mj-ea"/>
              </a:endParaRPr>
            </a:p>
          </p:txBody>
        </p:sp>
      </p:grpSp>
      <p:sp>
        <p:nvSpPr>
          <p:cNvPr id="43" name="椭圆 42"/>
          <p:cNvSpPr/>
          <p:nvPr/>
        </p:nvSpPr>
        <p:spPr>
          <a:xfrm>
            <a:off x="1696948" y="3568355"/>
            <a:ext cx="899981" cy="89998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>
                <a:solidFill>
                  <a:schemeClr val="bg1"/>
                </a:solidFill>
                <a:latin typeface="+mj-ea"/>
                <a:ea typeface="+mj-ea"/>
              </a:rPr>
              <a:t>2013</a:t>
            </a:r>
            <a:endParaRPr lang="zh-CN" altLang="en-US" sz="1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44" name="圆角矩形 43"/>
          <p:cNvSpPr/>
          <p:nvPr/>
        </p:nvSpPr>
        <p:spPr>
          <a:xfrm rot="5400000">
            <a:off x="5286529" y="2662110"/>
            <a:ext cx="2575331" cy="1161081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  <a:effectLst>
            <a:outerShdw blurRad="444500" dist="2540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j-ea"/>
              <a:ea typeface="+mj-ea"/>
            </a:endParaRPr>
          </a:p>
        </p:txBody>
      </p:sp>
      <p:grpSp>
        <p:nvGrpSpPr>
          <p:cNvPr id="45" name="组合 44"/>
          <p:cNvGrpSpPr/>
          <p:nvPr/>
        </p:nvGrpSpPr>
        <p:grpSpPr>
          <a:xfrm>
            <a:off x="6145946" y="3575022"/>
            <a:ext cx="886646" cy="886646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46" name="同心圆 45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47" name="椭圆 46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 smtClean="0">
                  <a:solidFill>
                    <a:srgbClr val="C00000"/>
                  </a:solidFill>
                  <a:latin typeface="+mj-ea"/>
                  <a:ea typeface="+mj-ea"/>
                </a:rPr>
                <a:t>2016</a:t>
              </a:r>
              <a:endParaRPr lang="zh-CN" altLang="en-US" sz="1200" dirty="0">
                <a:solidFill>
                  <a:srgbClr val="C00000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4515258" y="1864187"/>
            <a:ext cx="1161081" cy="2666129"/>
            <a:chOff x="4013612" y="985436"/>
            <a:chExt cx="1443428" cy="3314468"/>
          </a:xfrm>
        </p:grpSpPr>
        <p:sp>
          <p:nvSpPr>
            <p:cNvPr id="49" name="圆角矩形 48"/>
            <p:cNvSpPr/>
            <p:nvPr/>
          </p:nvSpPr>
          <p:spPr>
            <a:xfrm rot="5400000">
              <a:off x="3078092" y="1920956"/>
              <a:ext cx="3314468" cy="1443428"/>
            </a:xfrm>
            <a:prstGeom prst="roundRect">
              <a:avLst>
                <a:gd name="adj" fmla="val 50000"/>
              </a:avLst>
            </a:prstGeom>
            <a:gradFill>
              <a:gsLst>
                <a:gs pos="62000">
                  <a:schemeClr val="bg1">
                    <a:lumMod val="95000"/>
                  </a:schemeClr>
                </a:gs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8100000" scaled="0"/>
            </a:gradFill>
            <a:ln>
              <a:noFill/>
            </a:ln>
            <a:effectLst>
              <a:outerShdw blurRad="444500" dist="2540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50" name="圆角矩形 49"/>
            <p:cNvSpPr/>
            <p:nvPr/>
          </p:nvSpPr>
          <p:spPr>
            <a:xfrm rot="5400000">
              <a:off x="3109761" y="1976006"/>
              <a:ext cx="3251129" cy="1352701"/>
            </a:xfrm>
            <a:prstGeom prst="roundRect">
              <a:avLst>
                <a:gd name="adj" fmla="val 50000"/>
              </a:avLst>
            </a:prstGeom>
            <a:gradFill>
              <a:gsLst>
                <a:gs pos="42000">
                  <a:srgbClr val="F0F0F0"/>
                </a:gs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j-ea"/>
                <a:ea typeface="+mj-ea"/>
              </a:endParaRPr>
            </a:p>
          </p:txBody>
        </p:sp>
      </p:grpSp>
      <p:sp>
        <p:nvSpPr>
          <p:cNvPr id="51" name="椭圆 50"/>
          <p:cNvSpPr/>
          <p:nvPr/>
        </p:nvSpPr>
        <p:spPr>
          <a:xfrm>
            <a:off x="4658502" y="3568355"/>
            <a:ext cx="899981" cy="899981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latin typeface="+mj-ea"/>
                <a:ea typeface="+mj-ea"/>
              </a:rPr>
              <a:t>2015</a:t>
            </a:r>
            <a:endParaRPr lang="zh-CN" altLang="en-US" sz="1200" dirty="0">
              <a:latin typeface="+mj-ea"/>
              <a:ea typeface="+mj-ea"/>
            </a:endParaRPr>
          </a:p>
        </p:txBody>
      </p:sp>
      <p:sp>
        <p:nvSpPr>
          <p:cNvPr id="52" name="TextBox 123"/>
          <p:cNvSpPr txBox="1"/>
          <p:nvPr/>
        </p:nvSpPr>
        <p:spPr>
          <a:xfrm>
            <a:off x="4703573" y="2273552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+mj-ea"/>
                <a:ea typeface="+mj-ea"/>
              </a:rPr>
              <a:t>25%</a:t>
            </a:r>
            <a:endParaRPr lang="zh-CN" altLang="en-US" dirty="0">
              <a:latin typeface="+mj-ea"/>
              <a:ea typeface="+mj-ea"/>
            </a:endParaRPr>
          </a:p>
        </p:txBody>
      </p:sp>
      <p:sp>
        <p:nvSpPr>
          <p:cNvPr id="53" name="TextBox 124"/>
          <p:cNvSpPr txBox="1"/>
          <p:nvPr/>
        </p:nvSpPr>
        <p:spPr>
          <a:xfrm>
            <a:off x="1712519" y="2273552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+mj-ea"/>
                <a:ea typeface="+mj-ea"/>
              </a:rPr>
              <a:t>25%</a:t>
            </a:r>
            <a:endParaRPr lang="zh-CN" altLang="en-US" dirty="0">
              <a:latin typeface="+mj-ea"/>
              <a:ea typeface="+mj-ea"/>
            </a:endParaRPr>
          </a:p>
        </p:txBody>
      </p:sp>
      <p:sp>
        <p:nvSpPr>
          <p:cNvPr id="54" name="TextBox 127"/>
          <p:cNvSpPr txBox="1"/>
          <p:nvPr/>
        </p:nvSpPr>
        <p:spPr>
          <a:xfrm>
            <a:off x="3184393" y="2783200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  <a:latin typeface="+mj-ea"/>
                <a:ea typeface="+mj-ea"/>
              </a:rPr>
              <a:t>15%</a:t>
            </a:r>
            <a:endParaRPr lang="zh-CN" altLang="en-US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55" name="TextBox 128"/>
          <p:cNvSpPr txBox="1"/>
          <p:nvPr/>
        </p:nvSpPr>
        <p:spPr>
          <a:xfrm>
            <a:off x="6165297" y="2273552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  <a:latin typeface="+mj-ea"/>
                <a:ea typeface="+mj-ea"/>
              </a:rPr>
              <a:t>25%</a:t>
            </a:r>
            <a:endParaRPr lang="zh-CN" altLang="en-US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56" name="TextBox 131"/>
          <p:cNvSpPr txBox="1"/>
          <p:nvPr/>
        </p:nvSpPr>
        <p:spPr>
          <a:xfrm>
            <a:off x="1691680" y="828257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 smtClean="0">
                <a:solidFill>
                  <a:srgbClr val="080808"/>
                </a:solidFill>
                <a:latin typeface="+mj-ea"/>
                <a:ea typeface="+mj-ea"/>
              </a:rPr>
              <a:t>添加文字标题</a:t>
            </a:r>
            <a:endParaRPr lang="zh-CN" altLang="en-US" sz="1200" dirty="0">
              <a:solidFill>
                <a:srgbClr val="080808"/>
              </a:solidFill>
              <a:latin typeface="+mj-ea"/>
              <a:ea typeface="+mj-ea"/>
            </a:endParaRPr>
          </a:p>
        </p:txBody>
      </p:sp>
      <p:sp>
        <p:nvSpPr>
          <p:cNvPr id="57" name="TextBox 132"/>
          <p:cNvSpPr txBox="1"/>
          <p:nvPr/>
        </p:nvSpPr>
        <p:spPr>
          <a:xfrm>
            <a:off x="1691680" y="987574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 smtClean="0">
                <a:solidFill>
                  <a:srgbClr val="080808"/>
                </a:solidFill>
                <a:latin typeface="+mj-ea"/>
                <a:ea typeface="+mj-ea"/>
                <a:cs typeface="方正兰亭细黑_GBK_M" pitchFamily="2" charset="2"/>
              </a:rPr>
              <a:t>添加文字内容，内容详尽简要清晰。</a:t>
            </a:r>
            <a:endParaRPr lang="en-US" altLang="zh-CN" sz="1200" dirty="0" smtClean="0">
              <a:solidFill>
                <a:srgbClr val="080808"/>
              </a:solidFill>
              <a:latin typeface="+mj-ea"/>
              <a:ea typeface="+mj-ea"/>
              <a:cs typeface="方正兰亭细黑_GBK_M" pitchFamily="2" charset="2"/>
            </a:endParaRPr>
          </a:p>
          <a:p>
            <a:r>
              <a:rPr lang="zh-CN" altLang="en-US" sz="1200" dirty="0" smtClean="0">
                <a:solidFill>
                  <a:srgbClr val="080808"/>
                </a:solidFill>
                <a:latin typeface="+mj-ea"/>
                <a:ea typeface="+mj-ea"/>
                <a:cs typeface="方正兰亭细黑_GBK_M" pitchFamily="2" charset="2"/>
              </a:rPr>
              <a:t>添加文字内容，内容详尽简要清晰。</a:t>
            </a:r>
            <a:endParaRPr lang="en-US" altLang="zh-CN" sz="1200" dirty="0" smtClean="0">
              <a:solidFill>
                <a:srgbClr val="080808"/>
              </a:solidFill>
              <a:latin typeface="+mj-ea"/>
              <a:ea typeface="+mj-ea"/>
              <a:cs typeface="方正兰亭细黑_GBK_M" pitchFamily="2" charset="2"/>
            </a:endParaRPr>
          </a:p>
        </p:txBody>
      </p:sp>
      <p:cxnSp>
        <p:nvCxnSpPr>
          <p:cNvPr id="58" name="直接连接符 57"/>
          <p:cNvCxnSpPr/>
          <p:nvPr/>
        </p:nvCxnSpPr>
        <p:spPr>
          <a:xfrm flipV="1">
            <a:off x="1563059" y="838247"/>
            <a:ext cx="0" cy="576518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 advClick="0" advTm="10000">
    <p:pull dir="r"/>
  </p:transition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2" presetClass="entr" presetSubtype="8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8" dur="50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" presetID="1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2" dur="500"/>
                                            <p:tgtEl>
                                              <p:spTgt spid="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" presetID="1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6" dur="500"/>
                                            <p:tgtEl>
                                              <p:spTgt spid="5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8" presetID="2" presetClass="entr" presetSubtype="4" fill="hold" grpId="0" nodeType="afterEffect" p14:presetBounceEnd="4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20" dur="3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21" dur="3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4" fill="hold" nodeType="withEffect" p14:presetBounceEnd="44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24" dur="3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25" dur="3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4" fill="hold" grpId="0" nodeType="withEffect" p14:presetBounceEnd="44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28" dur="3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29" dur="3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4" fill="hold" nodeType="withEffect" p14:presetBounceEnd="44000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32" dur="3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33" dur="3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4" presetID="22" presetClass="entr" presetSubtype="4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6" dur="5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22" presetClass="entr" presetSubtype="4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9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22" presetClass="entr" presetSubtype="4" fill="hold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42" dur="5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" presetID="22" presetClass="entr" presetSubtype="4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45" dur="5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6" presetID="12" presetClass="entr" presetSubtype="1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8" dur="500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49" dur="50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0" presetID="12" presetClass="entr" presetSubtype="1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2" dur="500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53" dur="5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4" presetID="12" presetClass="entr" presetSubtype="1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6" dur="500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57" dur="50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8" presetID="12" presetClass="entr" presetSubtype="1" fill="hold" grpId="0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0" dur="500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61" dur="5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6" grpId="0" animBg="1"/>
          <p:bldP spid="43" grpId="0" animBg="1"/>
          <p:bldP spid="44" grpId="0" animBg="1"/>
          <p:bldP spid="51" grpId="0" animBg="1"/>
          <p:bldP spid="52" grpId="0"/>
          <p:bldP spid="53" grpId="0"/>
          <p:bldP spid="54" grpId="0"/>
          <p:bldP spid="55" grpId="0"/>
          <p:bldP spid="56" grpId="0"/>
          <p:bldP spid="57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2" presetClass="entr" presetSubtype="8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8" dur="50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" presetID="1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2" dur="500"/>
                                            <p:tgtEl>
                                              <p:spTgt spid="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" presetID="1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6" dur="500"/>
                                            <p:tgtEl>
                                              <p:spTgt spid="5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8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" dur="3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" dur="3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4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" dur="3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5" dur="3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4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3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3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4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2" dur="3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3" dur="3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4" presetID="22" presetClass="entr" presetSubtype="4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6" dur="5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22" presetClass="entr" presetSubtype="4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9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22" presetClass="entr" presetSubtype="4" fill="hold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42" dur="5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" presetID="22" presetClass="entr" presetSubtype="4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45" dur="5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6" presetID="12" presetClass="entr" presetSubtype="1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8" dur="500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49" dur="50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0" presetID="12" presetClass="entr" presetSubtype="1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2" dur="500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53" dur="5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4" presetID="12" presetClass="entr" presetSubtype="1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6" dur="500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57" dur="50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8" presetID="12" presetClass="entr" presetSubtype="1" fill="hold" grpId="0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0" dur="500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61" dur="5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6" grpId="0" animBg="1"/>
          <p:bldP spid="43" grpId="0" animBg="1"/>
          <p:bldP spid="44" grpId="0" animBg="1"/>
          <p:bldP spid="51" grpId="0" animBg="1"/>
          <p:bldP spid="52" grpId="0"/>
          <p:bldP spid="53" grpId="0"/>
          <p:bldP spid="54" grpId="0"/>
          <p:bldP spid="55" grpId="0"/>
          <p:bldP spid="56" grpId="0"/>
          <p:bldP spid="57" grpId="0"/>
        </p:bldLst>
      </p:timing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542614" y="1570310"/>
            <a:ext cx="2864150" cy="3002957"/>
            <a:chOff x="2330673" y="2010009"/>
            <a:chExt cx="1739454" cy="1412819"/>
          </a:xfrm>
        </p:grpSpPr>
        <p:sp>
          <p:nvSpPr>
            <p:cNvPr id="5" name="圆角矩形 4"/>
            <p:cNvSpPr/>
            <p:nvPr/>
          </p:nvSpPr>
          <p:spPr>
            <a:xfrm>
              <a:off x="2330673" y="2010009"/>
              <a:ext cx="1739454" cy="1412819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75000"/>
              </a:schemeClr>
            </a:solidFill>
            <a:ln w="31750"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27000" dist="63500" dir="13500000">
                <a:schemeClr val="tx1">
                  <a:lumMod val="65000"/>
                  <a:lumOff val="35000"/>
                  <a:alpha val="49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rgbClr val="FFFFFF"/>
                </a:solidFill>
                <a:latin typeface="+mj-ea"/>
                <a:ea typeface="+mj-ea"/>
              </a:endParaRPr>
            </a:p>
          </p:txBody>
        </p:sp>
        <p:sp>
          <p:nvSpPr>
            <p:cNvPr id="6" name="圆角矩形 5"/>
            <p:cNvSpPr/>
            <p:nvPr/>
          </p:nvSpPr>
          <p:spPr>
            <a:xfrm>
              <a:off x="2385774" y="2051987"/>
              <a:ext cx="1629238" cy="1328857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95000"/>
              </a:schemeClr>
            </a:solidFill>
            <a:ln w="50800">
              <a:noFill/>
            </a:ln>
            <a:effectLst>
              <a:outerShdw blurRad="76200" dist="38100" dir="2700000" algn="tl" rotWithShape="0">
                <a:schemeClr val="tx1">
                  <a:lumMod val="65000"/>
                  <a:lumOff val="35000"/>
                  <a:alpha val="64000"/>
                </a:schemeClr>
              </a:outerShdw>
            </a:effectLst>
            <a:scene3d>
              <a:camera prst="orthographicFront"/>
              <a:lightRig rig="threePt" dir="t"/>
            </a:scene3d>
            <a:sp3d prstMaterial="softEdge">
              <a:bevelT w="44450" h="1270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rgbClr val="FFFFFF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2164025" y="1764106"/>
            <a:ext cx="16213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Add the title here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1884245" y="2062814"/>
            <a:ext cx="2196810" cy="24168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latin typeface="+mj-ea"/>
              <a:ea typeface="+mj-ea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1858143" y="2347684"/>
            <a:ext cx="489994" cy="1684725"/>
            <a:chOff x="6238875" y="2790826"/>
            <a:chExt cx="1285875" cy="4371967"/>
          </a:xfrm>
          <a:solidFill>
            <a:srgbClr val="E2E2E2"/>
          </a:solidFill>
          <a:effectLst/>
        </p:grpSpPr>
        <p:sp>
          <p:nvSpPr>
            <p:cNvPr id="10" name="矩形 9"/>
            <p:cNvSpPr/>
            <p:nvPr/>
          </p:nvSpPr>
          <p:spPr>
            <a:xfrm>
              <a:off x="6238875" y="2790826"/>
              <a:ext cx="1285875" cy="35083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latin typeface="+mj-ea"/>
                <a:ea typeface="+mj-ea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6238875" y="3238501"/>
              <a:ext cx="1285875" cy="35083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latin typeface="+mj-ea"/>
                <a:ea typeface="+mj-ea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6238875" y="3686176"/>
              <a:ext cx="1285875" cy="35083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latin typeface="+mj-ea"/>
                <a:ea typeface="+mj-ea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6238875" y="4133851"/>
              <a:ext cx="1285875" cy="35083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latin typeface="+mj-ea"/>
                <a:ea typeface="+mj-ea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6238875" y="4581526"/>
              <a:ext cx="1285875" cy="35083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latin typeface="+mj-ea"/>
                <a:ea typeface="+mj-ea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6238875" y="5026025"/>
              <a:ext cx="1285875" cy="35083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latin typeface="+mj-ea"/>
                <a:ea typeface="+mj-ea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6238875" y="5470524"/>
              <a:ext cx="1285875" cy="35083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latin typeface="+mj-ea"/>
                <a:ea typeface="+mj-ea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6238875" y="5915023"/>
              <a:ext cx="1285875" cy="35083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latin typeface="+mj-ea"/>
                <a:ea typeface="+mj-ea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6238875" y="6363489"/>
              <a:ext cx="1285875" cy="35083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latin typeface="+mj-ea"/>
                <a:ea typeface="+mj-ea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6238875" y="6811955"/>
              <a:ext cx="1285875" cy="35083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latin typeface="+mj-ea"/>
                <a:ea typeface="+mj-ea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2439168" y="2347684"/>
            <a:ext cx="489994" cy="1684725"/>
            <a:chOff x="6238875" y="2790826"/>
            <a:chExt cx="1285875" cy="4371967"/>
          </a:xfrm>
          <a:solidFill>
            <a:srgbClr val="E2E2E2"/>
          </a:solidFill>
          <a:effectLst/>
        </p:grpSpPr>
        <p:sp>
          <p:nvSpPr>
            <p:cNvPr id="21" name="矩形 20"/>
            <p:cNvSpPr/>
            <p:nvPr/>
          </p:nvSpPr>
          <p:spPr>
            <a:xfrm>
              <a:off x="6238875" y="2790826"/>
              <a:ext cx="1285875" cy="35083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latin typeface="+mj-ea"/>
                <a:ea typeface="+mj-ea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6238875" y="3238501"/>
              <a:ext cx="1285875" cy="35083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latin typeface="+mj-ea"/>
                <a:ea typeface="+mj-ea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6238875" y="3686176"/>
              <a:ext cx="1285875" cy="35083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latin typeface="+mj-ea"/>
                <a:ea typeface="+mj-ea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238875" y="4133851"/>
              <a:ext cx="1285875" cy="35083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latin typeface="+mj-ea"/>
                <a:ea typeface="+mj-ea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6238875" y="4581526"/>
              <a:ext cx="1285875" cy="35083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latin typeface="+mj-ea"/>
                <a:ea typeface="+mj-ea"/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>
              <a:off x="6238875" y="5026025"/>
              <a:ext cx="1285875" cy="35083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latin typeface="+mj-ea"/>
                <a:ea typeface="+mj-ea"/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>
              <a:off x="6238875" y="5470524"/>
              <a:ext cx="1285875" cy="35083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latin typeface="+mj-ea"/>
                <a:ea typeface="+mj-ea"/>
              </a:endParaRPr>
            </a:p>
          </p:txBody>
        </p:sp>
        <p:sp>
          <p:nvSpPr>
            <p:cNvPr id="28" name="矩形 27"/>
            <p:cNvSpPr/>
            <p:nvPr/>
          </p:nvSpPr>
          <p:spPr>
            <a:xfrm>
              <a:off x="6238875" y="5915023"/>
              <a:ext cx="1285875" cy="35083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latin typeface="+mj-ea"/>
                <a:ea typeface="+mj-ea"/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6238875" y="6363489"/>
              <a:ext cx="1285875" cy="35083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latin typeface="+mj-ea"/>
                <a:ea typeface="+mj-ea"/>
              </a:endParaRPr>
            </a:p>
          </p:txBody>
        </p:sp>
        <p:sp>
          <p:nvSpPr>
            <p:cNvPr id="30" name="矩形 29"/>
            <p:cNvSpPr/>
            <p:nvPr/>
          </p:nvSpPr>
          <p:spPr>
            <a:xfrm>
              <a:off x="6238875" y="6811955"/>
              <a:ext cx="1285875" cy="35083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latin typeface="+mj-ea"/>
                <a:ea typeface="+mj-ea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3020193" y="2347684"/>
            <a:ext cx="489994" cy="1684725"/>
            <a:chOff x="6238875" y="2790826"/>
            <a:chExt cx="1285875" cy="4371967"/>
          </a:xfrm>
          <a:solidFill>
            <a:srgbClr val="E2E2E2"/>
          </a:solidFill>
          <a:effectLst/>
        </p:grpSpPr>
        <p:sp>
          <p:nvSpPr>
            <p:cNvPr id="32" name="矩形 31"/>
            <p:cNvSpPr/>
            <p:nvPr/>
          </p:nvSpPr>
          <p:spPr>
            <a:xfrm>
              <a:off x="6238875" y="2790826"/>
              <a:ext cx="1285875" cy="35083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latin typeface="+mj-ea"/>
                <a:ea typeface="+mj-ea"/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6238875" y="3238501"/>
              <a:ext cx="1285875" cy="35083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latin typeface="+mj-ea"/>
                <a:ea typeface="+mj-ea"/>
              </a:endParaRPr>
            </a:p>
          </p:txBody>
        </p:sp>
        <p:sp>
          <p:nvSpPr>
            <p:cNvPr id="34" name="矩形 33"/>
            <p:cNvSpPr/>
            <p:nvPr/>
          </p:nvSpPr>
          <p:spPr>
            <a:xfrm>
              <a:off x="6238875" y="3686176"/>
              <a:ext cx="1285875" cy="35083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latin typeface="+mj-ea"/>
                <a:ea typeface="+mj-ea"/>
              </a:endParaRPr>
            </a:p>
          </p:txBody>
        </p:sp>
        <p:sp>
          <p:nvSpPr>
            <p:cNvPr id="35" name="矩形 34"/>
            <p:cNvSpPr/>
            <p:nvPr/>
          </p:nvSpPr>
          <p:spPr>
            <a:xfrm>
              <a:off x="6238875" y="4133851"/>
              <a:ext cx="1285875" cy="35083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latin typeface="+mj-ea"/>
                <a:ea typeface="+mj-ea"/>
              </a:endParaRPr>
            </a:p>
          </p:txBody>
        </p:sp>
        <p:sp>
          <p:nvSpPr>
            <p:cNvPr id="36" name="矩形 35"/>
            <p:cNvSpPr/>
            <p:nvPr/>
          </p:nvSpPr>
          <p:spPr>
            <a:xfrm>
              <a:off x="6238875" y="4581526"/>
              <a:ext cx="1285875" cy="35083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latin typeface="+mj-ea"/>
                <a:ea typeface="+mj-ea"/>
              </a:endParaRPr>
            </a:p>
          </p:txBody>
        </p:sp>
        <p:sp>
          <p:nvSpPr>
            <p:cNvPr id="37" name="矩形 36"/>
            <p:cNvSpPr/>
            <p:nvPr/>
          </p:nvSpPr>
          <p:spPr>
            <a:xfrm>
              <a:off x="6238875" y="5026025"/>
              <a:ext cx="1285875" cy="35083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latin typeface="+mj-ea"/>
                <a:ea typeface="+mj-ea"/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6238875" y="5470524"/>
              <a:ext cx="1285875" cy="35083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latin typeface="+mj-ea"/>
                <a:ea typeface="+mj-ea"/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6238875" y="5915023"/>
              <a:ext cx="1285875" cy="35083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latin typeface="+mj-ea"/>
                <a:ea typeface="+mj-ea"/>
              </a:endParaRPr>
            </a:p>
          </p:txBody>
        </p:sp>
        <p:sp>
          <p:nvSpPr>
            <p:cNvPr id="40" name="矩形 39"/>
            <p:cNvSpPr/>
            <p:nvPr/>
          </p:nvSpPr>
          <p:spPr>
            <a:xfrm>
              <a:off x="6238875" y="6363489"/>
              <a:ext cx="1285875" cy="35083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latin typeface="+mj-ea"/>
                <a:ea typeface="+mj-ea"/>
              </a:endParaRPr>
            </a:p>
          </p:txBody>
        </p:sp>
        <p:sp>
          <p:nvSpPr>
            <p:cNvPr id="41" name="矩形 40"/>
            <p:cNvSpPr/>
            <p:nvPr/>
          </p:nvSpPr>
          <p:spPr>
            <a:xfrm>
              <a:off x="6238875" y="6811955"/>
              <a:ext cx="1285875" cy="35083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latin typeface="+mj-ea"/>
                <a:ea typeface="+mj-ea"/>
              </a:endParaRPr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3601218" y="2347684"/>
            <a:ext cx="489994" cy="1684725"/>
            <a:chOff x="6238875" y="2790826"/>
            <a:chExt cx="1285875" cy="4371967"/>
          </a:xfrm>
          <a:solidFill>
            <a:schemeClr val="accent4"/>
          </a:solidFill>
          <a:effectLst/>
        </p:grpSpPr>
        <p:sp>
          <p:nvSpPr>
            <p:cNvPr id="43" name="矩形 42"/>
            <p:cNvSpPr/>
            <p:nvPr/>
          </p:nvSpPr>
          <p:spPr>
            <a:xfrm>
              <a:off x="6238875" y="2790826"/>
              <a:ext cx="1285875" cy="350838"/>
            </a:xfrm>
            <a:prstGeom prst="rect">
              <a:avLst/>
            </a:prstGeom>
            <a:solidFill>
              <a:srgbClr val="E2E2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latin typeface="+mj-ea"/>
                <a:ea typeface="+mj-ea"/>
              </a:endParaRPr>
            </a:p>
          </p:txBody>
        </p:sp>
        <p:sp>
          <p:nvSpPr>
            <p:cNvPr id="44" name="矩形 43"/>
            <p:cNvSpPr/>
            <p:nvPr/>
          </p:nvSpPr>
          <p:spPr>
            <a:xfrm>
              <a:off x="6238875" y="3238501"/>
              <a:ext cx="1285875" cy="35083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latin typeface="+mj-ea"/>
                <a:ea typeface="+mj-ea"/>
              </a:endParaRPr>
            </a:p>
          </p:txBody>
        </p:sp>
        <p:sp>
          <p:nvSpPr>
            <p:cNvPr id="45" name="矩形 44"/>
            <p:cNvSpPr/>
            <p:nvPr/>
          </p:nvSpPr>
          <p:spPr>
            <a:xfrm>
              <a:off x="6238875" y="3686176"/>
              <a:ext cx="1285875" cy="35083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latin typeface="+mj-ea"/>
                <a:ea typeface="+mj-ea"/>
              </a:endParaRPr>
            </a:p>
          </p:txBody>
        </p:sp>
        <p:sp>
          <p:nvSpPr>
            <p:cNvPr id="46" name="矩形 45"/>
            <p:cNvSpPr/>
            <p:nvPr/>
          </p:nvSpPr>
          <p:spPr>
            <a:xfrm>
              <a:off x="6238875" y="4133851"/>
              <a:ext cx="1285875" cy="35083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latin typeface="+mj-ea"/>
                <a:ea typeface="+mj-ea"/>
              </a:endParaRPr>
            </a:p>
          </p:txBody>
        </p:sp>
        <p:sp>
          <p:nvSpPr>
            <p:cNvPr id="47" name="矩形 46"/>
            <p:cNvSpPr/>
            <p:nvPr/>
          </p:nvSpPr>
          <p:spPr>
            <a:xfrm>
              <a:off x="6238875" y="4581526"/>
              <a:ext cx="1285875" cy="35083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latin typeface="+mj-ea"/>
                <a:ea typeface="+mj-ea"/>
              </a:endParaRPr>
            </a:p>
          </p:txBody>
        </p:sp>
        <p:sp>
          <p:nvSpPr>
            <p:cNvPr id="48" name="矩形 47"/>
            <p:cNvSpPr/>
            <p:nvPr/>
          </p:nvSpPr>
          <p:spPr>
            <a:xfrm>
              <a:off x="6238875" y="5026025"/>
              <a:ext cx="1285875" cy="35083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latin typeface="+mj-ea"/>
                <a:ea typeface="+mj-ea"/>
              </a:endParaRPr>
            </a:p>
          </p:txBody>
        </p:sp>
        <p:sp>
          <p:nvSpPr>
            <p:cNvPr id="49" name="矩形 48"/>
            <p:cNvSpPr/>
            <p:nvPr/>
          </p:nvSpPr>
          <p:spPr>
            <a:xfrm>
              <a:off x="6238875" y="5470524"/>
              <a:ext cx="1285875" cy="35083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latin typeface="+mj-ea"/>
                <a:ea typeface="+mj-ea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6238875" y="5915023"/>
              <a:ext cx="1285875" cy="35083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latin typeface="+mj-ea"/>
                <a:ea typeface="+mj-ea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6238875" y="6363489"/>
              <a:ext cx="1285875" cy="35083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latin typeface="+mj-ea"/>
                <a:ea typeface="+mj-ea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6238875" y="6811955"/>
              <a:ext cx="1285875" cy="35083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latin typeface="+mj-ea"/>
                <a:ea typeface="+mj-ea"/>
              </a:endParaRPr>
            </a:p>
          </p:txBody>
        </p:sp>
      </p:grpSp>
      <p:sp>
        <p:nvSpPr>
          <p:cNvPr id="53" name="矩形 52"/>
          <p:cNvSpPr/>
          <p:nvPr/>
        </p:nvSpPr>
        <p:spPr>
          <a:xfrm>
            <a:off x="1784783" y="4032409"/>
            <a:ext cx="636713" cy="2077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750" spc="75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PART 01</a:t>
            </a:r>
            <a:endParaRPr lang="zh-CN" altLang="en-US" sz="75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2367661" y="4032409"/>
            <a:ext cx="636713" cy="2077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750" spc="75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PART 02</a:t>
            </a:r>
            <a:endParaRPr lang="zh-CN" altLang="en-US" sz="75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2950401" y="4032409"/>
            <a:ext cx="636713" cy="2077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750" spc="75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PART 03</a:t>
            </a:r>
            <a:endParaRPr lang="zh-CN" altLang="en-US" sz="75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3527858" y="4032409"/>
            <a:ext cx="636713" cy="2077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750" spc="75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PART 04</a:t>
            </a:r>
            <a:endParaRPr lang="zh-CN" altLang="en-US" sz="75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57" name="组合 56"/>
          <p:cNvGrpSpPr/>
          <p:nvPr/>
        </p:nvGrpSpPr>
        <p:grpSpPr>
          <a:xfrm>
            <a:off x="4935715" y="1713060"/>
            <a:ext cx="822743" cy="354595"/>
            <a:chOff x="6225354" y="2411080"/>
            <a:chExt cx="1096990" cy="472793"/>
          </a:xfrm>
        </p:grpSpPr>
        <p:grpSp>
          <p:nvGrpSpPr>
            <p:cNvPr id="58" name="组合 57"/>
            <p:cNvGrpSpPr/>
            <p:nvPr/>
          </p:nvGrpSpPr>
          <p:grpSpPr>
            <a:xfrm>
              <a:off x="6225354" y="2411080"/>
              <a:ext cx="1096990" cy="472793"/>
              <a:chOff x="2207939" y="2018653"/>
              <a:chExt cx="6978844" cy="1220496"/>
            </a:xfrm>
          </p:grpSpPr>
          <p:sp>
            <p:nvSpPr>
              <p:cNvPr id="60" name="圆角矩形 59"/>
              <p:cNvSpPr/>
              <p:nvPr/>
            </p:nvSpPr>
            <p:spPr>
              <a:xfrm>
                <a:off x="2207939" y="2018653"/>
                <a:ext cx="6978844" cy="1220496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 w="31750">
                <a:gradFill flip="none" rotWithShape="1">
                  <a:gsLst>
                    <a:gs pos="0">
                      <a:srgbClr val="CDCDCD"/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innerShdw blurRad="127000" dist="63500" dir="13500000">
                  <a:schemeClr val="tx1">
                    <a:lumMod val="65000"/>
                    <a:lumOff val="35000"/>
                    <a:alpha val="49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>
                  <a:solidFill>
                    <a:srgbClr val="FFFFFF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61" name="圆角矩形 60"/>
              <p:cNvSpPr/>
              <p:nvPr/>
            </p:nvSpPr>
            <p:spPr>
              <a:xfrm>
                <a:off x="2252045" y="2038293"/>
                <a:ext cx="2901718" cy="115141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95000"/>
                </a:schemeClr>
              </a:solidFill>
              <a:ln w="50800">
                <a:noFill/>
              </a:ln>
              <a:effectLst>
                <a:outerShdw blurRad="50800" dist="12700" dir="2700000" algn="tl" rotWithShape="0">
                  <a:schemeClr val="tx1">
                    <a:lumMod val="65000"/>
                    <a:lumOff val="35000"/>
                    <a:alpha val="60000"/>
                  </a:schemeClr>
                </a:outerShdw>
              </a:effectLst>
              <a:scene3d>
                <a:camera prst="orthographicFront"/>
                <a:lightRig rig="threePt" dir="t"/>
              </a:scene3d>
              <a:sp3d prstMaterial="softEdge">
                <a:bevelT w="57150" h="12700" prst="angl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  <a:latin typeface="+mj-ea"/>
                  <a:ea typeface="+mj-ea"/>
                </a:endParaRPr>
              </a:p>
            </p:txBody>
          </p:sp>
        </p:grpSp>
        <p:sp>
          <p:nvSpPr>
            <p:cNvPr id="59" name="矩形 58"/>
            <p:cNvSpPr/>
            <p:nvPr/>
          </p:nvSpPr>
          <p:spPr>
            <a:xfrm>
              <a:off x="6729715" y="2447877"/>
              <a:ext cx="571096" cy="430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1500" spc="75" dirty="0">
                  <a:solidFill>
                    <a:schemeClr val="bg1"/>
                  </a:solidFill>
                  <a:latin typeface="+mj-ea"/>
                  <a:ea typeface="+mj-ea"/>
                </a:rPr>
                <a:t>01</a:t>
              </a:r>
              <a:endParaRPr lang="zh-CN" altLang="en-US" sz="15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62" name="组合 61"/>
          <p:cNvGrpSpPr/>
          <p:nvPr/>
        </p:nvGrpSpPr>
        <p:grpSpPr>
          <a:xfrm>
            <a:off x="5855253" y="1669854"/>
            <a:ext cx="1762338" cy="605265"/>
            <a:chOff x="2744012" y="4525702"/>
            <a:chExt cx="2349784" cy="807020"/>
          </a:xfrm>
        </p:grpSpPr>
        <p:sp>
          <p:nvSpPr>
            <p:cNvPr id="63" name="文本框 62"/>
            <p:cNvSpPr txBox="1"/>
            <p:nvPr/>
          </p:nvSpPr>
          <p:spPr bwMode="auto">
            <a:xfrm>
              <a:off x="2744012" y="4747946"/>
              <a:ext cx="2253439" cy="58477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900" dirty="0">
                  <a:solidFill>
                    <a:srgbClr val="000000"/>
                  </a:solidFill>
                  <a:latin typeface="+mj-ea"/>
                  <a:cs typeface="Lato Light" charset="0"/>
                  <a:sym typeface="Lato Light" charset="0"/>
                </a:rPr>
                <a:t>此处添加详细文本描述，建议与标题相关并符合</a:t>
              </a:r>
              <a:r>
                <a:rPr lang="zh-CN" altLang="en-US" sz="900" dirty="0" smtClean="0">
                  <a:solidFill>
                    <a:srgbClr val="000000"/>
                  </a:solidFill>
                  <a:latin typeface="+mj-ea"/>
                  <a:cs typeface="Lato Light" charset="0"/>
                  <a:sym typeface="Lato Light" charset="0"/>
                </a:rPr>
                <a:t>整体</a:t>
              </a:r>
              <a:endParaRPr lang="en-US" altLang="zh-CN" sz="900" dirty="0">
                <a:solidFill>
                  <a:srgbClr val="000000"/>
                </a:solidFill>
                <a:latin typeface="+mj-ea"/>
                <a:cs typeface="Lato Light" charset="0"/>
                <a:sym typeface="Lato Light" charset="0"/>
              </a:endParaRPr>
            </a:p>
          </p:txBody>
        </p:sp>
        <p:sp>
          <p:nvSpPr>
            <p:cNvPr id="64" name="文本框 63"/>
            <p:cNvSpPr txBox="1"/>
            <p:nvPr/>
          </p:nvSpPr>
          <p:spPr bwMode="auto">
            <a:xfrm>
              <a:off x="2744012" y="4525702"/>
              <a:ext cx="234978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zh-CN" altLang="en-US" sz="1200" spc="75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在此添加标题</a:t>
              </a:r>
              <a:endParaRPr lang="zh-CN" altLang="en-US" sz="1200" spc="75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endParaRPr>
            </a:p>
          </p:txBody>
        </p:sp>
      </p:grpSp>
      <p:cxnSp>
        <p:nvCxnSpPr>
          <p:cNvPr id="65" name="直接连接符 64"/>
          <p:cNvCxnSpPr/>
          <p:nvPr/>
        </p:nvCxnSpPr>
        <p:spPr>
          <a:xfrm>
            <a:off x="5845728" y="1708573"/>
            <a:ext cx="0" cy="491084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6" name="组合 65"/>
          <p:cNvGrpSpPr/>
          <p:nvPr/>
        </p:nvGrpSpPr>
        <p:grpSpPr>
          <a:xfrm>
            <a:off x="4935715" y="2446485"/>
            <a:ext cx="822743" cy="354595"/>
            <a:chOff x="6225354" y="2411080"/>
            <a:chExt cx="1096990" cy="472793"/>
          </a:xfrm>
        </p:grpSpPr>
        <p:grpSp>
          <p:nvGrpSpPr>
            <p:cNvPr id="67" name="组合 66"/>
            <p:cNvGrpSpPr/>
            <p:nvPr/>
          </p:nvGrpSpPr>
          <p:grpSpPr>
            <a:xfrm>
              <a:off x="6225354" y="2411080"/>
              <a:ext cx="1096990" cy="472793"/>
              <a:chOff x="2207939" y="2018653"/>
              <a:chExt cx="6978844" cy="1220496"/>
            </a:xfrm>
          </p:grpSpPr>
          <p:sp>
            <p:nvSpPr>
              <p:cNvPr id="69" name="圆角矩形 68"/>
              <p:cNvSpPr/>
              <p:nvPr/>
            </p:nvSpPr>
            <p:spPr>
              <a:xfrm>
                <a:off x="2207939" y="2018653"/>
                <a:ext cx="6978844" cy="1220496"/>
              </a:xfrm>
              <a:prstGeom prst="roundRect">
                <a:avLst>
                  <a:gd name="adj" fmla="val 50000"/>
                </a:avLst>
              </a:prstGeom>
              <a:solidFill>
                <a:schemeClr val="accent2"/>
              </a:solidFill>
              <a:ln w="31750">
                <a:gradFill flip="none" rotWithShape="1">
                  <a:gsLst>
                    <a:gs pos="0">
                      <a:srgbClr val="CDCDCD"/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innerShdw blurRad="127000" dist="63500" dir="13500000">
                  <a:schemeClr val="tx1">
                    <a:lumMod val="65000"/>
                    <a:lumOff val="35000"/>
                    <a:alpha val="49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>
                  <a:solidFill>
                    <a:srgbClr val="FFFFFF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70" name="圆角矩形 69"/>
              <p:cNvSpPr/>
              <p:nvPr/>
            </p:nvSpPr>
            <p:spPr>
              <a:xfrm>
                <a:off x="2252045" y="2038293"/>
                <a:ext cx="2901718" cy="115141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95000"/>
                </a:schemeClr>
              </a:solidFill>
              <a:ln w="50800">
                <a:noFill/>
              </a:ln>
              <a:effectLst>
                <a:outerShdw blurRad="50800" dist="12700" dir="2700000" algn="tl" rotWithShape="0">
                  <a:schemeClr val="tx1">
                    <a:lumMod val="65000"/>
                    <a:lumOff val="35000"/>
                    <a:alpha val="60000"/>
                  </a:schemeClr>
                </a:outerShdw>
              </a:effectLst>
              <a:scene3d>
                <a:camera prst="orthographicFront"/>
                <a:lightRig rig="threePt" dir="t"/>
              </a:scene3d>
              <a:sp3d prstMaterial="softEdge">
                <a:bevelT w="57150" h="12700" prst="angl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  <a:latin typeface="+mj-ea"/>
                  <a:ea typeface="+mj-ea"/>
                </a:endParaRPr>
              </a:p>
            </p:txBody>
          </p:sp>
        </p:grpSp>
        <p:sp>
          <p:nvSpPr>
            <p:cNvPr id="68" name="矩形 67"/>
            <p:cNvSpPr/>
            <p:nvPr/>
          </p:nvSpPr>
          <p:spPr>
            <a:xfrm>
              <a:off x="6729714" y="2447877"/>
              <a:ext cx="571097" cy="430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1500" spc="75" dirty="0">
                  <a:solidFill>
                    <a:schemeClr val="bg1"/>
                  </a:solidFill>
                  <a:latin typeface="+mj-ea"/>
                  <a:ea typeface="+mj-ea"/>
                </a:rPr>
                <a:t>02</a:t>
              </a:r>
              <a:endParaRPr lang="zh-CN" altLang="en-US" sz="15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71" name="组合 70"/>
          <p:cNvGrpSpPr/>
          <p:nvPr/>
        </p:nvGrpSpPr>
        <p:grpSpPr>
          <a:xfrm>
            <a:off x="5855253" y="2403279"/>
            <a:ext cx="1762338" cy="587952"/>
            <a:chOff x="2744012" y="4525702"/>
            <a:chExt cx="2349784" cy="783936"/>
          </a:xfrm>
        </p:grpSpPr>
        <p:sp>
          <p:nvSpPr>
            <p:cNvPr id="72" name="文本框 71"/>
            <p:cNvSpPr txBox="1"/>
            <p:nvPr/>
          </p:nvSpPr>
          <p:spPr bwMode="auto">
            <a:xfrm>
              <a:off x="2744012" y="4747946"/>
              <a:ext cx="2253439" cy="5616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900" dirty="0">
                  <a:solidFill>
                    <a:srgbClr val="000000"/>
                  </a:solidFill>
                  <a:latin typeface="+mj-ea"/>
                  <a:cs typeface="Lato Light" charset="0"/>
                  <a:sym typeface="Lato Light" charset="0"/>
                </a:rPr>
                <a:t>此处添加详细文本描述，建议与标题相关并符合</a:t>
              </a:r>
              <a:r>
                <a:rPr lang="zh-CN" altLang="en-US" sz="900" dirty="0" smtClean="0">
                  <a:solidFill>
                    <a:srgbClr val="000000"/>
                  </a:solidFill>
                  <a:latin typeface="+mj-ea"/>
                  <a:cs typeface="Lato Light" charset="0"/>
                  <a:sym typeface="Lato Light" charset="0"/>
                </a:rPr>
                <a:t>整体</a:t>
              </a:r>
              <a:endParaRPr lang="en-US" altLang="zh-CN" sz="900" dirty="0">
                <a:solidFill>
                  <a:srgbClr val="000000"/>
                </a:solidFill>
                <a:latin typeface="+mj-ea"/>
                <a:cs typeface="Lato Light" charset="0"/>
                <a:sym typeface="Lato Light" charset="0"/>
              </a:endParaRPr>
            </a:p>
          </p:txBody>
        </p:sp>
        <p:sp>
          <p:nvSpPr>
            <p:cNvPr id="73" name="文本框 72"/>
            <p:cNvSpPr txBox="1"/>
            <p:nvPr/>
          </p:nvSpPr>
          <p:spPr bwMode="auto">
            <a:xfrm>
              <a:off x="2744012" y="4525702"/>
              <a:ext cx="234978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zh-CN" altLang="en-US" sz="1200" spc="75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在此添加标题</a:t>
              </a:r>
              <a:endParaRPr lang="zh-CN" altLang="en-US" sz="1200" spc="75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endParaRPr>
            </a:p>
          </p:txBody>
        </p:sp>
      </p:grpSp>
      <p:cxnSp>
        <p:nvCxnSpPr>
          <p:cNvPr id="74" name="直接连接符 73"/>
          <p:cNvCxnSpPr/>
          <p:nvPr/>
        </p:nvCxnSpPr>
        <p:spPr>
          <a:xfrm>
            <a:off x="5845728" y="2441998"/>
            <a:ext cx="0" cy="491084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5" name="组合 74"/>
          <p:cNvGrpSpPr/>
          <p:nvPr/>
        </p:nvGrpSpPr>
        <p:grpSpPr>
          <a:xfrm>
            <a:off x="4935715" y="3179910"/>
            <a:ext cx="822743" cy="354595"/>
            <a:chOff x="6225354" y="2411080"/>
            <a:chExt cx="1096990" cy="472793"/>
          </a:xfrm>
        </p:grpSpPr>
        <p:grpSp>
          <p:nvGrpSpPr>
            <p:cNvPr id="76" name="组合 75"/>
            <p:cNvGrpSpPr/>
            <p:nvPr/>
          </p:nvGrpSpPr>
          <p:grpSpPr>
            <a:xfrm>
              <a:off x="6225354" y="2411080"/>
              <a:ext cx="1096990" cy="472793"/>
              <a:chOff x="2207939" y="2018653"/>
              <a:chExt cx="6978844" cy="1220496"/>
            </a:xfrm>
          </p:grpSpPr>
          <p:sp>
            <p:nvSpPr>
              <p:cNvPr id="78" name="圆角矩形 77"/>
              <p:cNvSpPr/>
              <p:nvPr/>
            </p:nvSpPr>
            <p:spPr>
              <a:xfrm>
                <a:off x="2207939" y="2018653"/>
                <a:ext cx="6978844" cy="1220496"/>
              </a:xfrm>
              <a:prstGeom prst="roundRect">
                <a:avLst>
                  <a:gd name="adj" fmla="val 50000"/>
                </a:avLst>
              </a:prstGeom>
              <a:solidFill>
                <a:schemeClr val="accent3"/>
              </a:solidFill>
              <a:ln w="31750">
                <a:gradFill flip="none" rotWithShape="1">
                  <a:gsLst>
                    <a:gs pos="0">
                      <a:srgbClr val="CDCDCD"/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innerShdw blurRad="127000" dist="63500" dir="13500000">
                  <a:schemeClr val="tx1">
                    <a:lumMod val="65000"/>
                    <a:lumOff val="35000"/>
                    <a:alpha val="49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>
                  <a:solidFill>
                    <a:srgbClr val="FFFFFF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79" name="圆角矩形 78"/>
              <p:cNvSpPr/>
              <p:nvPr/>
            </p:nvSpPr>
            <p:spPr>
              <a:xfrm>
                <a:off x="2252045" y="2038293"/>
                <a:ext cx="2901718" cy="115141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95000"/>
                </a:schemeClr>
              </a:solidFill>
              <a:ln w="50800">
                <a:noFill/>
              </a:ln>
              <a:effectLst>
                <a:outerShdw blurRad="50800" dist="12700" dir="2700000" algn="tl" rotWithShape="0">
                  <a:schemeClr val="tx1">
                    <a:lumMod val="65000"/>
                    <a:lumOff val="35000"/>
                    <a:alpha val="60000"/>
                  </a:schemeClr>
                </a:outerShdw>
              </a:effectLst>
              <a:scene3d>
                <a:camera prst="orthographicFront"/>
                <a:lightRig rig="threePt" dir="t"/>
              </a:scene3d>
              <a:sp3d prstMaterial="softEdge">
                <a:bevelT w="57150" h="12700" prst="angl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  <a:latin typeface="+mj-ea"/>
                  <a:ea typeface="+mj-ea"/>
                </a:endParaRPr>
              </a:p>
            </p:txBody>
          </p:sp>
        </p:grpSp>
        <p:sp>
          <p:nvSpPr>
            <p:cNvPr id="77" name="矩形 76"/>
            <p:cNvSpPr/>
            <p:nvPr/>
          </p:nvSpPr>
          <p:spPr>
            <a:xfrm>
              <a:off x="6729712" y="2447877"/>
              <a:ext cx="571097" cy="430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1500" spc="75" dirty="0">
                  <a:solidFill>
                    <a:schemeClr val="bg1"/>
                  </a:solidFill>
                  <a:latin typeface="+mj-ea"/>
                  <a:ea typeface="+mj-ea"/>
                </a:rPr>
                <a:t>03</a:t>
              </a:r>
              <a:endParaRPr lang="zh-CN" altLang="en-US" sz="15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80" name="组合 79"/>
          <p:cNvGrpSpPr/>
          <p:nvPr/>
        </p:nvGrpSpPr>
        <p:grpSpPr>
          <a:xfrm>
            <a:off x="5855253" y="3136704"/>
            <a:ext cx="1762338" cy="587952"/>
            <a:chOff x="2744012" y="4525702"/>
            <a:chExt cx="2349784" cy="783936"/>
          </a:xfrm>
        </p:grpSpPr>
        <p:sp>
          <p:nvSpPr>
            <p:cNvPr id="81" name="文本框 80"/>
            <p:cNvSpPr txBox="1"/>
            <p:nvPr/>
          </p:nvSpPr>
          <p:spPr bwMode="auto">
            <a:xfrm>
              <a:off x="2744012" y="4747946"/>
              <a:ext cx="2253439" cy="5616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900" dirty="0">
                  <a:solidFill>
                    <a:srgbClr val="000000"/>
                  </a:solidFill>
                  <a:latin typeface="+mj-ea"/>
                  <a:cs typeface="Lato Light" charset="0"/>
                  <a:sym typeface="Lato Light" charset="0"/>
                </a:rPr>
                <a:t>此处添加详细文本描述，建议与标题相关并符合</a:t>
              </a:r>
              <a:r>
                <a:rPr lang="zh-CN" altLang="en-US" sz="900" dirty="0" smtClean="0">
                  <a:solidFill>
                    <a:srgbClr val="000000"/>
                  </a:solidFill>
                  <a:latin typeface="+mj-ea"/>
                  <a:cs typeface="Lato Light" charset="0"/>
                  <a:sym typeface="Lato Light" charset="0"/>
                </a:rPr>
                <a:t>整体</a:t>
              </a:r>
              <a:endParaRPr lang="en-US" altLang="zh-CN" sz="900" dirty="0">
                <a:solidFill>
                  <a:srgbClr val="000000"/>
                </a:solidFill>
                <a:latin typeface="+mj-ea"/>
                <a:cs typeface="Lato Light" charset="0"/>
                <a:sym typeface="Lato Light" charset="0"/>
              </a:endParaRPr>
            </a:p>
          </p:txBody>
        </p:sp>
        <p:sp>
          <p:nvSpPr>
            <p:cNvPr id="82" name="文本框 81"/>
            <p:cNvSpPr txBox="1"/>
            <p:nvPr/>
          </p:nvSpPr>
          <p:spPr bwMode="auto">
            <a:xfrm>
              <a:off x="2744012" y="4525702"/>
              <a:ext cx="234978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zh-CN" altLang="en-US" sz="1200" spc="75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在此添加标题</a:t>
              </a:r>
              <a:endParaRPr lang="zh-CN" altLang="en-US" sz="1200" spc="75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endParaRPr>
            </a:p>
          </p:txBody>
        </p:sp>
      </p:grpSp>
      <p:cxnSp>
        <p:nvCxnSpPr>
          <p:cNvPr id="83" name="直接连接符 82"/>
          <p:cNvCxnSpPr/>
          <p:nvPr/>
        </p:nvCxnSpPr>
        <p:spPr>
          <a:xfrm>
            <a:off x="5845728" y="3175423"/>
            <a:ext cx="0" cy="491084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4" name="组合 83"/>
          <p:cNvGrpSpPr/>
          <p:nvPr/>
        </p:nvGrpSpPr>
        <p:grpSpPr>
          <a:xfrm>
            <a:off x="4935715" y="3913335"/>
            <a:ext cx="822743" cy="354595"/>
            <a:chOff x="6225354" y="2411080"/>
            <a:chExt cx="1096990" cy="472793"/>
          </a:xfrm>
        </p:grpSpPr>
        <p:grpSp>
          <p:nvGrpSpPr>
            <p:cNvPr id="85" name="组合 84"/>
            <p:cNvGrpSpPr/>
            <p:nvPr/>
          </p:nvGrpSpPr>
          <p:grpSpPr>
            <a:xfrm>
              <a:off x="6225354" y="2411080"/>
              <a:ext cx="1096990" cy="472793"/>
              <a:chOff x="2207939" y="2018653"/>
              <a:chExt cx="6978844" cy="1220496"/>
            </a:xfrm>
          </p:grpSpPr>
          <p:sp>
            <p:nvSpPr>
              <p:cNvPr id="89" name="圆角矩形 88"/>
              <p:cNvSpPr/>
              <p:nvPr/>
            </p:nvSpPr>
            <p:spPr>
              <a:xfrm>
                <a:off x="2207939" y="2018653"/>
                <a:ext cx="6978844" cy="1220496"/>
              </a:xfrm>
              <a:prstGeom prst="roundRect">
                <a:avLst>
                  <a:gd name="adj" fmla="val 50000"/>
                </a:avLst>
              </a:prstGeom>
              <a:solidFill>
                <a:schemeClr val="accent4"/>
              </a:solidFill>
              <a:ln w="31750">
                <a:gradFill flip="none" rotWithShape="1">
                  <a:gsLst>
                    <a:gs pos="0">
                      <a:srgbClr val="CDCDCD"/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innerShdw blurRad="127000" dist="63500" dir="13500000">
                  <a:schemeClr val="tx1">
                    <a:lumMod val="65000"/>
                    <a:lumOff val="35000"/>
                    <a:alpha val="49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>
                  <a:solidFill>
                    <a:srgbClr val="FFFFFF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90" name="圆角矩形 89"/>
              <p:cNvSpPr/>
              <p:nvPr/>
            </p:nvSpPr>
            <p:spPr>
              <a:xfrm>
                <a:off x="2252045" y="2038293"/>
                <a:ext cx="2901718" cy="115141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95000"/>
                </a:schemeClr>
              </a:solidFill>
              <a:ln w="50800">
                <a:noFill/>
              </a:ln>
              <a:effectLst>
                <a:outerShdw blurRad="50800" dist="12700" dir="2700000" algn="tl" rotWithShape="0">
                  <a:schemeClr val="tx1">
                    <a:lumMod val="65000"/>
                    <a:lumOff val="35000"/>
                    <a:alpha val="60000"/>
                  </a:schemeClr>
                </a:outerShdw>
              </a:effectLst>
              <a:scene3d>
                <a:camera prst="orthographicFront"/>
                <a:lightRig rig="threePt" dir="t"/>
              </a:scene3d>
              <a:sp3d prstMaterial="softEdge">
                <a:bevelT w="57150" h="12700" prst="angl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  <a:latin typeface="+mj-ea"/>
                  <a:ea typeface="+mj-ea"/>
                </a:endParaRPr>
              </a:p>
            </p:txBody>
          </p:sp>
        </p:grpSp>
        <p:sp>
          <p:nvSpPr>
            <p:cNvPr id="86" name="矩形 85"/>
            <p:cNvSpPr/>
            <p:nvPr/>
          </p:nvSpPr>
          <p:spPr>
            <a:xfrm>
              <a:off x="6729714" y="2447877"/>
              <a:ext cx="571097" cy="430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1500" spc="75" dirty="0">
                  <a:solidFill>
                    <a:schemeClr val="bg1"/>
                  </a:solidFill>
                  <a:latin typeface="+mj-ea"/>
                  <a:ea typeface="+mj-ea"/>
                </a:rPr>
                <a:t>04</a:t>
              </a:r>
              <a:endParaRPr lang="zh-CN" altLang="en-US" sz="15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91" name="组合 90"/>
          <p:cNvGrpSpPr/>
          <p:nvPr/>
        </p:nvGrpSpPr>
        <p:grpSpPr>
          <a:xfrm>
            <a:off x="5855253" y="3870129"/>
            <a:ext cx="1762338" cy="587952"/>
            <a:chOff x="2744012" y="4525702"/>
            <a:chExt cx="2349784" cy="783936"/>
          </a:xfrm>
        </p:grpSpPr>
        <p:sp>
          <p:nvSpPr>
            <p:cNvPr id="92" name="文本框 91"/>
            <p:cNvSpPr txBox="1"/>
            <p:nvPr/>
          </p:nvSpPr>
          <p:spPr bwMode="auto">
            <a:xfrm>
              <a:off x="2744012" y="4747946"/>
              <a:ext cx="2253439" cy="5616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900" dirty="0">
                  <a:solidFill>
                    <a:srgbClr val="000000"/>
                  </a:solidFill>
                  <a:latin typeface="+mj-ea"/>
                  <a:cs typeface="Lato Light" charset="0"/>
                  <a:sym typeface="Lato Light" charset="0"/>
                </a:rPr>
                <a:t>此处添加详细文本描述，建议与标题相关并符合</a:t>
              </a:r>
              <a:r>
                <a:rPr lang="zh-CN" altLang="en-US" sz="900" dirty="0" smtClean="0">
                  <a:solidFill>
                    <a:srgbClr val="000000"/>
                  </a:solidFill>
                  <a:latin typeface="+mj-ea"/>
                  <a:cs typeface="Lato Light" charset="0"/>
                  <a:sym typeface="Lato Light" charset="0"/>
                </a:rPr>
                <a:t>整体</a:t>
              </a:r>
              <a:endParaRPr lang="en-US" altLang="zh-CN" sz="900" dirty="0">
                <a:solidFill>
                  <a:srgbClr val="000000"/>
                </a:solidFill>
                <a:latin typeface="+mj-ea"/>
                <a:cs typeface="Lato Light" charset="0"/>
                <a:sym typeface="Lato Light" charset="0"/>
              </a:endParaRPr>
            </a:p>
          </p:txBody>
        </p:sp>
        <p:sp>
          <p:nvSpPr>
            <p:cNvPr id="93" name="文本框 92"/>
            <p:cNvSpPr txBox="1"/>
            <p:nvPr/>
          </p:nvSpPr>
          <p:spPr bwMode="auto">
            <a:xfrm>
              <a:off x="2744012" y="4525702"/>
              <a:ext cx="234978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zh-CN" altLang="en-US" sz="1200" spc="75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在此添加标题</a:t>
              </a:r>
              <a:endParaRPr lang="zh-CN" altLang="en-US" sz="1200" spc="75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endParaRPr>
            </a:p>
          </p:txBody>
        </p:sp>
      </p:grpSp>
      <p:cxnSp>
        <p:nvCxnSpPr>
          <p:cNvPr id="94" name="直接连接符 93"/>
          <p:cNvCxnSpPr/>
          <p:nvPr/>
        </p:nvCxnSpPr>
        <p:spPr>
          <a:xfrm>
            <a:off x="5845728" y="3908848"/>
            <a:ext cx="0" cy="491084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矩形 94"/>
          <p:cNvSpPr/>
          <p:nvPr/>
        </p:nvSpPr>
        <p:spPr>
          <a:xfrm>
            <a:off x="0" y="0"/>
            <a:ext cx="9144000" cy="48351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Text Box 18"/>
          <p:cNvSpPr txBox="1">
            <a:spLocks noChangeArrowheads="1"/>
          </p:cNvSpPr>
          <p:nvPr/>
        </p:nvSpPr>
        <p:spPr bwMode="gray">
          <a:xfrm>
            <a:off x="511612" y="63373"/>
            <a:ext cx="355633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财务概况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7" name="图片 96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7" t="-1125" r="137" b="77334"/>
          <a:stretch>
            <a:fillRect/>
          </a:stretch>
        </p:blipFill>
        <p:spPr>
          <a:xfrm>
            <a:off x="1" y="10713"/>
            <a:ext cx="611560" cy="472805"/>
          </a:xfrm>
          <a:prstGeom prst="rect">
            <a:avLst/>
          </a:prstGeom>
        </p:spPr>
      </p:pic>
    </p:spTree>
  </p:cSld>
  <p:clrMapOvr>
    <a:masterClrMapping/>
  </p:clrMapOvr>
  <p:transition spd="slow" advClick="0" advTm="10000">
    <p:pull dir="r"/>
  </p:transition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accel="62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8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16" presetClass="entr" presetSubtype="37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12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4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6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8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0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5" dur="50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6" fill="hold">
                                <p:stCondLst>
                                  <p:cond delay="1799"/>
                                </p:stCondLst>
                                <p:childTnLst>
                                  <p:par>
                                    <p:cTn id="27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9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2" dur="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" dur="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4" dur="5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5" fill="hold">
                                <p:stCondLst>
                                  <p:cond delay="2599"/>
                                </p:stCondLst>
                                <p:childTnLst>
                                  <p:par>
                                    <p:cTn id="36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8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1" dur="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2" dur="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3" dur="5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4" fill="hold">
                                <p:stCondLst>
                                  <p:cond delay="3400"/>
                                </p:stCondLst>
                                <p:childTnLst>
                                  <p:par>
                                    <p:cTn id="45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47" dur="5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8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0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1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2" dur="500"/>
                                            <p:tgtEl>
                                              <p:spTgt spid="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3" fill="hold">
                                <p:stCondLst>
                                  <p:cond delay="4199"/>
                                </p:stCondLst>
                                <p:childTnLst>
                                  <p:par>
                                    <p:cTn id="54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6" dur="5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7" dur="5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8" presetID="2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60" dur="500"/>
                                            <p:tgtEl>
                                              <p:spTgt spid="6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1" fill="hold">
                                <p:stCondLst>
                                  <p:cond delay="4699"/>
                                </p:stCondLst>
                                <p:childTnLst>
                                  <p:par>
                                    <p:cTn id="62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4" dur="50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5" fill="hold">
                                <p:stCondLst>
                                  <p:cond delay="5199"/>
                                </p:stCondLst>
                                <p:childTnLst>
                                  <p:par>
                                    <p:cTn id="66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8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9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0" presetID="2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72" dur="500"/>
                                            <p:tgtEl>
                                              <p:spTgt spid="7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3" fill="hold">
                                <p:stCondLst>
                                  <p:cond delay="5699"/>
                                </p:stCondLst>
                                <p:childTnLst>
                                  <p:par>
                                    <p:cTn id="74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6" dur="500"/>
                                            <p:tgtEl>
                                              <p:spTgt spid="7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7" fill="hold">
                                <p:stCondLst>
                                  <p:cond delay="6199"/>
                                </p:stCondLst>
                                <p:childTnLst>
                                  <p:par>
                                    <p:cTn id="78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0" dur="50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1" dur="50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2" presetID="2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84" dur="500"/>
                                            <p:tgtEl>
                                              <p:spTgt spid="8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5" fill="hold">
                                <p:stCondLst>
                                  <p:cond delay="6699"/>
                                </p:stCondLst>
                                <p:childTnLst>
                                  <p:par>
                                    <p:cTn id="86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88" dur="500"/>
                                            <p:tgtEl>
                                              <p:spTgt spid="8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9" fill="hold">
                                <p:stCondLst>
                                  <p:cond delay="7199"/>
                                </p:stCondLst>
                                <p:childTnLst>
                                  <p:par>
                                    <p:cTn id="90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2" dur="5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3" dur="5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4" presetID="2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96" dur="500"/>
                                            <p:tgtEl>
                                              <p:spTgt spid="9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7" fill="hold">
                                <p:stCondLst>
                                  <p:cond delay="7699"/>
                                </p:stCondLst>
                                <p:childTnLst>
                                  <p:par>
                                    <p:cTn id="98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00" dur="500"/>
                                            <p:tgtEl>
                                              <p:spTgt spid="9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/>
          <p:bldP spid="8" grpId="0" animBg="1"/>
          <p:bldP spid="53" grpId="0"/>
          <p:bldP spid="54" grpId="0"/>
          <p:bldP spid="55" grpId="0"/>
          <p:bldP spid="56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accel="62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16" presetClass="entr" presetSubtype="37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12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4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6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8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0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5" dur="50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6" fill="hold">
                                <p:stCondLst>
                                  <p:cond delay="1799"/>
                                </p:stCondLst>
                                <p:childTnLst>
                                  <p:par>
                                    <p:cTn id="27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9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2" dur="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" dur="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4" dur="5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5" fill="hold">
                                <p:stCondLst>
                                  <p:cond delay="2599"/>
                                </p:stCondLst>
                                <p:childTnLst>
                                  <p:par>
                                    <p:cTn id="36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8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1" dur="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2" dur="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3" dur="5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4" fill="hold">
                                <p:stCondLst>
                                  <p:cond delay="3400"/>
                                </p:stCondLst>
                                <p:childTnLst>
                                  <p:par>
                                    <p:cTn id="45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47" dur="5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8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0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1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2" dur="500"/>
                                            <p:tgtEl>
                                              <p:spTgt spid="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3" fill="hold">
                                <p:stCondLst>
                                  <p:cond delay="4199"/>
                                </p:stCondLst>
                                <p:childTnLst>
                                  <p:par>
                                    <p:cTn id="54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6" dur="5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7" dur="5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8" presetID="2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60" dur="500"/>
                                            <p:tgtEl>
                                              <p:spTgt spid="6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1" fill="hold">
                                <p:stCondLst>
                                  <p:cond delay="4699"/>
                                </p:stCondLst>
                                <p:childTnLst>
                                  <p:par>
                                    <p:cTn id="62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4" dur="50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5" fill="hold">
                                <p:stCondLst>
                                  <p:cond delay="5199"/>
                                </p:stCondLst>
                                <p:childTnLst>
                                  <p:par>
                                    <p:cTn id="66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8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9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0" presetID="2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72" dur="500"/>
                                            <p:tgtEl>
                                              <p:spTgt spid="7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3" fill="hold">
                                <p:stCondLst>
                                  <p:cond delay="5699"/>
                                </p:stCondLst>
                                <p:childTnLst>
                                  <p:par>
                                    <p:cTn id="74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6" dur="500"/>
                                            <p:tgtEl>
                                              <p:spTgt spid="7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7" fill="hold">
                                <p:stCondLst>
                                  <p:cond delay="6199"/>
                                </p:stCondLst>
                                <p:childTnLst>
                                  <p:par>
                                    <p:cTn id="78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0" dur="50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1" dur="50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2" presetID="2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84" dur="500"/>
                                            <p:tgtEl>
                                              <p:spTgt spid="8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5" fill="hold">
                                <p:stCondLst>
                                  <p:cond delay="6699"/>
                                </p:stCondLst>
                                <p:childTnLst>
                                  <p:par>
                                    <p:cTn id="86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88" dur="500"/>
                                            <p:tgtEl>
                                              <p:spTgt spid="8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9" fill="hold">
                                <p:stCondLst>
                                  <p:cond delay="7199"/>
                                </p:stCondLst>
                                <p:childTnLst>
                                  <p:par>
                                    <p:cTn id="90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2" dur="5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3" dur="5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4" presetID="2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96" dur="500"/>
                                            <p:tgtEl>
                                              <p:spTgt spid="9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7" fill="hold">
                                <p:stCondLst>
                                  <p:cond delay="7699"/>
                                </p:stCondLst>
                                <p:childTnLst>
                                  <p:par>
                                    <p:cTn id="98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00" dur="500"/>
                                            <p:tgtEl>
                                              <p:spTgt spid="9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/>
          <p:bldP spid="8" grpId="0" animBg="1"/>
          <p:bldP spid="53" grpId="0"/>
          <p:bldP spid="54" grpId="0"/>
          <p:bldP spid="55" grpId="0"/>
          <p:bldP spid="56" grpId="0"/>
        </p:bldLst>
      </p:timing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ackgroundRemoval t="0" b="100000" l="0" r="100000">
                        <a14:foregroundMark x1="28495" y1="87960" x2="28495" y2="87960"/>
                        <a14:foregroundMark x1="18775" y1="79599" x2="78296" y2="83445"/>
                        <a14:foregroundMark x1="10253" y1="91137" x2="82423" y2="89799"/>
                        <a14:foregroundMark x1="9720" y1="94482" x2="91345" y2="94983"/>
                        <a14:foregroundMark x1="88682" y1="16221" x2="87750" y2="56522"/>
                        <a14:foregroundMark x1="25300" y1="73244" x2="69108" y2="74582"/>
                        <a14:foregroundMark x1="29827" y1="77425" x2="72170" y2="78094"/>
                        <a14:foregroundMark x1="31425" y1="78428" x2="69241" y2="86789"/>
                        <a14:foregroundMark x1="23569" y1="81104" x2="56858" y2="93311"/>
                        <a14:foregroundMark x1="13182" y1="16054" x2="15047" y2="71906"/>
                        <a14:foregroundMark x1="50732" y1="69565" x2="86551" y2="70234"/>
                        <a14:foregroundMark x1="15579" y1="3010" x2="87217" y2="4682"/>
                        <a14:foregroundMark x1="12383" y1="21739" x2="13049" y2="75920"/>
                        <a14:foregroundMark x1="88549" y1="6187" x2="88016" y2="29599"/>
                        <a14:foregroundMark x1="88948" y1="5017" x2="88948" y2="5017"/>
                        <a14:foregroundMark x1="83089" y1="60033" x2="86152" y2="84615"/>
                        <a14:foregroundMark x1="85619" y1="62542" x2="86551" y2="88796"/>
                        <a14:foregroundMark x1="84421" y1="63043" x2="89348" y2="79933"/>
                        <a14:foregroundMark x1="88282" y1="26087" x2="88682" y2="54348"/>
                        <a14:foregroundMark x1="57390" y1="76421" x2="68575" y2="91472"/>
                        <a14:foregroundMark x1="58722" y1="80435" x2="81625" y2="84950"/>
                        <a14:foregroundMark x1="46605" y1="82609" x2="65779" y2="83612"/>
                        <a14:backgroundMark x1="90280" y1="29097" x2="89880" y2="63880"/>
                        <a14:backgroundMark x1="90280" y1="12542" x2="89614" y2="57692"/>
                      </a14:backgroundRemoval>
                    </a14:imgEffect>
                    <a14:imgEffect>
                      <a14:brightnessContrast bright="-1000" contrast="15000"/>
                    </a14:imgEffect>
                    <a14:imgEffect>
                      <a14:saturation sat="108000"/>
                    </a14:imgEffect>
                    <a14:imgEffect>
                      <a14:sharpenSoften amoun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83228" y="1347614"/>
            <a:ext cx="3603598" cy="2868098"/>
          </a:xfrm>
          <a:custGeom>
            <a:avLst/>
            <a:gdLst>
              <a:gd name="connsiteX0" fmla="*/ 0 w 5254936"/>
              <a:gd name="connsiteY0" fmla="*/ 0 h 4182396"/>
              <a:gd name="connsiteX1" fmla="*/ 5254936 w 5254936"/>
              <a:gd name="connsiteY1" fmla="*/ 0 h 4182396"/>
              <a:gd name="connsiteX2" fmla="*/ 5254936 w 5254936"/>
              <a:gd name="connsiteY2" fmla="*/ 105697 h 4182396"/>
              <a:gd name="connsiteX3" fmla="*/ 4670192 w 5254936"/>
              <a:gd name="connsiteY3" fmla="*/ 105697 h 4182396"/>
              <a:gd name="connsiteX4" fmla="*/ 4670192 w 5254936"/>
              <a:gd name="connsiteY4" fmla="*/ 3096547 h 4182396"/>
              <a:gd name="connsiteX5" fmla="*/ 5254936 w 5254936"/>
              <a:gd name="connsiteY5" fmla="*/ 3096547 h 4182396"/>
              <a:gd name="connsiteX6" fmla="*/ 5254936 w 5254936"/>
              <a:gd name="connsiteY6" fmla="*/ 4182396 h 4182396"/>
              <a:gd name="connsiteX7" fmla="*/ 0 w 5254936"/>
              <a:gd name="connsiteY7" fmla="*/ 4182396 h 4182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254936" h="4182396">
                <a:moveTo>
                  <a:pt x="0" y="0"/>
                </a:moveTo>
                <a:lnTo>
                  <a:pt x="5254936" y="0"/>
                </a:lnTo>
                <a:lnTo>
                  <a:pt x="5254936" y="105697"/>
                </a:lnTo>
                <a:lnTo>
                  <a:pt x="4670192" y="105697"/>
                </a:lnTo>
                <a:lnTo>
                  <a:pt x="4670192" y="3096547"/>
                </a:lnTo>
                <a:lnTo>
                  <a:pt x="5254936" y="3096547"/>
                </a:lnTo>
                <a:lnTo>
                  <a:pt x="5254936" y="4182396"/>
                </a:lnTo>
                <a:lnTo>
                  <a:pt x="0" y="4182396"/>
                </a:lnTo>
                <a:close/>
              </a:path>
            </a:pathLst>
          </a:custGeom>
          <a:effectLst>
            <a:outerShdw blurRad="88900" dist="50800" dir="5400000" algn="t" rotWithShape="0">
              <a:prstClr val="black">
                <a:alpha val="25000"/>
              </a:prstClr>
            </a:outerShdw>
          </a:effectLst>
        </p:spPr>
      </p:pic>
      <p:graphicFrame>
        <p:nvGraphicFramePr>
          <p:cNvPr id="5" name="表格 4"/>
          <p:cNvGraphicFramePr>
            <a:graphicFrameLocks noGrp="1"/>
          </p:cNvGraphicFramePr>
          <p:nvPr/>
        </p:nvGraphicFramePr>
        <p:xfrm>
          <a:off x="1539619" y="1524179"/>
          <a:ext cx="2690816" cy="18193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2704"/>
                <a:gridCol w="672704"/>
                <a:gridCol w="672704"/>
                <a:gridCol w="672704"/>
              </a:tblGrid>
              <a:tr h="259904">
                <a:tc>
                  <a:txBody>
                    <a:bodyPr/>
                    <a:lstStyle/>
                    <a:p>
                      <a:r>
                        <a:rPr lang="en-US" altLang="zh-CN" sz="900" dirty="0" smtClean="0">
                          <a:latin typeface="ITC Avant Garde Std Md" panose="020B0602020202020204" pitchFamily="34" charset="0"/>
                        </a:rPr>
                        <a:t>Text</a:t>
                      </a:r>
                      <a:endParaRPr lang="zh-CN" altLang="en-US" sz="900" dirty="0">
                        <a:latin typeface="ITC Avant Garde Std Md" panose="020B0602020202020204" pitchFamily="34" charset="0"/>
                      </a:endParaRPr>
                    </a:p>
                  </a:txBody>
                  <a:tcPr marL="68580" marR="68580" marT="34290" marB="3429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185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dirty="0" smtClean="0">
                          <a:latin typeface="ITC Avant Garde Std Md" panose="020B0602020202020204" pitchFamily="34" charset="0"/>
                        </a:rPr>
                        <a:t>Number</a:t>
                      </a:r>
                      <a:endParaRPr lang="zh-CN" altLang="en-US" sz="900" dirty="0" smtClean="0">
                        <a:latin typeface="ITC Avant Garde Std Md" panose="020B0602020202020204" pitchFamily="34" charset="0"/>
                      </a:endParaRPr>
                    </a:p>
                  </a:txBody>
                  <a:tcPr marL="68580" marR="68580" marT="34290" marB="3429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185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dirty="0" smtClean="0">
                          <a:latin typeface="ITC Avant Garde Std Md" panose="020B0602020202020204" pitchFamily="34" charset="0"/>
                        </a:rPr>
                        <a:t>Text</a:t>
                      </a:r>
                      <a:endParaRPr lang="zh-CN" altLang="en-US" sz="900" dirty="0" smtClean="0">
                        <a:latin typeface="ITC Avant Garde Std Md" panose="020B0602020202020204" pitchFamily="34" charset="0"/>
                      </a:endParaRPr>
                    </a:p>
                  </a:txBody>
                  <a:tcPr marL="68580" marR="68580" marT="34290" marB="3429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185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dirty="0" smtClean="0">
                          <a:latin typeface="ITC Avant Garde Std Md" panose="020B0602020202020204" pitchFamily="34" charset="0"/>
                        </a:rPr>
                        <a:t>Text</a:t>
                      </a:r>
                      <a:endParaRPr lang="zh-CN" altLang="en-US" sz="900" dirty="0" smtClean="0">
                        <a:latin typeface="ITC Avant Garde Std Md" panose="020B0602020202020204" pitchFamily="34" charset="0"/>
                      </a:endParaRPr>
                    </a:p>
                  </a:txBody>
                  <a:tcPr marL="68580" marR="68580" marT="34290" marB="3429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259904">
                <a:tc>
                  <a:txBody>
                    <a:bodyPr/>
                    <a:lstStyle/>
                    <a:p>
                      <a:r>
                        <a:rPr lang="en-US" altLang="zh-CN" sz="9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ITC Avant Garde Std Bk" panose="020B0502020202020204" pitchFamily="34" charset="0"/>
                        </a:rPr>
                        <a:t>text</a:t>
                      </a:r>
                      <a:endParaRPr lang="zh-CN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ITC Avant Garde Std Bk" panose="020B0502020202020204" pitchFamily="34" charset="0"/>
                      </a:endParaRPr>
                    </a:p>
                  </a:txBody>
                  <a:tcPr marL="68580" marR="68580" marT="34290" marB="3429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9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ITC Avant Garde Std Bk" panose="020B0502020202020204" pitchFamily="34" charset="0"/>
                        </a:rPr>
                        <a:t>0.00</a:t>
                      </a:r>
                      <a:endParaRPr lang="zh-CN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ITC Avant Garde Std Bk" panose="020B0502020202020204" pitchFamily="34" charset="0"/>
                      </a:endParaRPr>
                    </a:p>
                  </a:txBody>
                  <a:tcPr marL="68580" marR="68580" marT="34290" marB="3429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8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5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9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ITC Avant Garde Std Bk" panose="020B0502020202020204" pitchFamily="34" charset="0"/>
                          <a:ea typeface="宋体" panose="02010600030101010101" pitchFamily="2" charset="-122"/>
                          <a:cs typeface="+mn-cs"/>
                        </a:rPr>
                        <a:t>text</a:t>
                      </a:r>
                      <a:endParaRPr kumimoji="0" lang="zh-CN" alt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LnTx/>
                        <a:uFillTx/>
                        <a:latin typeface="ITC Avant Garde Std Bk" panose="020B0502020202020204" pitchFamily="34" charset="0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68580" marR="68580" marT="34290" marB="3429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5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ITC Avant Garde Std Bk" panose="020B0502020202020204" pitchFamily="34" charset="0"/>
                          <a:ea typeface="宋体" panose="02010600030101010101" pitchFamily="2" charset="-122"/>
                          <a:cs typeface="+mn-cs"/>
                        </a:rPr>
                        <a:t>text</a:t>
                      </a:r>
                      <a:endParaRPr kumimoji="0" lang="zh-CN" alt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LnTx/>
                        <a:uFillTx/>
                        <a:latin typeface="ITC Avant Garde Std Bk" panose="020B0502020202020204" pitchFamily="34" charset="0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68580" marR="68580" marT="34290" marB="3429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8FA"/>
                    </a:solidFill>
                  </a:tcPr>
                </a:tc>
              </a:tr>
              <a:tr h="259904">
                <a:tc>
                  <a:txBody>
                    <a:bodyPr/>
                    <a:lstStyle/>
                    <a:p>
                      <a:pPr marL="0" marR="0" lvl="0" indent="0" algn="l" defTabSz="12185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ITC Avant Garde Std Bk" panose="020B0502020202020204" pitchFamily="34" charset="0"/>
                          <a:ea typeface="宋体" panose="02010600030101010101" pitchFamily="2" charset="-122"/>
                          <a:cs typeface="+mn-cs"/>
                        </a:rPr>
                        <a:t>text</a:t>
                      </a:r>
                      <a:endParaRPr kumimoji="0" lang="zh-CN" alt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LnTx/>
                        <a:uFillTx/>
                        <a:latin typeface="ITC Avant Garde Std Bk" panose="020B0502020202020204" pitchFamily="34" charset="0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68580" marR="68580" marT="34290" marB="3429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9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ITC Avant Garde Std Bk" panose="020B0502020202020204" pitchFamily="34" charset="0"/>
                        </a:rPr>
                        <a:t>0.00</a:t>
                      </a:r>
                      <a:endParaRPr lang="zh-CN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ITC Avant Garde Std Bk" panose="020B0502020202020204" pitchFamily="34" charset="0"/>
                      </a:endParaRPr>
                    </a:p>
                  </a:txBody>
                  <a:tcPr marL="68580" marR="68580" marT="34290" marB="3429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8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5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ITC Avant Garde Std Bk" panose="020B0502020202020204" pitchFamily="34" charset="0"/>
                          <a:ea typeface="宋体" panose="02010600030101010101" pitchFamily="2" charset="-122"/>
                          <a:cs typeface="+mn-cs"/>
                        </a:rPr>
                        <a:t>text</a:t>
                      </a:r>
                      <a:endParaRPr kumimoji="0" lang="zh-CN" alt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LnTx/>
                        <a:uFillTx/>
                        <a:latin typeface="ITC Avant Garde Std Bk" panose="020B0502020202020204" pitchFamily="34" charset="0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68580" marR="68580" marT="34290" marB="3429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5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ITC Avant Garde Std Bk" panose="020B0502020202020204" pitchFamily="34" charset="0"/>
                          <a:ea typeface="宋体" panose="02010600030101010101" pitchFamily="2" charset="-122"/>
                          <a:cs typeface="+mn-cs"/>
                        </a:rPr>
                        <a:t>text</a:t>
                      </a:r>
                      <a:endParaRPr kumimoji="0" lang="zh-CN" alt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LnTx/>
                        <a:uFillTx/>
                        <a:latin typeface="ITC Avant Garde Std Bk" panose="020B0502020202020204" pitchFamily="34" charset="0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68580" marR="68580" marT="34290" marB="3429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8FA"/>
                    </a:solidFill>
                  </a:tcPr>
                </a:tc>
              </a:tr>
              <a:tr h="259904">
                <a:tc>
                  <a:txBody>
                    <a:bodyPr/>
                    <a:lstStyle/>
                    <a:p>
                      <a:pPr marL="0" marR="0" lvl="0" indent="0" algn="l" defTabSz="12185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9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ITC Avant Garde Std Bk" panose="020B0502020202020204" pitchFamily="34" charset="0"/>
                          <a:ea typeface="宋体" panose="02010600030101010101" pitchFamily="2" charset="-122"/>
                          <a:cs typeface="+mn-cs"/>
                        </a:rPr>
                        <a:t>text</a:t>
                      </a:r>
                      <a:endParaRPr kumimoji="0" lang="zh-CN" alt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LnTx/>
                        <a:uFillTx/>
                        <a:latin typeface="ITC Avant Garde Std Bk" panose="020B0502020202020204" pitchFamily="34" charset="0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68580" marR="68580" marT="34290" marB="3429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8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5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ITC Avant Garde Std Bk" panose="020B0502020202020204" pitchFamily="34" charset="0"/>
                          <a:ea typeface="宋体" panose="02010600030101010101" pitchFamily="2" charset="-122"/>
                          <a:cs typeface="+mn-cs"/>
                        </a:rPr>
                        <a:t>0.00</a:t>
                      </a:r>
                      <a:endParaRPr kumimoji="0" lang="zh-CN" alt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LnTx/>
                        <a:uFillTx/>
                        <a:latin typeface="ITC Avant Garde Std Bk" panose="020B0502020202020204" pitchFamily="34" charset="0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68580" marR="68580" marT="34290" marB="3429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8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5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ITC Avant Garde Std Bk" panose="020B0502020202020204" pitchFamily="34" charset="0"/>
                          <a:ea typeface="宋体" panose="02010600030101010101" pitchFamily="2" charset="-122"/>
                          <a:cs typeface="+mn-cs"/>
                        </a:rPr>
                        <a:t>text</a:t>
                      </a:r>
                      <a:endParaRPr kumimoji="0" lang="zh-CN" alt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LnTx/>
                        <a:uFillTx/>
                        <a:latin typeface="ITC Avant Garde Std Bk" panose="020B0502020202020204" pitchFamily="34" charset="0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68580" marR="68580" marT="34290" marB="3429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5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ITC Avant Garde Std Bk" panose="020B0502020202020204" pitchFamily="34" charset="0"/>
                          <a:ea typeface="宋体" panose="02010600030101010101" pitchFamily="2" charset="-122"/>
                          <a:cs typeface="+mn-cs"/>
                        </a:rPr>
                        <a:t>text</a:t>
                      </a:r>
                      <a:endParaRPr kumimoji="0" lang="zh-CN" alt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LnTx/>
                        <a:uFillTx/>
                        <a:latin typeface="ITC Avant Garde Std Bk" panose="020B0502020202020204" pitchFamily="34" charset="0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68580" marR="68580" marT="34290" marB="3429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8FA"/>
                    </a:solidFill>
                  </a:tcPr>
                </a:tc>
              </a:tr>
              <a:tr h="259904">
                <a:tc>
                  <a:txBody>
                    <a:bodyPr/>
                    <a:lstStyle/>
                    <a:p>
                      <a:pPr marL="0" marR="0" lvl="0" indent="0" algn="l" defTabSz="12185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9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ITC Avant Garde Std Bk" panose="020B0502020202020204" pitchFamily="34" charset="0"/>
                          <a:ea typeface="宋体" panose="02010600030101010101" pitchFamily="2" charset="-122"/>
                          <a:cs typeface="+mn-cs"/>
                        </a:rPr>
                        <a:t>text</a:t>
                      </a:r>
                      <a:endParaRPr kumimoji="0" lang="zh-CN" alt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LnTx/>
                        <a:uFillTx/>
                        <a:latin typeface="ITC Avant Garde Std Bk" panose="020B0502020202020204" pitchFamily="34" charset="0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68580" marR="68580" marT="34290" marB="3429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8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5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9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ITC Avant Garde Std Bk" panose="020B0502020202020204" pitchFamily="34" charset="0"/>
                          <a:ea typeface="宋体" panose="02010600030101010101" pitchFamily="2" charset="-122"/>
                          <a:cs typeface="+mn-cs"/>
                        </a:rPr>
                        <a:t>0.00</a:t>
                      </a:r>
                      <a:endParaRPr kumimoji="0" lang="zh-CN" alt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LnTx/>
                        <a:uFillTx/>
                        <a:latin typeface="ITC Avant Garde Std Bk" panose="020B0502020202020204" pitchFamily="34" charset="0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68580" marR="68580" marT="34290" marB="3429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8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5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ITC Avant Garde Std Bk" panose="020B0502020202020204" pitchFamily="34" charset="0"/>
                          <a:ea typeface="宋体" panose="02010600030101010101" pitchFamily="2" charset="-122"/>
                          <a:cs typeface="+mn-cs"/>
                        </a:rPr>
                        <a:t>text</a:t>
                      </a:r>
                      <a:endParaRPr kumimoji="0" lang="zh-CN" alt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LnTx/>
                        <a:uFillTx/>
                        <a:latin typeface="ITC Avant Garde Std Bk" panose="020B0502020202020204" pitchFamily="34" charset="0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68580" marR="68580" marT="34290" marB="3429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5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ITC Avant Garde Std Bk" panose="020B0502020202020204" pitchFamily="34" charset="0"/>
                          <a:ea typeface="宋体" panose="02010600030101010101" pitchFamily="2" charset="-122"/>
                          <a:cs typeface="+mn-cs"/>
                        </a:rPr>
                        <a:t>text</a:t>
                      </a:r>
                      <a:endParaRPr kumimoji="0" lang="zh-CN" alt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LnTx/>
                        <a:uFillTx/>
                        <a:latin typeface="ITC Avant Garde Std Bk" panose="020B0502020202020204" pitchFamily="34" charset="0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68580" marR="68580" marT="34290" marB="3429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8FA"/>
                    </a:solidFill>
                  </a:tcPr>
                </a:tc>
              </a:tr>
              <a:tr h="259904">
                <a:tc>
                  <a:txBody>
                    <a:bodyPr/>
                    <a:lstStyle/>
                    <a:p>
                      <a:pPr marL="0" marR="0" lvl="0" indent="0" algn="l" defTabSz="12185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ITC Avant Garde Std Bk" panose="020B0502020202020204" pitchFamily="34" charset="0"/>
                          <a:ea typeface="宋体" panose="02010600030101010101" pitchFamily="2" charset="-122"/>
                          <a:cs typeface="+mn-cs"/>
                        </a:rPr>
                        <a:t>text</a:t>
                      </a:r>
                      <a:endParaRPr kumimoji="0" lang="zh-CN" alt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LnTx/>
                        <a:uFillTx/>
                        <a:latin typeface="ITC Avant Garde Std Bk" panose="020B0502020202020204" pitchFamily="34" charset="0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68580" marR="68580" marT="34290" marB="3429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8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5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9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ITC Avant Garde Std Bk" panose="020B0502020202020204" pitchFamily="34" charset="0"/>
                          <a:ea typeface="宋体" panose="02010600030101010101" pitchFamily="2" charset="-122"/>
                          <a:cs typeface="+mn-cs"/>
                        </a:rPr>
                        <a:t>0.00</a:t>
                      </a:r>
                      <a:endParaRPr kumimoji="0" lang="zh-CN" alt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LnTx/>
                        <a:uFillTx/>
                        <a:latin typeface="ITC Avant Garde Std Bk" panose="020B0502020202020204" pitchFamily="34" charset="0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68580" marR="68580" marT="34290" marB="3429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8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5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9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ITC Avant Garde Std Bk" panose="020B0502020202020204" pitchFamily="34" charset="0"/>
                          <a:ea typeface="宋体" panose="02010600030101010101" pitchFamily="2" charset="-122"/>
                          <a:cs typeface="+mn-cs"/>
                        </a:rPr>
                        <a:t>text</a:t>
                      </a:r>
                      <a:endParaRPr kumimoji="0" lang="zh-CN" alt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LnTx/>
                        <a:uFillTx/>
                        <a:latin typeface="ITC Avant Garde Std Bk" panose="020B0502020202020204" pitchFamily="34" charset="0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68580" marR="68580" marT="34290" marB="3429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5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ITC Avant Garde Std Bk" panose="020B0502020202020204" pitchFamily="34" charset="0"/>
                          <a:ea typeface="宋体" panose="02010600030101010101" pitchFamily="2" charset="-122"/>
                          <a:cs typeface="+mn-cs"/>
                        </a:rPr>
                        <a:t>text</a:t>
                      </a:r>
                      <a:endParaRPr kumimoji="0" lang="zh-CN" alt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LnTx/>
                        <a:uFillTx/>
                        <a:latin typeface="ITC Avant Garde Std Bk" panose="020B0502020202020204" pitchFamily="34" charset="0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68580" marR="68580" marT="34290" marB="3429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8FA"/>
                    </a:solidFill>
                  </a:tcPr>
                </a:tc>
              </a:tr>
              <a:tr h="259904">
                <a:tc>
                  <a:txBody>
                    <a:bodyPr/>
                    <a:lstStyle/>
                    <a:p>
                      <a:pPr marL="0" marR="0" indent="0" algn="l" defTabSz="12185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ITC Avant Garde Std Bk" panose="020B0502020202020204" pitchFamily="34" charset="0"/>
                        </a:rPr>
                        <a:t>text</a:t>
                      </a:r>
                      <a:endParaRPr lang="zh-CN" altLang="en-US" sz="9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ITC Avant Garde Std Bk" panose="020B0502020202020204" pitchFamily="34" charset="0"/>
                      </a:endParaRPr>
                    </a:p>
                  </a:txBody>
                  <a:tcPr marL="68580" marR="68580" marT="34290" marB="3429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8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5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ITC Avant Garde Std Bk" panose="020B0502020202020204" pitchFamily="34" charset="0"/>
                          <a:ea typeface="宋体" panose="02010600030101010101" pitchFamily="2" charset="-122"/>
                          <a:cs typeface="+mn-cs"/>
                        </a:rPr>
                        <a:t>0.00</a:t>
                      </a:r>
                      <a:endParaRPr kumimoji="0" lang="zh-CN" alt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LnTx/>
                        <a:uFillTx/>
                        <a:latin typeface="ITC Avant Garde Std Bk" panose="020B0502020202020204" pitchFamily="34" charset="0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68580" marR="68580" marT="34290" marB="3429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8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5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ITC Avant Garde Std Bk" panose="020B0502020202020204" pitchFamily="34" charset="0"/>
                          <a:ea typeface="宋体" panose="02010600030101010101" pitchFamily="2" charset="-122"/>
                          <a:cs typeface="+mn-cs"/>
                        </a:rPr>
                        <a:t>text</a:t>
                      </a:r>
                      <a:endParaRPr kumimoji="0" lang="zh-CN" alt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LnTx/>
                        <a:uFillTx/>
                        <a:latin typeface="ITC Avant Garde Std Bk" panose="020B0502020202020204" pitchFamily="34" charset="0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68580" marR="68580" marT="34290" marB="3429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5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ITC Avant Garde Std Bk" panose="020B0502020202020204" pitchFamily="34" charset="0"/>
                          <a:ea typeface="宋体" panose="02010600030101010101" pitchFamily="2" charset="-122"/>
                          <a:cs typeface="+mn-cs"/>
                        </a:rPr>
                        <a:t>text</a:t>
                      </a:r>
                      <a:endParaRPr kumimoji="0" lang="zh-CN" alt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LnTx/>
                        <a:uFillTx/>
                        <a:latin typeface="ITC Avant Garde Std Bk" panose="020B0502020202020204" pitchFamily="34" charset="0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68580" marR="68580" marT="34290" marB="3429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8FA"/>
                    </a:solidFill>
                  </a:tcPr>
                </a:tc>
              </a:tr>
            </a:tbl>
          </a:graphicData>
        </a:graphic>
      </p:graphicFrame>
      <p:grpSp>
        <p:nvGrpSpPr>
          <p:cNvPr id="6" name="组合 5"/>
          <p:cNvGrpSpPr/>
          <p:nvPr/>
        </p:nvGrpSpPr>
        <p:grpSpPr>
          <a:xfrm>
            <a:off x="5045937" y="1707000"/>
            <a:ext cx="2610115" cy="397895"/>
            <a:chOff x="2219516" y="1937988"/>
            <a:chExt cx="22140077" cy="1369531"/>
          </a:xfrm>
        </p:grpSpPr>
        <p:sp>
          <p:nvSpPr>
            <p:cNvPr id="7" name="圆角矩形 6"/>
            <p:cNvSpPr/>
            <p:nvPr/>
          </p:nvSpPr>
          <p:spPr>
            <a:xfrm>
              <a:off x="2219516" y="1937988"/>
              <a:ext cx="22140077" cy="136953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65000"/>
              </a:schemeClr>
            </a:solidFill>
            <a:ln w="50800">
              <a:gradFill flip="none" rotWithShape="1">
                <a:gsLst>
                  <a:gs pos="0">
                    <a:srgbClr val="CDCDCD"/>
                  </a:gs>
                  <a:gs pos="100000">
                    <a:schemeClr val="bg1"/>
                  </a:gs>
                </a:gsLst>
                <a:lin ang="5400000" scaled="1"/>
                <a:tileRect/>
              </a:gradFill>
            </a:ln>
            <a:effectLst>
              <a:innerShdw blurRad="127000" dist="63500" dir="13500000">
                <a:schemeClr val="tx1">
                  <a:lumMod val="65000"/>
                  <a:lumOff val="35000"/>
                  <a:alpha val="49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rgbClr val="FFFFFF"/>
                </a:solidFill>
                <a:latin typeface="+mj-ea"/>
                <a:ea typeface="+mj-ea"/>
              </a:endParaRPr>
            </a:p>
          </p:txBody>
        </p:sp>
        <p:sp>
          <p:nvSpPr>
            <p:cNvPr id="8" name="圆角矩形 7"/>
            <p:cNvSpPr/>
            <p:nvPr/>
          </p:nvSpPr>
          <p:spPr>
            <a:xfrm>
              <a:off x="2252610" y="1956520"/>
              <a:ext cx="6323163" cy="1292007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50800">
              <a:noFill/>
            </a:ln>
            <a:effectLst>
              <a:outerShdw blurRad="38100" dist="12700" dir="2700000" algn="tl" rotWithShape="0">
                <a:schemeClr val="tx1">
                  <a:lumMod val="65000"/>
                  <a:lumOff val="35000"/>
                  <a:alpha val="60000"/>
                </a:schemeClr>
              </a:outerShdw>
            </a:effectLst>
            <a:scene3d>
              <a:camera prst="orthographicFront"/>
              <a:lightRig rig="threePt" dir="t"/>
            </a:scene3d>
            <a:sp3d prstMaterial="softEdge">
              <a:bevelT w="57150" h="1270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5915015" y="1781482"/>
            <a:ext cx="16213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200" dirty="0" smtClean="0">
                <a:solidFill>
                  <a:schemeClr val="bg1"/>
                </a:solidFill>
                <a:latin typeface="+mj-ea"/>
                <a:ea typeface="+mj-ea"/>
              </a:rPr>
              <a:t>请在这里输入标题</a:t>
            </a:r>
            <a:endParaRPr lang="zh-CN" altLang="en-US" sz="12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5045937" y="2945614"/>
            <a:ext cx="2610115" cy="397895"/>
            <a:chOff x="2219516" y="1937988"/>
            <a:chExt cx="22140077" cy="1369531"/>
          </a:xfrm>
        </p:grpSpPr>
        <p:sp>
          <p:nvSpPr>
            <p:cNvPr id="11" name="圆角矩形 10"/>
            <p:cNvSpPr/>
            <p:nvPr/>
          </p:nvSpPr>
          <p:spPr>
            <a:xfrm>
              <a:off x="2219516" y="1937988"/>
              <a:ext cx="22140077" cy="1369531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 w="50800">
              <a:gradFill flip="none" rotWithShape="1">
                <a:gsLst>
                  <a:gs pos="0">
                    <a:srgbClr val="CDCDCD"/>
                  </a:gs>
                  <a:gs pos="100000">
                    <a:schemeClr val="bg1"/>
                  </a:gs>
                </a:gsLst>
                <a:lin ang="5400000" scaled="1"/>
                <a:tileRect/>
              </a:gradFill>
            </a:ln>
            <a:effectLst>
              <a:innerShdw blurRad="127000" dist="63500" dir="13500000">
                <a:schemeClr val="tx1">
                  <a:lumMod val="65000"/>
                  <a:lumOff val="35000"/>
                  <a:alpha val="49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rgbClr val="FFFFFF"/>
                </a:solidFill>
                <a:latin typeface="+mj-ea"/>
                <a:ea typeface="+mj-ea"/>
              </a:endParaRPr>
            </a:p>
          </p:txBody>
        </p:sp>
        <p:sp>
          <p:nvSpPr>
            <p:cNvPr id="12" name="圆角矩形 11"/>
            <p:cNvSpPr/>
            <p:nvPr/>
          </p:nvSpPr>
          <p:spPr>
            <a:xfrm>
              <a:off x="17946124" y="1976191"/>
              <a:ext cx="6323163" cy="1292007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50800">
              <a:noFill/>
            </a:ln>
            <a:effectLst>
              <a:outerShdw blurRad="38100" dist="12700" dir="2700000" algn="tl" rotWithShape="0">
                <a:schemeClr val="tx1">
                  <a:lumMod val="65000"/>
                  <a:lumOff val="35000"/>
                  <a:alpha val="60000"/>
                </a:schemeClr>
              </a:outerShdw>
            </a:effectLst>
            <a:scene3d>
              <a:camera prst="orthographicFront"/>
              <a:lightRig rig="threePt" dir="t"/>
            </a:scene3d>
            <a:sp3d prstMaterial="softEdge">
              <a:bevelT w="57150" h="1270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5179204" y="3020096"/>
            <a:ext cx="16213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200" dirty="0">
                <a:solidFill>
                  <a:schemeClr val="bg1"/>
                </a:solidFill>
                <a:latin typeface="+mj-ea"/>
              </a:rPr>
              <a:t>请在这里输入标题</a:t>
            </a:r>
            <a:endParaRPr lang="zh-CN" altLang="en-US" sz="1200" dirty="0">
              <a:solidFill>
                <a:schemeClr val="bg1"/>
              </a:solidFill>
              <a:latin typeface="+mj-ea"/>
            </a:endParaRPr>
          </a:p>
        </p:txBody>
      </p:sp>
      <p:sp>
        <p:nvSpPr>
          <p:cNvPr id="14" name="文本框 13"/>
          <p:cNvSpPr txBox="1"/>
          <p:nvPr/>
        </p:nvSpPr>
        <p:spPr bwMode="auto">
          <a:xfrm>
            <a:off x="5045937" y="2167952"/>
            <a:ext cx="2703875" cy="4212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900" dirty="0">
                <a:solidFill>
                  <a:srgbClr val="000000"/>
                </a:solidFill>
                <a:latin typeface="+mj-ea"/>
                <a:cs typeface="Lato Light" charset="0"/>
                <a:sym typeface="Lato Light" charset="0"/>
              </a:rPr>
              <a:t>此处添加详细文本描述，建议与标题相关并符合整体语言风格，语言描述尽量此处</a:t>
            </a:r>
            <a:r>
              <a:rPr lang="zh-CN" altLang="en-US" sz="900" dirty="0" smtClean="0">
                <a:solidFill>
                  <a:srgbClr val="000000"/>
                </a:solidFill>
                <a:latin typeface="+mj-ea"/>
                <a:cs typeface="Lato Light" charset="0"/>
                <a:sym typeface="Lato Light" charset="0"/>
              </a:rPr>
              <a:t>添加</a:t>
            </a:r>
            <a:endParaRPr lang="en-US" altLang="zh-CN" sz="900" dirty="0">
              <a:solidFill>
                <a:srgbClr val="000000"/>
              </a:solidFill>
              <a:latin typeface="+mj-ea"/>
              <a:cs typeface="Lato Light" charset="0"/>
              <a:sym typeface="Lato Light" charset="0"/>
            </a:endParaRPr>
          </a:p>
        </p:txBody>
      </p:sp>
      <p:sp>
        <p:nvSpPr>
          <p:cNvPr id="15" name="文本框 14"/>
          <p:cNvSpPr txBox="1"/>
          <p:nvPr/>
        </p:nvSpPr>
        <p:spPr bwMode="auto">
          <a:xfrm>
            <a:off x="5045937" y="3420229"/>
            <a:ext cx="2703875" cy="4212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900" dirty="0">
                <a:solidFill>
                  <a:srgbClr val="000000"/>
                </a:solidFill>
                <a:latin typeface="+mj-ea"/>
                <a:cs typeface="Lato Light" charset="0"/>
                <a:sym typeface="Lato Light" charset="0"/>
              </a:rPr>
              <a:t>此处添加详细文本描述，建议与标题相关并符合整体语言风格，语言描述尽量此处</a:t>
            </a:r>
            <a:r>
              <a:rPr lang="zh-CN" altLang="en-US" sz="900" dirty="0" smtClean="0">
                <a:solidFill>
                  <a:srgbClr val="000000"/>
                </a:solidFill>
                <a:latin typeface="+mj-ea"/>
                <a:cs typeface="Lato Light" charset="0"/>
                <a:sym typeface="Lato Light" charset="0"/>
              </a:rPr>
              <a:t>添加</a:t>
            </a:r>
            <a:endParaRPr lang="en-US" altLang="zh-CN" sz="900" dirty="0">
              <a:solidFill>
                <a:srgbClr val="000000"/>
              </a:solidFill>
              <a:latin typeface="+mj-ea"/>
              <a:cs typeface="Lato Light" charset="0"/>
              <a:sym typeface="Lato Light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0" y="0"/>
            <a:ext cx="9144000" cy="48351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Text Box 18"/>
          <p:cNvSpPr txBox="1">
            <a:spLocks noChangeArrowheads="1"/>
          </p:cNvSpPr>
          <p:nvPr/>
        </p:nvSpPr>
        <p:spPr bwMode="gray">
          <a:xfrm>
            <a:off x="511612" y="63373"/>
            <a:ext cx="355633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财务概况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7" t="-1125" r="137" b="77334"/>
          <a:stretch>
            <a:fillRect/>
          </a:stretch>
        </p:blipFill>
        <p:spPr>
          <a:xfrm>
            <a:off x="1" y="10713"/>
            <a:ext cx="611560" cy="472805"/>
          </a:xfrm>
          <a:prstGeom prst="rect">
            <a:avLst/>
          </a:prstGeom>
        </p:spPr>
      </p:pic>
    </p:spTree>
  </p:cSld>
  <p:clrMapOvr>
    <a:masterClrMapping/>
  </p:clrMapOvr>
  <p:transition spd="slow" advClick="0" advTm="10000">
    <p:pull dir="r"/>
  </p:transition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37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10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900" decel="100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" dur="100" accel="100000" fill="hold">
                                              <p:stCondLst>
                                                <p:cond delay="90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2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4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6" presetID="2" presetClass="entr" presetSubtype="4" accel="60000" fill="hold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8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9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2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4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2349"/>
                                </p:stCondLst>
                                <p:childTnLst>
                                  <p:par>
                                    <p:cTn id="26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8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2849"/>
                                </p:stCondLst>
                                <p:childTnLst>
                                  <p:par>
                                    <p:cTn id="30" presetID="2" presetClass="entr" presetSubtype="4" accel="60000" fill="hold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32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33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4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6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8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" fill="hold">
                                <p:stCondLst>
                                  <p:cond delay="3700"/>
                                </p:stCondLst>
                                <p:childTnLst>
                                  <p:par>
                                    <p:cTn id="40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2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" grpId="0"/>
          <p:bldP spid="13" grpId="0"/>
          <p:bldP spid="14" grpId="0"/>
          <p:bldP spid="15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37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10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900" decel="100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" dur="100" accel="100000" fill="hold">
                                              <p:stCondLst>
                                                <p:cond delay="90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2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4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6" presetID="2" presetClass="entr" presetSubtype="4" accel="6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2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4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2349"/>
                                </p:stCondLst>
                                <p:childTnLst>
                                  <p:par>
                                    <p:cTn id="26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8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2849"/>
                                </p:stCondLst>
                                <p:childTnLst>
                                  <p:par>
                                    <p:cTn id="30" presetID="2" presetClass="entr" presetSubtype="4" accel="6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2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3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4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6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8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" fill="hold">
                                <p:stCondLst>
                                  <p:cond delay="3700"/>
                                </p:stCondLst>
                                <p:childTnLst>
                                  <p:par>
                                    <p:cTn id="40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2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" grpId="0"/>
          <p:bldP spid="13" grpId="0"/>
          <p:bldP spid="14" grpId="0"/>
          <p:bldP spid="15" grpId="0"/>
        </p:bldLst>
      </p:timing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48351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Text Box 18"/>
          <p:cNvSpPr txBox="1">
            <a:spLocks noChangeArrowheads="1"/>
          </p:cNvSpPr>
          <p:nvPr/>
        </p:nvSpPr>
        <p:spPr bwMode="gray">
          <a:xfrm>
            <a:off x="511612" y="63373"/>
            <a:ext cx="355633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财务概况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7" t="-1125" r="137" b="77334"/>
          <a:stretch>
            <a:fillRect/>
          </a:stretch>
        </p:blipFill>
        <p:spPr>
          <a:xfrm>
            <a:off x="1" y="10713"/>
            <a:ext cx="611560" cy="472805"/>
          </a:xfrm>
          <a:prstGeom prst="rect">
            <a:avLst/>
          </a:prstGeom>
        </p:spPr>
      </p:pic>
      <p:grpSp>
        <p:nvGrpSpPr>
          <p:cNvPr id="84" name="组合 83"/>
          <p:cNvGrpSpPr/>
          <p:nvPr/>
        </p:nvGrpSpPr>
        <p:grpSpPr>
          <a:xfrm>
            <a:off x="1203150" y="1253016"/>
            <a:ext cx="3240360" cy="108012"/>
            <a:chOff x="1507396" y="1628800"/>
            <a:chExt cx="4320480" cy="144016"/>
          </a:xfrm>
        </p:grpSpPr>
        <p:cxnSp>
          <p:nvCxnSpPr>
            <p:cNvPr id="85" name="直接连接符 84"/>
            <p:cNvCxnSpPr/>
            <p:nvPr/>
          </p:nvCxnSpPr>
          <p:spPr>
            <a:xfrm>
              <a:off x="1507396" y="1700808"/>
              <a:ext cx="4320480" cy="0"/>
            </a:xfrm>
            <a:prstGeom prst="line">
              <a:avLst/>
            </a:prstGeom>
            <a:ln>
              <a:solidFill>
                <a:srgbClr val="27849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接连接符 85"/>
            <p:cNvCxnSpPr/>
            <p:nvPr/>
          </p:nvCxnSpPr>
          <p:spPr>
            <a:xfrm flipV="1">
              <a:off x="1507396" y="1628800"/>
              <a:ext cx="0" cy="144016"/>
            </a:xfrm>
            <a:prstGeom prst="line">
              <a:avLst/>
            </a:prstGeom>
            <a:ln>
              <a:solidFill>
                <a:srgbClr val="27849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接连接符 86"/>
            <p:cNvCxnSpPr/>
            <p:nvPr/>
          </p:nvCxnSpPr>
          <p:spPr>
            <a:xfrm flipV="1">
              <a:off x="1987449" y="1628800"/>
              <a:ext cx="0" cy="144016"/>
            </a:xfrm>
            <a:prstGeom prst="line">
              <a:avLst/>
            </a:prstGeom>
            <a:ln>
              <a:solidFill>
                <a:srgbClr val="27849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接连接符 87"/>
            <p:cNvCxnSpPr/>
            <p:nvPr/>
          </p:nvCxnSpPr>
          <p:spPr>
            <a:xfrm flipV="1">
              <a:off x="2467502" y="1628800"/>
              <a:ext cx="0" cy="144016"/>
            </a:xfrm>
            <a:prstGeom prst="line">
              <a:avLst/>
            </a:prstGeom>
            <a:ln>
              <a:solidFill>
                <a:srgbClr val="27849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接连接符 88"/>
            <p:cNvCxnSpPr/>
            <p:nvPr/>
          </p:nvCxnSpPr>
          <p:spPr>
            <a:xfrm flipV="1">
              <a:off x="2947555" y="1628800"/>
              <a:ext cx="0" cy="144016"/>
            </a:xfrm>
            <a:prstGeom prst="line">
              <a:avLst/>
            </a:prstGeom>
            <a:ln>
              <a:solidFill>
                <a:srgbClr val="27849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接连接符 89"/>
            <p:cNvCxnSpPr/>
            <p:nvPr/>
          </p:nvCxnSpPr>
          <p:spPr>
            <a:xfrm flipV="1">
              <a:off x="3427608" y="1628800"/>
              <a:ext cx="0" cy="144016"/>
            </a:xfrm>
            <a:prstGeom prst="line">
              <a:avLst/>
            </a:prstGeom>
            <a:ln>
              <a:solidFill>
                <a:srgbClr val="27849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接连接符 90"/>
            <p:cNvCxnSpPr/>
            <p:nvPr/>
          </p:nvCxnSpPr>
          <p:spPr>
            <a:xfrm flipV="1">
              <a:off x="3907661" y="1628800"/>
              <a:ext cx="0" cy="144016"/>
            </a:xfrm>
            <a:prstGeom prst="line">
              <a:avLst/>
            </a:prstGeom>
            <a:ln>
              <a:solidFill>
                <a:srgbClr val="27849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接连接符 91"/>
            <p:cNvCxnSpPr/>
            <p:nvPr/>
          </p:nvCxnSpPr>
          <p:spPr>
            <a:xfrm flipV="1">
              <a:off x="4387714" y="1628800"/>
              <a:ext cx="0" cy="144016"/>
            </a:xfrm>
            <a:prstGeom prst="line">
              <a:avLst/>
            </a:prstGeom>
            <a:ln>
              <a:solidFill>
                <a:srgbClr val="27849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接连接符 92"/>
            <p:cNvCxnSpPr/>
            <p:nvPr/>
          </p:nvCxnSpPr>
          <p:spPr>
            <a:xfrm flipV="1">
              <a:off x="4867767" y="1628800"/>
              <a:ext cx="0" cy="144016"/>
            </a:xfrm>
            <a:prstGeom prst="line">
              <a:avLst/>
            </a:prstGeom>
            <a:ln>
              <a:solidFill>
                <a:srgbClr val="27849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接连接符 93"/>
            <p:cNvCxnSpPr/>
            <p:nvPr/>
          </p:nvCxnSpPr>
          <p:spPr>
            <a:xfrm flipV="1">
              <a:off x="5347820" y="1628800"/>
              <a:ext cx="0" cy="144016"/>
            </a:xfrm>
            <a:prstGeom prst="line">
              <a:avLst/>
            </a:prstGeom>
            <a:ln>
              <a:solidFill>
                <a:srgbClr val="27849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接连接符 94"/>
            <p:cNvCxnSpPr/>
            <p:nvPr/>
          </p:nvCxnSpPr>
          <p:spPr>
            <a:xfrm flipV="1">
              <a:off x="5827876" y="1628800"/>
              <a:ext cx="0" cy="144016"/>
            </a:xfrm>
            <a:prstGeom prst="line">
              <a:avLst/>
            </a:prstGeom>
            <a:ln>
              <a:solidFill>
                <a:srgbClr val="27849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6" name="组合 95"/>
          <p:cNvGrpSpPr/>
          <p:nvPr/>
        </p:nvGrpSpPr>
        <p:grpSpPr>
          <a:xfrm>
            <a:off x="4860031" y="1253016"/>
            <a:ext cx="3240360" cy="108012"/>
            <a:chOff x="1507396" y="1628800"/>
            <a:chExt cx="4320480" cy="144016"/>
          </a:xfrm>
        </p:grpSpPr>
        <p:cxnSp>
          <p:nvCxnSpPr>
            <p:cNvPr id="97" name="直接连接符 96"/>
            <p:cNvCxnSpPr/>
            <p:nvPr/>
          </p:nvCxnSpPr>
          <p:spPr>
            <a:xfrm>
              <a:off x="1507396" y="1700808"/>
              <a:ext cx="4320480" cy="0"/>
            </a:xfrm>
            <a:prstGeom prst="line">
              <a:avLst/>
            </a:prstGeom>
            <a:ln>
              <a:solidFill>
                <a:srgbClr val="27849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接连接符 97"/>
            <p:cNvCxnSpPr/>
            <p:nvPr/>
          </p:nvCxnSpPr>
          <p:spPr>
            <a:xfrm flipV="1">
              <a:off x="1507396" y="1628800"/>
              <a:ext cx="0" cy="144016"/>
            </a:xfrm>
            <a:prstGeom prst="line">
              <a:avLst/>
            </a:prstGeom>
            <a:ln>
              <a:solidFill>
                <a:srgbClr val="27849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接连接符 98"/>
            <p:cNvCxnSpPr/>
            <p:nvPr/>
          </p:nvCxnSpPr>
          <p:spPr>
            <a:xfrm flipV="1">
              <a:off x="1987449" y="1628800"/>
              <a:ext cx="0" cy="144016"/>
            </a:xfrm>
            <a:prstGeom prst="line">
              <a:avLst/>
            </a:prstGeom>
            <a:ln>
              <a:solidFill>
                <a:srgbClr val="27849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接连接符 99"/>
            <p:cNvCxnSpPr/>
            <p:nvPr/>
          </p:nvCxnSpPr>
          <p:spPr>
            <a:xfrm flipV="1">
              <a:off x="2467502" y="1628800"/>
              <a:ext cx="0" cy="144016"/>
            </a:xfrm>
            <a:prstGeom prst="line">
              <a:avLst/>
            </a:prstGeom>
            <a:ln>
              <a:solidFill>
                <a:srgbClr val="27849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接连接符 100"/>
            <p:cNvCxnSpPr/>
            <p:nvPr/>
          </p:nvCxnSpPr>
          <p:spPr>
            <a:xfrm flipV="1">
              <a:off x="2947555" y="1628800"/>
              <a:ext cx="0" cy="144016"/>
            </a:xfrm>
            <a:prstGeom prst="line">
              <a:avLst/>
            </a:prstGeom>
            <a:ln>
              <a:solidFill>
                <a:srgbClr val="27849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接连接符 101"/>
            <p:cNvCxnSpPr/>
            <p:nvPr/>
          </p:nvCxnSpPr>
          <p:spPr>
            <a:xfrm flipV="1">
              <a:off x="3427608" y="1628800"/>
              <a:ext cx="0" cy="144016"/>
            </a:xfrm>
            <a:prstGeom prst="line">
              <a:avLst/>
            </a:prstGeom>
            <a:ln>
              <a:solidFill>
                <a:srgbClr val="27849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接连接符 102"/>
            <p:cNvCxnSpPr/>
            <p:nvPr/>
          </p:nvCxnSpPr>
          <p:spPr>
            <a:xfrm flipV="1">
              <a:off x="3907661" y="1628800"/>
              <a:ext cx="0" cy="144016"/>
            </a:xfrm>
            <a:prstGeom prst="line">
              <a:avLst/>
            </a:prstGeom>
            <a:ln>
              <a:solidFill>
                <a:srgbClr val="27849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接连接符 103"/>
            <p:cNvCxnSpPr/>
            <p:nvPr/>
          </p:nvCxnSpPr>
          <p:spPr>
            <a:xfrm flipV="1">
              <a:off x="4387714" y="1628800"/>
              <a:ext cx="0" cy="144016"/>
            </a:xfrm>
            <a:prstGeom prst="line">
              <a:avLst/>
            </a:prstGeom>
            <a:ln>
              <a:solidFill>
                <a:srgbClr val="27849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接连接符 104"/>
            <p:cNvCxnSpPr/>
            <p:nvPr/>
          </p:nvCxnSpPr>
          <p:spPr>
            <a:xfrm flipV="1">
              <a:off x="4867767" y="1628800"/>
              <a:ext cx="0" cy="144016"/>
            </a:xfrm>
            <a:prstGeom prst="line">
              <a:avLst/>
            </a:prstGeom>
            <a:ln>
              <a:solidFill>
                <a:srgbClr val="27849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接连接符 105"/>
            <p:cNvCxnSpPr/>
            <p:nvPr/>
          </p:nvCxnSpPr>
          <p:spPr>
            <a:xfrm flipV="1">
              <a:off x="5347820" y="1628800"/>
              <a:ext cx="0" cy="144016"/>
            </a:xfrm>
            <a:prstGeom prst="line">
              <a:avLst/>
            </a:prstGeom>
            <a:ln>
              <a:solidFill>
                <a:srgbClr val="27849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直接连接符 106"/>
            <p:cNvCxnSpPr/>
            <p:nvPr/>
          </p:nvCxnSpPr>
          <p:spPr>
            <a:xfrm flipV="1">
              <a:off x="5827876" y="1628800"/>
              <a:ext cx="0" cy="144016"/>
            </a:xfrm>
            <a:prstGeom prst="line">
              <a:avLst/>
            </a:prstGeom>
            <a:ln>
              <a:solidFill>
                <a:srgbClr val="27849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8" name="TextBox 25"/>
          <p:cNvSpPr txBox="1"/>
          <p:nvPr/>
        </p:nvSpPr>
        <p:spPr>
          <a:xfrm>
            <a:off x="4301219" y="1045267"/>
            <a:ext cx="31931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endParaRPr lang="zh-CN" altLang="en-US" sz="90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9" name="TextBox 26"/>
          <p:cNvSpPr txBox="1"/>
          <p:nvPr/>
        </p:nvSpPr>
        <p:spPr>
          <a:xfrm>
            <a:off x="3946892" y="1045267"/>
            <a:ext cx="31931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</a:t>
            </a:r>
            <a:endParaRPr lang="zh-CN" altLang="en-US" sz="90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0" name="TextBox 27"/>
          <p:cNvSpPr txBox="1"/>
          <p:nvPr/>
        </p:nvSpPr>
        <p:spPr>
          <a:xfrm>
            <a:off x="3586852" y="1045267"/>
            <a:ext cx="31931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30</a:t>
            </a:r>
            <a:endParaRPr lang="zh-CN" altLang="en-US" sz="90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1" name="TextBox 28"/>
          <p:cNvSpPr txBox="1"/>
          <p:nvPr/>
        </p:nvSpPr>
        <p:spPr>
          <a:xfrm>
            <a:off x="3226812" y="1045267"/>
            <a:ext cx="31931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40</a:t>
            </a:r>
            <a:endParaRPr lang="zh-CN" altLang="en-US" sz="90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2" name="TextBox 29"/>
          <p:cNvSpPr txBox="1"/>
          <p:nvPr/>
        </p:nvSpPr>
        <p:spPr>
          <a:xfrm>
            <a:off x="2866773" y="1045267"/>
            <a:ext cx="31931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</a:t>
            </a:r>
            <a:endParaRPr lang="zh-CN" altLang="en-US" sz="90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3" name="TextBox 30"/>
          <p:cNvSpPr txBox="1"/>
          <p:nvPr/>
        </p:nvSpPr>
        <p:spPr>
          <a:xfrm>
            <a:off x="2506733" y="1045267"/>
            <a:ext cx="31931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60</a:t>
            </a:r>
            <a:endParaRPr lang="zh-CN" altLang="en-US" sz="90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4" name="TextBox 31"/>
          <p:cNvSpPr txBox="1"/>
          <p:nvPr/>
        </p:nvSpPr>
        <p:spPr>
          <a:xfrm>
            <a:off x="2146693" y="1045267"/>
            <a:ext cx="31931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70</a:t>
            </a:r>
            <a:endParaRPr lang="zh-CN" altLang="en-US" sz="90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5" name="TextBox 32"/>
          <p:cNvSpPr txBox="1"/>
          <p:nvPr/>
        </p:nvSpPr>
        <p:spPr>
          <a:xfrm>
            <a:off x="1786653" y="1045267"/>
            <a:ext cx="31931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80</a:t>
            </a:r>
            <a:endParaRPr lang="zh-CN" altLang="en-US" sz="90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6" name="TextBox 33"/>
          <p:cNvSpPr txBox="1"/>
          <p:nvPr/>
        </p:nvSpPr>
        <p:spPr>
          <a:xfrm>
            <a:off x="1426614" y="1045267"/>
            <a:ext cx="31931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90</a:t>
            </a:r>
            <a:endParaRPr lang="zh-CN" altLang="en-US" sz="90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7" name="TextBox 34"/>
          <p:cNvSpPr txBox="1"/>
          <p:nvPr/>
        </p:nvSpPr>
        <p:spPr>
          <a:xfrm>
            <a:off x="1032911" y="1045267"/>
            <a:ext cx="38664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100</a:t>
            </a:r>
            <a:endParaRPr lang="zh-CN" altLang="en-US" sz="90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8" name="TextBox 35"/>
          <p:cNvSpPr txBox="1"/>
          <p:nvPr/>
        </p:nvSpPr>
        <p:spPr>
          <a:xfrm>
            <a:off x="4725051" y="1045267"/>
            <a:ext cx="31931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endParaRPr lang="zh-CN" altLang="en-US" sz="90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9" name="TextBox 36"/>
          <p:cNvSpPr txBox="1"/>
          <p:nvPr/>
        </p:nvSpPr>
        <p:spPr>
          <a:xfrm>
            <a:off x="5083495" y="1045267"/>
            <a:ext cx="31931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</a:t>
            </a:r>
            <a:endParaRPr lang="zh-CN" altLang="en-US" sz="90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0" name="TextBox 37"/>
          <p:cNvSpPr txBox="1"/>
          <p:nvPr/>
        </p:nvSpPr>
        <p:spPr>
          <a:xfrm>
            <a:off x="5443535" y="1045267"/>
            <a:ext cx="31931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30</a:t>
            </a:r>
            <a:endParaRPr lang="zh-CN" altLang="en-US" sz="90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1" name="TextBox 38"/>
          <p:cNvSpPr txBox="1"/>
          <p:nvPr/>
        </p:nvSpPr>
        <p:spPr>
          <a:xfrm>
            <a:off x="5803575" y="1045267"/>
            <a:ext cx="31931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40</a:t>
            </a:r>
            <a:endParaRPr lang="zh-CN" altLang="en-US" sz="90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2" name="TextBox 39"/>
          <p:cNvSpPr txBox="1"/>
          <p:nvPr/>
        </p:nvSpPr>
        <p:spPr>
          <a:xfrm>
            <a:off x="6163614" y="1045267"/>
            <a:ext cx="31931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</a:t>
            </a:r>
            <a:endParaRPr lang="zh-CN" altLang="en-US" sz="90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3" name="TextBox 40"/>
          <p:cNvSpPr txBox="1"/>
          <p:nvPr/>
        </p:nvSpPr>
        <p:spPr>
          <a:xfrm>
            <a:off x="6523654" y="1045267"/>
            <a:ext cx="31931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60</a:t>
            </a:r>
            <a:endParaRPr lang="zh-CN" altLang="en-US" sz="90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4" name="TextBox 41"/>
          <p:cNvSpPr txBox="1"/>
          <p:nvPr/>
        </p:nvSpPr>
        <p:spPr>
          <a:xfrm>
            <a:off x="6883694" y="1045267"/>
            <a:ext cx="31931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70</a:t>
            </a:r>
            <a:endParaRPr lang="zh-CN" altLang="en-US" sz="90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5" name="TextBox 42"/>
          <p:cNvSpPr txBox="1"/>
          <p:nvPr/>
        </p:nvSpPr>
        <p:spPr>
          <a:xfrm>
            <a:off x="7243734" y="1045267"/>
            <a:ext cx="31931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80</a:t>
            </a:r>
            <a:endParaRPr lang="zh-CN" altLang="en-US" sz="90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6" name="TextBox 43"/>
          <p:cNvSpPr txBox="1"/>
          <p:nvPr/>
        </p:nvSpPr>
        <p:spPr>
          <a:xfrm>
            <a:off x="7603773" y="1045267"/>
            <a:ext cx="31931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90</a:t>
            </a:r>
            <a:endParaRPr lang="zh-CN" altLang="en-US" sz="90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7" name="TextBox 44"/>
          <p:cNvSpPr txBox="1"/>
          <p:nvPr/>
        </p:nvSpPr>
        <p:spPr>
          <a:xfrm>
            <a:off x="7930153" y="1045267"/>
            <a:ext cx="38664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100</a:t>
            </a:r>
            <a:endParaRPr lang="zh-CN" altLang="en-US" sz="90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8" name="五边形 127"/>
          <p:cNvSpPr/>
          <p:nvPr/>
        </p:nvSpPr>
        <p:spPr>
          <a:xfrm flipH="1">
            <a:off x="2059805" y="1581640"/>
            <a:ext cx="2383705" cy="243000"/>
          </a:xfrm>
          <a:prstGeom prst="homePlate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/>
          </a:p>
        </p:txBody>
      </p:sp>
      <p:sp>
        <p:nvSpPr>
          <p:cNvPr id="129" name="五边形 128"/>
          <p:cNvSpPr/>
          <p:nvPr/>
        </p:nvSpPr>
        <p:spPr>
          <a:xfrm flipH="1">
            <a:off x="2977535" y="1995686"/>
            <a:ext cx="1465975" cy="243000"/>
          </a:xfrm>
          <a:prstGeom prst="homePlate">
            <a:avLst/>
          </a:prstGeom>
          <a:gradFill flip="none" rotWithShape="1">
            <a:gsLst>
              <a:gs pos="0">
                <a:schemeClr val="bg1">
                  <a:lumMod val="95000"/>
                  <a:shade val="30000"/>
                  <a:satMod val="115000"/>
                </a:schemeClr>
              </a:gs>
              <a:gs pos="50000">
                <a:schemeClr val="bg1">
                  <a:lumMod val="95000"/>
                  <a:shade val="67500"/>
                  <a:satMod val="115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/>
          </a:p>
        </p:txBody>
      </p:sp>
      <p:sp>
        <p:nvSpPr>
          <p:cNvPr id="130" name="五边形 129"/>
          <p:cNvSpPr/>
          <p:nvPr/>
        </p:nvSpPr>
        <p:spPr>
          <a:xfrm flipH="1">
            <a:off x="2419845" y="2409731"/>
            <a:ext cx="2023665" cy="243000"/>
          </a:xfrm>
          <a:prstGeom prst="homePlate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/>
          </a:p>
        </p:txBody>
      </p:sp>
      <p:sp>
        <p:nvSpPr>
          <p:cNvPr id="131" name="五边形 130"/>
          <p:cNvSpPr/>
          <p:nvPr/>
        </p:nvSpPr>
        <p:spPr>
          <a:xfrm flipH="1">
            <a:off x="1226440" y="2823777"/>
            <a:ext cx="3217070" cy="243000"/>
          </a:xfrm>
          <a:prstGeom prst="homePlate">
            <a:avLst/>
          </a:prstGeom>
          <a:gradFill flip="none" rotWithShape="1">
            <a:gsLst>
              <a:gs pos="0">
                <a:schemeClr val="bg1">
                  <a:lumMod val="95000"/>
                  <a:shade val="30000"/>
                  <a:satMod val="115000"/>
                </a:schemeClr>
              </a:gs>
              <a:gs pos="50000">
                <a:schemeClr val="bg1">
                  <a:lumMod val="95000"/>
                  <a:shade val="67500"/>
                  <a:satMod val="115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/>
          </a:p>
        </p:txBody>
      </p:sp>
      <p:sp>
        <p:nvSpPr>
          <p:cNvPr id="132" name="五边形 131"/>
          <p:cNvSpPr/>
          <p:nvPr/>
        </p:nvSpPr>
        <p:spPr>
          <a:xfrm flipH="1">
            <a:off x="1786654" y="3237823"/>
            <a:ext cx="2656856" cy="243000"/>
          </a:xfrm>
          <a:prstGeom prst="homePlate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/>
          </a:p>
        </p:txBody>
      </p:sp>
      <p:sp>
        <p:nvSpPr>
          <p:cNvPr id="133" name="五边形 132"/>
          <p:cNvSpPr/>
          <p:nvPr/>
        </p:nvSpPr>
        <p:spPr>
          <a:xfrm flipH="1">
            <a:off x="2643309" y="3651869"/>
            <a:ext cx="1800201" cy="243000"/>
          </a:xfrm>
          <a:prstGeom prst="homePlate">
            <a:avLst/>
          </a:prstGeom>
          <a:gradFill flip="none" rotWithShape="1">
            <a:gsLst>
              <a:gs pos="0">
                <a:schemeClr val="bg1">
                  <a:lumMod val="95000"/>
                  <a:shade val="30000"/>
                  <a:satMod val="115000"/>
                </a:schemeClr>
              </a:gs>
              <a:gs pos="50000">
                <a:schemeClr val="bg1">
                  <a:lumMod val="95000"/>
                  <a:shade val="67500"/>
                  <a:satMod val="115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/>
          </a:p>
        </p:txBody>
      </p:sp>
      <p:sp>
        <p:nvSpPr>
          <p:cNvPr id="134" name="五边形 133"/>
          <p:cNvSpPr/>
          <p:nvPr/>
        </p:nvSpPr>
        <p:spPr>
          <a:xfrm flipH="1">
            <a:off x="3363388" y="4066269"/>
            <a:ext cx="1080122" cy="243000"/>
          </a:xfrm>
          <a:prstGeom prst="homePlate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/>
          </a:p>
        </p:txBody>
      </p:sp>
      <p:sp>
        <p:nvSpPr>
          <p:cNvPr id="135" name="TextBox 52"/>
          <p:cNvSpPr txBox="1"/>
          <p:nvPr/>
        </p:nvSpPr>
        <p:spPr>
          <a:xfrm>
            <a:off x="1582751" y="1587723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5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文字</a:t>
            </a:r>
            <a:endParaRPr lang="zh-CN" altLang="en-US" sz="105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6" name="TextBox 53"/>
          <p:cNvSpPr txBox="1"/>
          <p:nvPr/>
        </p:nvSpPr>
        <p:spPr>
          <a:xfrm>
            <a:off x="2482557" y="2002238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5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文字</a:t>
            </a:r>
            <a:endParaRPr lang="zh-CN" altLang="en-US" sz="105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7" name="TextBox 54"/>
          <p:cNvSpPr txBox="1"/>
          <p:nvPr/>
        </p:nvSpPr>
        <p:spPr>
          <a:xfrm>
            <a:off x="1945818" y="2415992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5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文字</a:t>
            </a:r>
            <a:endParaRPr lang="zh-CN" altLang="en-US" sz="105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8" name="TextBox 55"/>
          <p:cNvSpPr txBox="1"/>
          <p:nvPr/>
        </p:nvSpPr>
        <p:spPr>
          <a:xfrm>
            <a:off x="795345" y="2823777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5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文字</a:t>
            </a:r>
            <a:endParaRPr lang="zh-CN" altLang="en-US" sz="105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9" name="TextBox 56"/>
          <p:cNvSpPr txBox="1"/>
          <p:nvPr/>
        </p:nvSpPr>
        <p:spPr>
          <a:xfrm>
            <a:off x="1359116" y="3243906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5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文字</a:t>
            </a:r>
            <a:endParaRPr lang="zh-CN" altLang="en-US" sz="105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0" name="TextBox 57"/>
          <p:cNvSpPr txBox="1"/>
          <p:nvPr/>
        </p:nvSpPr>
        <p:spPr>
          <a:xfrm>
            <a:off x="2146693" y="3658421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5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文字</a:t>
            </a:r>
            <a:endParaRPr lang="zh-CN" altLang="en-US" sz="105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1" name="TextBox 58"/>
          <p:cNvSpPr txBox="1"/>
          <p:nvPr/>
        </p:nvSpPr>
        <p:spPr>
          <a:xfrm>
            <a:off x="2860725" y="4072175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5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文字</a:t>
            </a:r>
            <a:endParaRPr lang="zh-CN" altLang="en-US" sz="105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2" name="五边形 141"/>
          <p:cNvSpPr/>
          <p:nvPr/>
        </p:nvSpPr>
        <p:spPr>
          <a:xfrm>
            <a:off x="4860031" y="1581640"/>
            <a:ext cx="1216695" cy="243000"/>
          </a:xfrm>
          <a:prstGeom prst="homePlate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/>
          </a:p>
        </p:txBody>
      </p:sp>
      <p:sp>
        <p:nvSpPr>
          <p:cNvPr id="143" name="五边形 142"/>
          <p:cNvSpPr/>
          <p:nvPr/>
        </p:nvSpPr>
        <p:spPr>
          <a:xfrm>
            <a:off x="4860032" y="1995686"/>
            <a:ext cx="2296814" cy="243000"/>
          </a:xfrm>
          <a:prstGeom prst="homePlate">
            <a:avLst/>
          </a:prstGeom>
          <a:gradFill flip="none" rotWithShape="1">
            <a:gsLst>
              <a:gs pos="0">
                <a:schemeClr val="bg1">
                  <a:lumMod val="95000"/>
                  <a:shade val="30000"/>
                  <a:satMod val="115000"/>
                </a:schemeClr>
              </a:gs>
              <a:gs pos="50000">
                <a:schemeClr val="bg1">
                  <a:lumMod val="95000"/>
                  <a:shade val="67500"/>
                  <a:satMod val="115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/>
          </a:p>
        </p:txBody>
      </p:sp>
      <p:sp>
        <p:nvSpPr>
          <p:cNvPr id="144" name="五边形 143"/>
          <p:cNvSpPr/>
          <p:nvPr/>
        </p:nvSpPr>
        <p:spPr>
          <a:xfrm>
            <a:off x="4860031" y="2409731"/>
            <a:ext cx="1440159" cy="243000"/>
          </a:xfrm>
          <a:prstGeom prst="homePlate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/>
          </a:p>
        </p:txBody>
      </p:sp>
      <p:sp>
        <p:nvSpPr>
          <p:cNvPr id="145" name="五边形 144"/>
          <p:cNvSpPr/>
          <p:nvPr/>
        </p:nvSpPr>
        <p:spPr>
          <a:xfrm>
            <a:off x="4860031" y="2823777"/>
            <a:ext cx="3070121" cy="243000"/>
          </a:xfrm>
          <a:prstGeom prst="homePlate">
            <a:avLst/>
          </a:prstGeom>
          <a:gradFill flip="none" rotWithShape="1">
            <a:gsLst>
              <a:gs pos="0">
                <a:schemeClr val="bg1">
                  <a:lumMod val="95000"/>
                  <a:shade val="30000"/>
                  <a:satMod val="115000"/>
                </a:schemeClr>
              </a:gs>
              <a:gs pos="50000">
                <a:schemeClr val="bg1">
                  <a:lumMod val="95000"/>
                  <a:shade val="67500"/>
                  <a:satMod val="115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/>
          </a:p>
        </p:txBody>
      </p:sp>
      <p:sp>
        <p:nvSpPr>
          <p:cNvPr id="146" name="五边形 145"/>
          <p:cNvSpPr/>
          <p:nvPr/>
        </p:nvSpPr>
        <p:spPr>
          <a:xfrm>
            <a:off x="4860032" y="3237823"/>
            <a:ext cx="2222009" cy="243000"/>
          </a:xfrm>
          <a:prstGeom prst="homePlate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/>
          </a:p>
        </p:txBody>
      </p:sp>
      <p:sp>
        <p:nvSpPr>
          <p:cNvPr id="147" name="五边形 146"/>
          <p:cNvSpPr/>
          <p:nvPr/>
        </p:nvSpPr>
        <p:spPr>
          <a:xfrm>
            <a:off x="4860032" y="3651869"/>
            <a:ext cx="2575405" cy="243000"/>
          </a:xfrm>
          <a:prstGeom prst="homePlate">
            <a:avLst/>
          </a:prstGeom>
          <a:gradFill flip="none" rotWithShape="1">
            <a:gsLst>
              <a:gs pos="0">
                <a:schemeClr val="bg1">
                  <a:lumMod val="95000"/>
                  <a:shade val="30000"/>
                  <a:satMod val="115000"/>
                </a:schemeClr>
              </a:gs>
              <a:gs pos="50000">
                <a:schemeClr val="bg1">
                  <a:lumMod val="95000"/>
                  <a:shade val="67500"/>
                  <a:satMod val="115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/>
          </a:p>
        </p:txBody>
      </p:sp>
      <p:sp>
        <p:nvSpPr>
          <p:cNvPr id="148" name="五边形 147"/>
          <p:cNvSpPr/>
          <p:nvPr/>
        </p:nvSpPr>
        <p:spPr>
          <a:xfrm>
            <a:off x="4860032" y="4066270"/>
            <a:ext cx="1897973" cy="236738"/>
          </a:xfrm>
          <a:prstGeom prst="homePlate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/>
          </a:p>
        </p:txBody>
      </p:sp>
      <p:sp>
        <p:nvSpPr>
          <p:cNvPr id="149" name="TextBox 66"/>
          <p:cNvSpPr txBox="1"/>
          <p:nvPr/>
        </p:nvSpPr>
        <p:spPr>
          <a:xfrm>
            <a:off x="6140025" y="1587723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5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文字</a:t>
            </a:r>
            <a:endParaRPr lang="zh-CN" altLang="en-US" sz="105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0" name="TextBox 67"/>
          <p:cNvSpPr txBox="1"/>
          <p:nvPr/>
        </p:nvSpPr>
        <p:spPr>
          <a:xfrm>
            <a:off x="7214296" y="2002238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5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文字</a:t>
            </a:r>
            <a:endParaRPr lang="zh-CN" altLang="en-US" sz="105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1" name="TextBox 68"/>
          <p:cNvSpPr txBox="1"/>
          <p:nvPr/>
        </p:nvSpPr>
        <p:spPr>
          <a:xfrm>
            <a:off x="6350200" y="2415992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5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文字</a:t>
            </a:r>
            <a:endParaRPr lang="zh-CN" altLang="en-US" sz="105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2" name="TextBox 69"/>
          <p:cNvSpPr txBox="1"/>
          <p:nvPr/>
        </p:nvSpPr>
        <p:spPr>
          <a:xfrm>
            <a:off x="7930152" y="2823777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5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文字</a:t>
            </a:r>
            <a:endParaRPr lang="zh-CN" altLang="en-US" sz="105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3" name="TextBox 70"/>
          <p:cNvSpPr txBox="1"/>
          <p:nvPr/>
        </p:nvSpPr>
        <p:spPr>
          <a:xfrm>
            <a:off x="7176407" y="3243906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5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文字</a:t>
            </a:r>
            <a:endParaRPr lang="zh-CN" altLang="en-US" sz="105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4" name="TextBox 71"/>
          <p:cNvSpPr txBox="1"/>
          <p:nvPr/>
        </p:nvSpPr>
        <p:spPr>
          <a:xfrm>
            <a:off x="7482213" y="3658421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5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文字</a:t>
            </a:r>
            <a:endParaRPr lang="zh-CN" altLang="en-US" sz="105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5" name="TextBox 72"/>
          <p:cNvSpPr txBox="1"/>
          <p:nvPr/>
        </p:nvSpPr>
        <p:spPr>
          <a:xfrm>
            <a:off x="6820673" y="4072175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5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文字</a:t>
            </a:r>
            <a:endParaRPr lang="zh-CN" altLang="en-US" sz="105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6" name="TextBox 73"/>
          <p:cNvSpPr txBox="1"/>
          <p:nvPr/>
        </p:nvSpPr>
        <p:spPr>
          <a:xfrm>
            <a:off x="4514593" y="1553099"/>
            <a:ext cx="31931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5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endParaRPr lang="zh-CN" altLang="en-US" sz="150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7" name="TextBox 74"/>
          <p:cNvSpPr txBox="1"/>
          <p:nvPr/>
        </p:nvSpPr>
        <p:spPr>
          <a:xfrm>
            <a:off x="4514593" y="1967145"/>
            <a:ext cx="30489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5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endParaRPr lang="zh-CN" altLang="en-US" sz="150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8" name="TextBox 75"/>
          <p:cNvSpPr txBox="1"/>
          <p:nvPr/>
        </p:nvSpPr>
        <p:spPr>
          <a:xfrm>
            <a:off x="4514593" y="2381190"/>
            <a:ext cx="31290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5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endParaRPr lang="zh-CN" altLang="en-US" sz="150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9" name="TextBox 76"/>
          <p:cNvSpPr txBox="1"/>
          <p:nvPr/>
        </p:nvSpPr>
        <p:spPr>
          <a:xfrm>
            <a:off x="4514593" y="2795236"/>
            <a:ext cx="33054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5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endParaRPr lang="zh-CN" altLang="en-US" sz="150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0" name="TextBox 77"/>
          <p:cNvSpPr txBox="1"/>
          <p:nvPr/>
        </p:nvSpPr>
        <p:spPr>
          <a:xfrm>
            <a:off x="4514593" y="3209282"/>
            <a:ext cx="29046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5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</a:t>
            </a:r>
            <a:endParaRPr lang="zh-CN" altLang="en-US" sz="150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1" name="TextBox 78"/>
          <p:cNvSpPr txBox="1"/>
          <p:nvPr/>
        </p:nvSpPr>
        <p:spPr>
          <a:xfrm>
            <a:off x="4514593" y="3623328"/>
            <a:ext cx="28725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5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</a:t>
            </a:r>
            <a:endParaRPr lang="zh-CN" altLang="en-US" sz="150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2" name="TextBox 79"/>
          <p:cNvSpPr txBox="1"/>
          <p:nvPr/>
        </p:nvSpPr>
        <p:spPr>
          <a:xfrm>
            <a:off x="4514593" y="4037375"/>
            <a:ext cx="32733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5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</a:t>
            </a:r>
            <a:endParaRPr lang="zh-CN" altLang="en-US" sz="150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10000">
        <p:fade/>
      </p:transition>
    </mc:Choice>
    <mc:Fallback>
      <p:transition spd="med" advClick="0" advTm="1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7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2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0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2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3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2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6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2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9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2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2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5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000"/>
                            </p:stCondLst>
                            <p:childTnLst>
                              <p:par>
                                <p:cTn id="7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0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3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6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9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2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5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8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1500"/>
                            </p:stCondLst>
                            <p:childTnLst>
                              <p:par>
                                <p:cTn id="1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2000"/>
                            </p:stCondLst>
                            <p:childTnLst>
                              <p:par>
                                <p:cTn id="127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9" dur="500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0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2" presetClass="entr" presetSubtype="4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3" dur="500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4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7" dur="500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8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2" presetClass="entr" presetSubtype="4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1" dur="500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2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2" presetClass="entr" presetSubtype="4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5" dur="500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6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1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9" dur="500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50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12" presetClass="entr" presetSubtype="4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3" dur="500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54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12" presetClass="entr" presetSubtype="4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7" dur="500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58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12" presetClass="entr" presetSubtype="4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1" dur="500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2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12" presetClass="entr" presetSubtype="4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5" dur="500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6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9" dur="500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70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12" presetClass="entr" presetSubtype="4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3" dur="500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74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1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7" dur="500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78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12" presetClass="entr" presetSubtype="4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1" dur="500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2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12" presetClass="entr" presetSubtype="4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5" dur="500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6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1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9" dur="500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90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12" presetClass="entr" presetSubtype="4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3" dur="500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94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5" presetID="12" presetClass="entr" presetSubtype="4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7" dur="500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98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12" presetClass="entr" presetSubtype="4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1" dur="500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2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12" presetClass="entr" presetSubtype="4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5" dur="500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6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" grpId="0"/>
      <p:bldP spid="109" grpId="0"/>
      <p:bldP spid="110" grpId="0"/>
      <p:bldP spid="111" grpId="0"/>
      <p:bldP spid="112" grpId="0"/>
      <p:bldP spid="113" grpId="0"/>
      <p:bldP spid="114" grpId="0"/>
      <p:bldP spid="115" grpId="0"/>
      <p:bldP spid="116" grpId="0"/>
      <p:bldP spid="117" grpId="0"/>
      <p:bldP spid="118" grpId="0"/>
      <p:bldP spid="119" grpId="0"/>
      <p:bldP spid="120" grpId="0"/>
      <p:bldP spid="121" grpId="0"/>
      <p:bldP spid="122" grpId="0"/>
      <p:bldP spid="123" grpId="0"/>
      <p:bldP spid="124" grpId="0"/>
      <p:bldP spid="125" grpId="0"/>
      <p:bldP spid="126" grpId="0"/>
      <p:bldP spid="127" grpId="0"/>
      <p:bldP spid="128" grpId="0" animBg="1"/>
      <p:bldP spid="129" grpId="0" animBg="1"/>
      <p:bldP spid="130" grpId="0" animBg="1"/>
      <p:bldP spid="131" grpId="0" animBg="1"/>
      <p:bldP spid="132" grpId="0" animBg="1"/>
      <p:bldP spid="133" grpId="0" animBg="1"/>
      <p:bldP spid="134" grpId="0" animBg="1"/>
      <p:bldP spid="135" grpId="0"/>
      <p:bldP spid="136" grpId="0"/>
      <p:bldP spid="137" grpId="0"/>
      <p:bldP spid="138" grpId="0"/>
      <p:bldP spid="139" grpId="0"/>
      <p:bldP spid="140" grpId="0"/>
      <p:bldP spid="141" grpId="0"/>
      <p:bldP spid="142" grpId="0" animBg="1"/>
      <p:bldP spid="143" grpId="0" animBg="1"/>
      <p:bldP spid="144" grpId="0" animBg="1"/>
      <p:bldP spid="145" grpId="0" animBg="1"/>
      <p:bldP spid="146" grpId="0" animBg="1"/>
      <p:bldP spid="147" grpId="0" animBg="1"/>
      <p:bldP spid="148" grpId="0" animBg="1"/>
      <p:bldP spid="149" grpId="0"/>
      <p:bldP spid="150" grpId="0"/>
      <p:bldP spid="151" grpId="0"/>
      <p:bldP spid="152" grpId="0"/>
      <p:bldP spid="153" grpId="0"/>
      <p:bldP spid="154" grpId="0"/>
      <p:bldP spid="155" grpId="0"/>
      <p:bldP spid="156" grpId="0"/>
      <p:bldP spid="157" grpId="0"/>
      <p:bldP spid="158" grpId="0"/>
      <p:bldP spid="159" grpId="0"/>
      <p:bldP spid="160" grpId="0"/>
      <p:bldP spid="161" grpId="0"/>
      <p:bldP spid="16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2"/>
          <p:cNvGraphicFramePr/>
          <p:nvPr/>
        </p:nvGraphicFramePr>
        <p:xfrm>
          <a:off x="1403648" y="843558"/>
          <a:ext cx="6400800" cy="36766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3" name="矩形 2"/>
          <p:cNvSpPr/>
          <p:nvPr/>
        </p:nvSpPr>
        <p:spPr>
          <a:xfrm>
            <a:off x="0" y="0"/>
            <a:ext cx="9144000" cy="48351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Text Box 18"/>
          <p:cNvSpPr txBox="1">
            <a:spLocks noChangeArrowheads="1"/>
          </p:cNvSpPr>
          <p:nvPr/>
        </p:nvSpPr>
        <p:spPr bwMode="gray">
          <a:xfrm>
            <a:off x="511612" y="63373"/>
            <a:ext cx="355633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财务概况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7" t="-1125" r="137" b="77334"/>
          <a:stretch>
            <a:fillRect/>
          </a:stretch>
        </p:blipFill>
        <p:spPr>
          <a:xfrm>
            <a:off x="1" y="10713"/>
            <a:ext cx="611560" cy="4728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10000">
        <p:fade/>
      </p:transition>
    </mc:Choice>
    <mc:Fallback>
      <p:transition spd="med" advClick="0" advTm="1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AsOne/>
      </p:bldGraphic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0" y="0"/>
            <a:ext cx="9144000" cy="48351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Text Box 18"/>
          <p:cNvSpPr txBox="1">
            <a:spLocks noChangeArrowheads="1"/>
          </p:cNvSpPr>
          <p:nvPr/>
        </p:nvSpPr>
        <p:spPr bwMode="gray">
          <a:xfrm>
            <a:off x="511612" y="63373"/>
            <a:ext cx="355633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财务概况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7" t="-1125" r="137" b="77334"/>
          <a:stretch>
            <a:fillRect/>
          </a:stretch>
        </p:blipFill>
        <p:spPr>
          <a:xfrm>
            <a:off x="1" y="10713"/>
            <a:ext cx="611560" cy="472805"/>
          </a:xfrm>
          <a:prstGeom prst="rect">
            <a:avLst/>
          </a:prstGeom>
        </p:spPr>
      </p:pic>
      <p:sp>
        <p:nvSpPr>
          <p:cNvPr id="11" name="TextBox 2"/>
          <p:cNvSpPr txBox="1"/>
          <p:nvPr/>
        </p:nvSpPr>
        <p:spPr>
          <a:xfrm>
            <a:off x="1770547" y="4155601"/>
            <a:ext cx="879085" cy="251549"/>
          </a:xfrm>
          <a:prstGeom prst="rect">
            <a:avLst/>
          </a:prstGeom>
          <a:noFill/>
        </p:spPr>
        <p:txBody>
          <a:bodyPr wrap="square" lIns="81477" tIns="40738" rIns="81477" bIns="40738" rtlCol="0">
            <a:spAutoFit/>
          </a:bodyPr>
          <a:lstStyle/>
          <a:p>
            <a:pPr algn="ctr"/>
            <a:r>
              <a:rPr lang="zh-CN" altLang="en-US" sz="1100" dirty="0">
                <a:latin typeface="+mj-ea"/>
                <a:ea typeface="+mj-ea"/>
              </a:rPr>
              <a:t>收入来源一</a:t>
            </a:r>
            <a:endParaRPr lang="zh-CN" altLang="en-US" sz="1100" dirty="0">
              <a:latin typeface="+mj-ea"/>
              <a:ea typeface="+mj-ea"/>
            </a:endParaRPr>
          </a:p>
        </p:txBody>
      </p:sp>
      <p:sp>
        <p:nvSpPr>
          <p:cNvPr id="12" name="TextBox 3"/>
          <p:cNvSpPr txBox="1"/>
          <p:nvPr/>
        </p:nvSpPr>
        <p:spPr>
          <a:xfrm>
            <a:off x="1454533" y="3700897"/>
            <a:ext cx="192520" cy="1234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en-US" altLang="zh-CN" sz="800" dirty="0">
                <a:latin typeface="+mj-ea"/>
                <a:ea typeface="+mj-ea"/>
              </a:rPr>
              <a:t>100</a:t>
            </a:r>
            <a:endParaRPr lang="zh-CN" altLang="en-US" sz="800" dirty="0">
              <a:latin typeface="+mj-ea"/>
              <a:ea typeface="+mj-ea"/>
            </a:endParaRPr>
          </a:p>
        </p:txBody>
      </p:sp>
      <p:sp>
        <p:nvSpPr>
          <p:cNvPr id="13" name="TextBox 4"/>
          <p:cNvSpPr txBox="1"/>
          <p:nvPr/>
        </p:nvSpPr>
        <p:spPr>
          <a:xfrm>
            <a:off x="2773993" y="4155601"/>
            <a:ext cx="879085" cy="251549"/>
          </a:xfrm>
          <a:prstGeom prst="rect">
            <a:avLst/>
          </a:prstGeom>
          <a:noFill/>
        </p:spPr>
        <p:txBody>
          <a:bodyPr wrap="square" lIns="81477" tIns="40738" rIns="81477" bIns="40738" rtlCol="0">
            <a:spAutoFit/>
          </a:bodyPr>
          <a:lstStyle/>
          <a:p>
            <a:pPr algn="ctr"/>
            <a:r>
              <a:rPr lang="zh-CN" altLang="en-US" sz="1100" dirty="0">
                <a:latin typeface="+mj-ea"/>
                <a:ea typeface="+mj-ea"/>
              </a:rPr>
              <a:t>收入来源二</a:t>
            </a:r>
            <a:endParaRPr lang="zh-CN" altLang="en-US" sz="1100" dirty="0">
              <a:latin typeface="+mj-ea"/>
              <a:ea typeface="+mj-ea"/>
            </a:endParaRPr>
          </a:p>
        </p:txBody>
      </p:sp>
      <p:sp>
        <p:nvSpPr>
          <p:cNvPr id="14" name="TextBox 5"/>
          <p:cNvSpPr txBox="1"/>
          <p:nvPr/>
        </p:nvSpPr>
        <p:spPr>
          <a:xfrm>
            <a:off x="3763857" y="4155601"/>
            <a:ext cx="879085" cy="251549"/>
          </a:xfrm>
          <a:prstGeom prst="rect">
            <a:avLst/>
          </a:prstGeom>
          <a:noFill/>
        </p:spPr>
        <p:txBody>
          <a:bodyPr wrap="square" lIns="81477" tIns="40738" rIns="81477" bIns="40738" rtlCol="0">
            <a:spAutoFit/>
          </a:bodyPr>
          <a:lstStyle/>
          <a:p>
            <a:pPr algn="ctr"/>
            <a:r>
              <a:rPr lang="zh-CN" altLang="en-US" sz="1100" dirty="0">
                <a:latin typeface="+mj-ea"/>
                <a:ea typeface="+mj-ea"/>
              </a:rPr>
              <a:t>收入来源三</a:t>
            </a:r>
            <a:endParaRPr lang="zh-CN" altLang="en-US" sz="1100" dirty="0">
              <a:latin typeface="+mj-ea"/>
              <a:ea typeface="+mj-ea"/>
            </a:endParaRPr>
          </a:p>
        </p:txBody>
      </p:sp>
      <p:sp>
        <p:nvSpPr>
          <p:cNvPr id="15" name="TextBox 6"/>
          <p:cNvSpPr txBox="1"/>
          <p:nvPr/>
        </p:nvSpPr>
        <p:spPr>
          <a:xfrm>
            <a:off x="4753722" y="4155601"/>
            <a:ext cx="879085" cy="251549"/>
          </a:xfrm>
          <a:prstGeom prst="rect">
            <a:avLst/>
          </a:prstGeom>
          <a:noFill/>
        </p:spPr>
        <p:txBody>
          <a:bodyPr wrap="square" lIns="81477" tIns="40738" rIns="81477" bIns="40738" rtlCol="0">
            <a:spAutoFit/>
          </a:bodyPr>
          <a:lstStyle/>
          <a:p>
            <a:pPr algn="ctr"/>
            <a:r>
              <a:rPr lang="zh-CN" altLang="en-US" sz="1100" dirty="0">
                <a:latin typeface="+mj-ea"/>
                <a:ea typeface="+mj-ea"/>
              </a:rPr>
              <a:t>收入来源四</a:t>
            </a:r>
            <a:endParaRPr lang="zh-CN" altLang="en-US" sz="1100" dirty="0">
              <a:latin typeface="+mj-ea"/>
              <a:ea typeface="+mj-ea"/>
            </a:endParaRPr>
          </a:p>
        </p:txBody>
      </p:sp>
      <p:sp>
        <p:nvSpPr>
          <p:cNvPr id="16" name="TextBox 7"/>
          <p:cNvSpPr txBox="1"/>
          <p:nvPr/>
        </p:nvSpPr>
        <p:spPr>
          <a:xfrm>
            <a:off x="1454533" y="3372062"/>
            <a:ext cx="192520" cy="1234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en-US" altLang="zh-CN" sz="800" dirty="0">
                <a:latin typeface="+mj-ea"/>
                <a:ea typeface="+mj-ea"/>
              </a:rPr>
              <a:t>200</a:t>
            </a:r>
            <a:endParaRPr lang="zh-CN" altLang="en-US" sz="800" dirty="0">
              <a:latin typeface="+mj-ea"/>
              <a:ea typeface="+mj-ea"/>
            </a:endParaRPr>
          </a:p>
        </p:txBody>
      </p:sp>
      <p:sp>
        <p:nvSpPr>
          <p:cNvPr id="17" name="TextBox 8"/>
          <p:cNvSpPr txBox="1"/>
          <p:nvPr/>
        </p:nvSpPr>
        <p:spPr>
          <a:xfrm>
            <a:off x="1454533" y="3043226"/>
            <a:ext cx="192520" cy="1234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en-US" altLang="zh-CN" sz="800" dirty="0">
                <a:latin typeface="+mj-ea"/>
                <a:ea typeface="+mj-ea"/>
              </a:rPr>
              <a:t>300</a:t>
            </a:r>
            <a:endParaRPr lang="zh-CN" altLang="en-US" sz="800" dirty="0">
              <a:latin typeface="+mj-ea"/>
              <a:ea typeface="+mj-ea"/>
            </a:endParaRPr>
          </a:p>
        </p:txBody>
      </p:sp>
      <p:sp>
        <p:nvSpPr>
          <p:cNvPr id="18" name="TextBox 9"/>
          <p:cNvSpPr txBox="1"/>
          <p:nvPr/>
        </p:nvSpPr>
        <p:spPr>
          <a:xfrm>
            <a:off x="1454533" y="2714390"/>
            <a:ext cx="192520" cy="1234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en-US" altLang="zh-CN" sz="800" dirty="0">
                <a:latin typeface="+mj-ea"/>
                <a:ea typeface="+mj-ea"/>
              </a:rPr>
              <a:t>400</a:t>
            </a:r>
            <a:endParaRPr lang="zh-CN" altLang="en-US" sz="800" dirty="0">
              <a:latin typeface="+mj-ea"/>
              <a:ea typeface="+mj-ea"/>
            </a:endParaRPr>
          </a:p>
        </p:txBody>
      </p:sp>
      <p:sp>
        <p:nvSpPr>
          <p:cNvPr id="19" name="TextBox 10"/>
          <p:cNvSpPr txBox="1"/>
          <p:nvPr/>
        </p:nvSpPr>
        <p:spPr>
          <a:xfrm>
            <a:off x="1454533" y="2385554"/>
            <a:ext cx="192520" cy="1234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en-US" altLang="zh-CN" sz="800" dirty="0">
                <a:latin typeface="+mj-ea"/>
                <a:ea typeface="+mj-ea"/>
              </a:rPr>
              <a:t>500</a:t>
            </a:r>
            <a:endParaRPr lang="zh-CN" altLang="en-US" sz="800" dirty="0">
              <a:latin typeface="+mj-ea"/>
              <a:ea typeface="+mj-ea"/>
            </a:endParaRPr>
          </a:p>
        </p:txBody>
      </p:sp>
      <p:sp>
        <p:nvSpPr>
          <p:cNvPr id="20" name="TextBox 11"/>
          <p:cNvSpPr txBox="1"/>
          <p:nvPr/>
        </p:nvSpPr>
        <p:spPr>
          <a:xfrm>
            <a:off x="1454533" y="2056719"/>
            <a:ext cx="192520" cy="1234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en-US" altLang="zh-CN" sz="800" dirty="0">
                <a:latin typeface="+mj-ea"/>
                <a:ea typeface="+mj-ea"/>
              </a:rPr>
              <a:t>600</a:t>
            </a:r>
            <a:endParaRPr lang="zh-CN" altLang="en-US" sz="800" dirty="0">
              <a:latin typeface="+mj-ea"/>
              <a:ea typeface="+mj-ea"/>
            </a:endParaRPr>
          </a:p>
        </p:txBody>
      </p:sp>
      <p:sp>
        <p:nvSpPr>
          <p:cNvPr id="21" name="TextBox 12"/>
          <p:cNvSpPr txBox="1"/>
          <p:nvPr/>
        </p:nvSpPr>
        <p:spPr>
          <a:xfrm>
            <a:off x="1454533" y="1722320"/>
            <a:ext cx="192520" cy="1234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en-US" altLang="zh-CN" sz="800" dirty="0">
                <a:latin typeface="+mj-ea"/>
                <a:ea typeface="+mj-ea"/>
              </a:rPr>
              <a:t>700</a:t>
            </a:r>
            <a:endParaRPr lang="zh-CN" altLang="en-US" sz="800" dirty="0">
              <a:latin typeface="+mj-ea"/>
              <a:ea typeface="+mj-ea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1711226" y="1460752"/>
            <a:ext cx="3978744" cy="2630686"/>
            <a:chOff x="1126939" y="1350372"/>
            <a:chExt cx="4464496" cy="2952328"/>
          </a:xfrm>
        </p:grpSpPr>
        <p:cxnSp>
          <p:nvCxnSpPr>
            <p:cNvPr id="23" name="直接连接符 22"/>
            <p:cNvCxnSpPr/>
            <p:nvPr/>
          </p:nvCxnSpPr>
          <p:spPr>
            <a:xfrm>
              <a:off x="1126939" y="4302700"/>
              <a:ext cx="4464496" cy="0"/>
            </a:xfrm>
            <a:prstGeom prst="line">
              <a:avLst/>
            </a:prstGeom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>
              <a:off x="1126939" y="3933659"/>
              <a:ext cx="4464496" cy="0"/>
            </a:xfrm>
            <a:prstGeom prst="line">
              <a:avLst/>
            </a:prstGeom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>
              <a:off x="1126939" y="3564618"/>
              <a:ext cx="4464496" cy="0"/>
            </a:xfrm>
            <a:prstGeom prst="line">
              <a:avLst/>
            </a:prstGeom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/>
          </p:nvCxnSpPr>
          <p:spPr>
            <a:xfrm>
              <a:off x="1126939" y="3195577"/>
              <a:ext cx="4464496" cy="0"/>
            </a:xfrm>
            <a:prstGeom prst="line">
              <a:avLst/>
            </a:prstGeom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/>
            <p:nvPr/>
          </p:nvCxnSpPr>
          <p:spPr>
            <a:xfrm>
              <a:off x="1126939" y="2826536"/>
              <a:ext cx="4464496" cy="0"/>
            </a:xfrm>
            <a:prstGeom prst="line">
              <a:avLst/>
            </a:prstGeom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>
              <a:off x="1126939" y="2457495"/>
              <a:ext cx="4464496" cy="0"/>
            </a:xfrm>
            <a:prstGeom prst="line">
              <a:avLst/>
            </a:prstGeom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>
              <a:off x="1126939" y="2088454"/>
              <a:ext cx="4464496" cy="0"/>
            </a:xfrm>
            <a:prstGeom prst="line">
              <a:avLst/>
            </a:prstGeom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>
              <a:off x="1126939" y="1719413"/>
              <a:ext cx="4464496" cy="0"/>
            </a:xfrm>
            <a:prstGeom prst="line">
              <a:avLst/>
            </a:prstGeom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/>
            <p:nvPr/>
          </p:nvCxnSpPr>
          <p:spPr>
            <a:xfrm>
              <a:off x="1126939" y="1350372"/>
              <a:ext cx="4464496" cy="0"/>
            </a:xfrm>
            <a:prstGeom prst="line">
              <a:avLst/>
            </a:prstGeom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TextBox 23"/>
          <p:cNvSpPr txBox="1"/>
          <p:nvPr/>
        </p:nvSpPr>
        <p:spPr>
          <a:xfrm>
            <a:off x="1454533" y="1399047"/>
            <a:ext cx="192520" cy="1234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en-US" altLang="zh-CN" sz="800" dirty="0">
                <a:latin typeface="+mj-ea"/>
                <a:ea typeface="+mj-ea"/>
              </a:rPr>
              <a:t>800</a:t>
            </a:r>
            <a:endParaRPr lang="zh-CN" altLang="en-US" sz="800" dirty="0">
              <a:latin typeface="+mj-ea"/>
              <a:ea typeface="+mj-ea"/>
            </a:endParaRPr>
          </a:p>
        </p:txBody>
      </p:sp>
      <p:sp>
        <p:nvSpPr>
          <p:cNvPr id="33" name="TextBox 24"/>
          <p:cNvSpPr txBox="1"/>
          <p:nvPr/>
        </p:nvSpPr>
        <p:spPr>
          <a:xfrm>
            <a:off x="1454533" y="4029733"/>
            <a:ext cx="192520" cy="1234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en-US" altLang="zh-CN" sz="800" dirty="0">
                <a:latin typeface="+mj-ea"/>
                <a:ea typeface="+mj-ea"/>
              </a:rPr>
              <a:t>0</a:t>
            </a:r>
            <a:endParaRPr lang="zh-CN" altLang="en-US" sz="800" dirty="0">
              <a:latin typeface="+mj-ea"/>
              <a:ea typeface="+mj-ea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1943680" y="1789588"/>
            <a:ext cx="577560" cy="230185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477" tIns="40738" rIns="81477" bIns="40738" rtlCol="0" anchor="ctr"/>
          <a:lstStyle/>
          <a:p>
            <a:pPr algn="ctr"/>
            <a:endParaRPr lang="zh-CN" altLang="en-US" dirty="0">
              <a:latin typeface="+mj-ea"/>
              <a:ea typeface="+mj-ea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1943680" y="1950648"/>
            <a:ext cx="577560" cy="2140793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228600" dist="101600" dir="8400000" sx="105000" sy="105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477" tIns="40738" rIns="81477" bIns="40738" rtlCol="0" anchor="ctr"/>
          <a:lstStyle/>
          <a:p>
            <a:pPr algn="ctr"/>
            <a:endParaRPr lang="zh-CN" altLang="en-US" dirty="0">
              <a:latin typeface="+mj-ea"/>
              <a:ea typeface="+mj-ea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2924756" y="2447260"/>
            <a:ext cx="577560" cy="16441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477" tIns="40738" rIns="81477" bIns="40738" rtlCol="0" anchor="ctr"/>
          <a:lstStyle/>
          <a:p>
            <a:pPr algn="ctr"/>
            <a:endParaRPr lang="zh-CN" altLang="en-US" dirty="0">
              <a:latin typeface="+mj-ea"/>
              <a:ea typeface="+mj-ea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2924756" y="2714391"/>
            <a:ext cx="577560" cy="1377050"/>
          </a:xfrm>
          <a:prstGeom prst="rect">
            <a:avLst/>
          </a:prstGeom>
          <a:solidFill>
            <a:schemeClr val="accent3"/>
          </a:solidFill>
          <a:ln>
            <a:noFill/>
          </a:ln>
          <a:effectLst>
            <a:outerShdw blurRad="228600" dist="101600" dir="8400000" sx="105000" sy="105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477" tIns="40738" rIns="81477" bIns="40738" rtlCol="0" anchor="ctr"/>
          <a:lstStyle/>
          <a:p>
            <a:pPr algn="ctr"/>
            <a:endParaRPr lang="zh-CN" altLang="en-US" dirty="0">
              <a:latin typeface="+mj-ea"/>
              <a:ea typeface="+mj-ea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3914620" y="2940513"/>
            <a:ext cx="577560" cy="11509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477" tIns="40738" rIns="81477" bIns="40738" rtlCol="0" anchor="ctr"/>
          <a:lstStyle/>
          <a:p>
            <a:pPr algn="ctr"/>
            <a:endParaRPr lang="zh-CN" altLang="en-US" dirty="0">
              <a:latin typeface="+mj-ea"/>
              <a:ea typeface="+mj-ea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3914620" y="3372062"/>
            <a:ext cx="577560" cy="719378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228600" dist="101600" dir="8400000" sx="105000" sy="105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477" tIns="40738" rIns="81477" bIns="40738" rtlCol="0" anchor="ctr"/>
          <a:lstStyle/>
          <a:p>
            <a:pPr algn="ctr"/>
            <a:endParaRPr lang="zh-CN" altLang="en-US" dirty="0">
              <a:latin typeface="+mj-ea"/>
              <a:ea typeface="+mj-ea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4909799" y="3104932"/>
            <a:ext cx="577560" cy="9865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477" tIns="40738" rIns="81477" bIns="40738" rtlCol="0" anchor="ctr"/>
          <a:lstStyle/>
          <a:p>
            <a:pPr algn="ctr"/>
            <a:endParaRPr lang="zh-CN" altLang="en-US" dirty="0">
              <a:latin typeface="+mj-ea"/>
              <a:ea typeface="+mj-ea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4909799" y="3319024"/>
            <a:ext cx="577560" cy="772415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228600" dist="101600" dir="8400000" sx="105000" sy="105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477" tIns="40738" rIns="81477" bIns="40738" rtlCol="0" anchor="ctr"/>
          <a:lstStyle/>
          <a:p>
            <a:pPr algn="ctr"/>
            <a:endParaRPr lang="zh-CN" altLang="en-US" dirty="0">
              <a:latin typeface="+mj-ea"/>
              <a:ea typeface="+mj-ea"/>
            </a:endParaRPr>
          </a:p>
        </p:txBody>
      </p:sp>
      <p:sp>
        <p:nvSpPr>
          <p:cNvPr id="42" name="TextBox 33"/>
          <p:cNvSpPr txBox="1"/>
          <p:nvPr/>
        </p:nvSpPr>
        <p:spPr>
          <a:xfrm>
            <a:off x="6085292" y="1779110"/>
            <a:ext cx="2181892" cy="9253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000" dirty="0">
                <a:solidFill>
                  <a:schemeClr val="bg2"/>
                </a:solidFill>
                <a:latin typeface="+mj-ea"/>
                <a:ea typeface="+mj-ea"/>
              </a:rPr>
              <a:t>       点击输入简要文字解说，解说文字尽量概括精炼，不用多余的文字修饰，简洁精准的 解说所提炼的核心概念。 点击输入简要文字解说，解说文字尽量概括精炼，不用多余的文字修饰。</a:t>
            </a:r>
            <a:endParaRPr lang="zh-CN" altLang="en-US" sz="1000" dirty="0">
              <a:solidFill>
                <a:schemeClr val="bg2"/>
              </a:solidFill>
              <a:latin typeface="+mj-ea"/>
              <a:ea typeface="+mj-ea"/>
            </a:endParaRPr>
          </a:p>
        </p:txBody>
      </p:sp>
      <p:sp>
        <p:nvSpPr>
          <p:cNvPr id="43" name="TextBox 34"/>
          <p:cNvSpPr txBox="1"/>
          <p:nvPr/>
        </p:nvSpPr>
        <p:spPr>
          <a:xfrm>
            <a:off x="6085292" y="1347614"/>
            <a:ext cx="1835280" cy="27760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800" dirty="0">
                <a:solidFill>
                  <a:schemeClr val="bg2"/>
                </a:solidFill>
                <a:latin typeface="+mj-ea"/>
                <a:ea typeface="+mj-ea"/>
              </a:rPr>
              <a:t>点击输入标题文本</a:t>
            </a:r>
            <a:endParaRPr lang="zh-CN" altLang="en-US" sz="1800" dirty="0">
              <a:solidFill>
                <a:schemeClr val="bg2"/>
              </a:solidFill>
              <a:latin typeface="+mj-ea"/>
              <a:ea typeface="+mj-ea"/>
            </a:endParaRPr>
          </a:p>
        </p:txBody>
      </p:sp>
      <p:sp>
        <p:nvSpPr>
          <p:cNvPr id="44" name="TextBox 35"/>
          <p:cNvSpPr txBox="1"/>
          <p:nvPr/>
        </p:nvSpPr>
        <p:spPr>
          <a:xfrm>
            <a:off x="6064919" y="3035981"/>
            <a:ext cx="2027800" cy="4154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2700" dirty="0">
                <a:solidFill>
                  <a:schemeClr val="bg2"/>
                </a:solidFill>
                <a:latin typeface="+mj-ea"/>
                <a:ea typeface="+mj-ea"/>
              </a:rPr>
              <a:t>18,500,000</a:t>
            </a:r>
            <a:endParaRPr lang="zh-CN" altLang="en-US" sz="2700" dirty="0">
              <a:solidFill>
                <a:schemeClr val="bg2"/>
              </a:solidFill>
              <a:latin typeface="+mj-ea"/>
              <a:ea typeface="+mj-ea"/>
            </a:endParaRPr>
          </a:p>
        </p:txBody>
      </p:sp>
      <p:sp>
        <p:nvSpPr>
          <p:cNvPr id="45" name="TextBox 36"/>
          <p:cNvSpPr txBox="1"/>
          <p:nvPr/>
        </p:nvSpPr>
        <p:spPr>
          <a:xfrm>
            <a:off x="6085292" y="2824655"/>
            <a:ext cx="1283466" cy="2000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300" b="1" dirty="0">
                <a:solidFill>
                  <a:schemeClr val="bg2"/>
                </a:solidFill>
                <a:latin typeface="+mj-ea"/>
                <a:ea typeface="+mj-ea"/>
              </a:rPr>
              <a:t>全年总额：</a:t>
            </a:r>
            <a:endParaRPr lang="zh-CN" altLang="en-US" sz="1300" b="1" dirty="0">
              <a:solidFill>
                <a:schemeClr val="bg2"/>
              </a:solidFill>
              <a:latin typeface="+mj-ea"/>
              <a:ea typeface="+mj-ea"/>
            </a:endParaRPr>
          </a:p>
        </p:txBody>
      </p:sp>
      <p:sp>
        <p:nvSpPr>
          <p:cNvPr id="46" name="TextBox 37"/>
          <p:cNvSpPr txBox="1"/>
          <p:nvPr/>
        </p:nvSpPr>
        <p:spPr>
          <a:xfrm>
            <a:off x="6095007" y="3846872"/>
            <a:ext cx="565845" cy="2000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300" dirty="0">
                <a:solidFill>
                  <a:schemeClr val="bg2"/>
                </a:solidFill>
                <a:latin typeface="+mj-ea"/>
                <a:ea typeface="+mj-ea"/>
              </a:rPr>
              <a:t>毛利润</a:t>
            </a:r>
            <a:endParaRPr lang="zh-CN" altLang="en-US" sz="1300" dirty="0">
              <a:solidFill>
                <a:schemeClr val="bg2"/>
              </a:solidFill>
              <a:latin typeface="+mj-ea"/>
              <a:ea typeface="+mj-ea"/>
            </a:endParaRPr>
          </a:p>
        </p:txBody>
      </p:sp>
      <p:sp>
        <p:nvSpPr>
          <p:cNvPr id="47" name="TextBox 38"/>
          <p:cNvSpPr txBox="1"/>
          <p:nvPr/>
        </p:nvSpPr>
        <p:spPr>
          <a:xfrm>
            <a:off x="6095007" y="4153660"/>
            <a:ext cx="565845" cy="2000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300" dirty="0">
                <a:solidFill>
                  <a:schemeClr val="bg2"/>
                </a:solidFill>
                <a:latin typeface="+mj-ea"/>
                <a:ea typeface="+mj-ea"/>
              </a:rPr>
              <a:t>纯利润</a:t>
            </a:r>
            <a:endParaRPr lang="zh-CN" altLang="en-US" sz="1300" dirty="0">
              <a:solidFill>
                <a:schemeClr val="bg2"/>
              </a:solidFill>
              <a:latin typeface="+mj-ea"/>
              <a:ea typeface="+mj-ea"/>
            </a:endParaRPr>
          </a:p>
        </p:txBody>
      </p:sp>
      <p:sp>
        <p:nvSpPr>
          <p:cNvPr id="48" name="TextBox 9"/>
          <p:cNvSpPr txBox="1">
            <a:spLocks noChangeArrowheads="1"/>
          </p:cNvSpPr>
          <p:nvPr/>
        </p:nvSpPr>
        <p:spPr bwMode="auto">
          <a:xfrm>
            <a:off x="3966385" y="2691943"/>
            <a:ext cx="488579" cy="205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1300" b="1" dirty="0">
                <a:solidFill>
                  <a:schemeClr val="accent1"/>
                </a:solidFill>
                <a:latin typeface="+mj-ea"/>
                <a:ea typeface="+mj-ea"/>
              </a:rPr>
              <a:t>350</a:t>
            </a:r>
            <a:r>
              <a:rPr lang="zh-CN" altLang="en-US" sz="1300" b="1" dirty="0">
                <a:solidFill>
                  <a:schemeClr val="accent1"/>
                </a:solidFill>
                <a:latin typeface="+mj-ea"/>
                <a:ea typeface="+mj-ea"/>
              </a:rPr>
              <a:t>万</a:t>
            </a:r>
            <a:endParaRPr lang="zh-CN" altLang="en-US" sz="13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49" name="TextBox 9"/>
          <p:cNvSpPr txBox="1">
            <a:spLocks noChangeArrowheads="1"/>
          </p:cNvSpPr>
          <p:nvPr/>
        </p:nvSpPr>
        <p:spPr bwMode="auto">
          <a:xfrm>
            <a:off x="2969246" y="2215057"/>
            <a:ext cx="488579" cy="205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1300" b="1" dirty="0">
                <a:solidFill>
                  <a:schemeClr val="accent1"/>
                </a:solidFill>
                <a:latin typeface="+mj-ea"/>
                <a:ea typeface="+mj-ea"/>
              </a:rPr>
              <a:t>500</a:t>
            </a:r>
            <a:r>
              <a:rPr lang="zh-CN" altLang="en-US" sz="1300" b="1" dirty="0">
                <a:solidFill>
                  <a:schemeClr val="accent1"/>
                </a:solidFill>
                <a:latin typeface="+mj-ea"/>
                <a:ea typeface="+mj-ea"/>
              </a:rPr>
              <a:t>万</a:t>
            </a:r>
            <a:endParaRPr lang="zh-CN" altLang="en-US" sz="13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0" name="TextBox 9"/>
          <p:cNvSpPr txBox="1">
            <a:spLocks noChangeArrowheads="1"/>
          </p:cNvSpPr>
          <p:nvPr/>
        </p:nvSpPr>
        <p:spPr bwMode="auto">
          <a:xfrm>
            <a:off x="4951461" y="2878512"/>
            <a:ext cx="488579" cy="205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1300" b="1" dirty="0">
                <a:solidFill>
                  <a:schemeClr val="accent1"/>
                </a:solidFill>
                <a:latin typeface="+mj-ea"/>
                <a:ea typeface="+mj-ea"/>
              </a:rPr>
              <a:t>300</a:t>
            </a:r>
            <a:r>
              <a:rPr lang="zh-CN" altLang="en-US" sz="1300" b="1" dirty="0">
                <a:solidFill>
                  <a:schemeClr val="accent1"/>
                </a:solidFill>
                <a:latin typeface="+mj-ea"/>
                <a:ea typeface="+mj-ea"/>
              </a:rPr>
              <a:t>万</a:t>
            </a:r>
            <a:endParaRPr lang="zh-CN" altLang="en-US" sz="13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1" name="TextBox 42"/>
          <p:cNvSpPr txBox="1"/>
          <p:nvPr/>
        </p:nvSpPr>
        <p:spPr>
          <a:xfrm>
            <a:off x="1299530" y="4176169"/>
            <a:ext cx="471018" cy="205684"/>
          </a:xfrm>
          <a:prstGeom prst="rect">
            <a:avLst/>
          </a:prstGeom>
          <a:noFill/>
        </p:spPr>
        <p:txBody>
          <a:bodyPr wrap="square" lIns="81477" tIns="40738" rIns="81477" bIns="40738" rtlCol="0">
            <a:spAutoFit/>
          </a:bodyPr>
          <a:lstStyle/>
          <a:p>
            <a:pPr algn="ctr"/>
            <a:r>
              <a:rPr lang="zh-CN" altLang="en-US" sz="800" dirty="0">
                <a:latin typeface="+mj-ea"/>
                <a:ea typeface="+mj-ea"/>
              </a:rPr>
              <a:t>（万元）</a:t>
            </a:r>
            <a:endParaRPr lang="zh-CN" altLang="en-US" sz="800" dirty="0">
              <a:latin typeface="+mj-ea"/>
              <a:ea typeface="+mj-ea"/>
            </a:endParaRPr>
          </a:p>
        </p:txBody>
      </p:sp>
      <p:sp>
        <p:nvSpPr>
          <p:cNvPr id="52" name="TextBox 9"/>
          <p:cNvSpPr txBox="1">
            <a:spLocks noChangeArrowheads="1"/>
          </p:cNvSpPr>
          <p:nvPr/>
        </p:nvSpPr>
        <p:spPr bwMode="auto">
          <a:xfrm>
            <a:off x="2036895" y="2035763"/>
            <a:ext cx="391133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1100" dirty="0">
                <a:solidFill>
                  <a:schemeClr val="bg1"/>
                </a:solidFill>
                <a:latin typeface="+mj-ea"/>
                <a:ea typeface="+mj-ea"/>
              </a:rPr>
              <a:t>650</a:t>
            </a:r>
            <a:r>
              <a:rPr lang="zh-CN" altLang="en-US" sz="1100" dirty="0">
                <a:solidFill>
                  <a:schemeClr val="bg1"/>
                </a:solidFill>
                <a:latin typeface="+mj-ea"/>
                <a:ea typeface="+mj-ea"/>
              </a:rPr>
              <a:t>万</a:t>
            </a:r>
            <a:endParaRPr lang="zh-CN" altLang="en-US" sz="11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53" name="TextBox 9"/>
          <p:cNvSpPr txBox="1">
            <a:spLocks noChangeArrowheads="1"/>
          </p:cNvSpPr>
          <p:nvPr/>
        </p:nvSpPr>
        <p:spPr bwMode="auto">
          <a:xfrm>
            <a:off x="3017969" y="2784790"/>
            <a:ext cx="391134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1100" dirty="0">
                <a:solidFill>
                  <a:schemeClr val="bg1"/>
                </a:solidFill>
                <a:latin typeface="+mj-ea"/>
                <a:ea typeface="+mj-ea"/>
              </a:rPr>
              <a:t>420</a:t>
            </a:r>
            <a:r>
              <a:rPr lang="zh-CN" altLang="en-US" sz="1100" dirty="0">
                <a:solidFill>
                  <a:schemeClr val="bg1"/>
                </a:solidFill>
                <a:latin typeface="+mj-ea"/>
                <a:ea typeface="+mj-ea"/>
              </a:rPr>
              <a:t>万</a:t>
            </a:r>
            <a:endParaRPr lang="zh-CN" altLang="en-US" sz="11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54" name="TextBox 9"/>
          <p:cNvSpPr txBox="1">
            <a:spLocks noChangeArrowheads="1"/>
          </p:cNvSpPr>
          <p:nvPr/>
        </p:nvSpPr>
        <p:spPr bwMode="auto">
          <a:xfrm>
            <a:off x="4007833" y="3433767"/>
            <a:ext cx="391134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1100" dirty="0">
                <a:solidFill>
                  <a:schemeClr val="bg1"/>
                </a:solidFill>
                <a:latin typeface="+mj-ea"/>
                <a:ea typeface="+mj-ea"/>
              </a:rPr>
              <a:t>220</a:t>
            </a:r>
            <a:r>
              <a:rPr lang="zh-CN" altLang="en-US" sz="1100" dirty="0">
                <a:solidFill>
                  <a:schemeClr val="bg1"/>
                </a:solidFill>
                <a:latin typeface="+mj-ea"/>
                <a:ea typeface="+mj-ea"/>
              </a:rPr>
              <a:t>万</a:t>
            </a:r>
            <a:endParaRPr lang="zh-CN" altLang="en-US" sz="11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55" name="TextBox 9"/>
          <p:cNvSpPr txBox="1">
            <a:spLocks noChangeArrowheads="1"/>
          </p:cNvSpPr>
          <p:nvPr/>
        </p:nvSpPr>
        <p:spPr bwMode="auto">
          <a:xfrm>
            <a:off x="4982247" y="3413198"/>
            <a:ext cx="391134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1100" dirty="0">
                <a:solidFill>
                  <a:schemeClr val="bg1"/>
                </a:solidFill>
                <a:latin typeface="+mj-ea"/>
                <a:ea typeface="+mj-ea"/>
              </a:rPr>
              <a:t>240</a:t>
            </a:r>
            <a:r>
              <a:rPr lang="zh-CN" altLang="en-US" sz="1100" dirty="0">
                <a:solidFill>
                  <a:schemeClr val="bg1"/>
                </a:solidFill>
                <a:latin typeface="+mj-ea"/>
                <a:ea typeface="+mj-ea"/>
              </a:rPr>
              <a:t>万</a:t>
            </a:r>
            <a:endParaRPr lang="zh-CN" altLang="en-US" sz="11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6660852" y="3870035"/>
            <a:ext cx="342079" cy="16428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477" tIns="40738" rIns="81477" bIns="40738" rtlCol="0" anchor="ctr"/>
          <a:lstStyle/>
          <a:p>
            <a:pPr algn="ctr"/>
            <a:endParaRPr lang="zh-CN" altLang="en-US">
              <a:solidFill>
                <a:schemeClr val="bg2"/>
              </a:solidFill>
              <a:latin typeface="+mj-ea"/>
              <a:ea typeface="+mj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6660852" y="4167503"/>
            <a:ext cx="342079" cy="1642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477" tIns="40738" rIns="81477" bIns="40738" rtlCol="0" anchor="ctr"/>
          <a:lstStyle/>
          <a:p>
            <a:pPr algn="ctr"/>
            <a:endParaRPr lang="zh-CN" altLang="en-US">
              <a:solidFill>
                <a:schemeClr val="bg2"/>
              </a:solidFill>
              <a:latin typeface="+mj-ea"/>
              <a:ea typeface="+mj-ea"/>
            </a:endParaRPr>
          </a:p>
        </p:txBody>
      </p:sp>
      <p:sp>
        <p:nvSpPr>
          <p:cNvPr id="58" name="TextBox 9"/>
          <p:cNvSpPr txBox="1">
            <a:spLocks noChangeArrowheads="1"/>
          </p:cNvSpPr>
          <p:nvPr/>
        </p:nvSpPr>
        <p:spPr bwMode="auto">
          <a:xfrm>
            <a:off x="1999438" y="1573426"/>
            <a:ext cx="488578" cy="205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1300" b="1" dirty="0">
                <a:solidFill>
                  <a:schemeClr val="accent1"/>
                </a:solidFill>
                <a:latin typeface="+mj-ea"/>
                <a:ea typeface="+mj-ea"/>
              </a:rPr>
              <a:t>700</a:t>
            </a:r>
            <a:r>
              <a:rPr lang="zh-CN" altLang="en-US" sz="1300" b="1" dirty="0">
                <a:solidFill>
                  <a:schemeClr val="accent1"/>
                </a:solidFill>
                <a:latin typeface="+mj-ea"/>
                <a:ea typeface="+mj-ea"/>
              </a:rPr>
              <a:t>万</a:t>
            </a:r>
            <a:endParaRPr lang="zh-CN" altLang="en-US" sz="13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  <p:transition spd="slow" advClick="0" advTm="10000">
    <p:pull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1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1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1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1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000"/>
                            </p:stCondLst>
                            <p:childTnLst>
                              <p:par>
                                <p:cTn id="4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1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1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500"/>
                            </p:stCondLst>
                            <p:childTnLst>
                              <p:par>
                                <p:cTn id="4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1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1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0"/>
                            </p:stCondLst>
                            <p:childTnLst>
                              <p:par>
                                <p:cTn id="5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2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2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500"/>
                            </p:stCondLst>
                            <p:childTnLst>
                              <p:par>
                                <p:cTn id="5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2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2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6000"/>
                            </p:stCondLst>
                            <p:childTnLst>
                              <p:par>
                                <p:cTn id="6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3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6500"/>
                            </p:stCondLst>
                            <p:childTnLst>
                              <p:par>
                                <p:cTn id="6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3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3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3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7000"/>
                            </p:stCondLst>
                            <p:childTnLst>
                              <p:par>
                                <p:cTn id="7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7500"/>
                            </p:stCondLst>
                            <p:childTnLst>
                              <p:par>
                                <p:cTn id="7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3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3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3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8000"/>
                            </p:stCondLst>
                            <p:childTnLst>
                              <p:par>
                                <p:cTn id="8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2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2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8500"/>
                            </p:stCondLst>
                            <p:childTnLst>
                              <p:par>
                                <p:cTn id="8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3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9000"/>
                            </p:stCondLst>
                            <p:childTnLst>
                              <p:par>
                                <p:cTn id="9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3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3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3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9500"/>
                            </p:stCondLst>
                            <p:childTnLst>
                              <p:par>
                                <p:cTn id="9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10000"/>
                            </p:stCondLst>
                            <p:childTnLst>
                              <p:par>
                                <p:cTn id="10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3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3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3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0500"/>
                            </p:stCondLst>
                            <p:childTnLst>
                              <p:par>
                                <p:cTn id="10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2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2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11000"/>
                            </p:stCondLst>
                            <p:childTnLst>
                              <p:par>
                                <p:cTn id="11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3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11500"/>
                            </p:stCondLst>
                            <p:childTnLst>
                              <p:par>
                                <p:cTn id="1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0" dur="3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3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2" dur="3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12000"/>
                            </p:stCondLst>
                            <p:childTnLst>
                              <p:par>
                                <p:cTn id="12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12500"/>
                            </p:stCondLst>
                            <p:childTnLst>
                              <p:par>
                                <p:cTn id="12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0" dur="3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3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2" dur="3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13000"/>
                            </p:stCondLst>
                            <p:childTnLst>
                              <p:par>
                                <p:cTn id="13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6" dur="2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7" dur="2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13500"/>
                            </p:stCondLst>
                            <p:childTnLst>
                              <p:par>
                                <p:cTn id="13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1" dur="3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14000"/>
                            </p:stCondLst>
                            <p:childTnLst>
                              <p:par>
                                <p:cTn id="14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5" dur="3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3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7" dur="3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14500"/>
                            </p:stCondLst>
                            <p:childTnLst>
                              <p:par>
                                <p:cTn id="14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15000"/>
                            </p:stCondLst>
                            <p:childTnLst>
                              <p:par>
                                <p:cTn id="15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5" dur="3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3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7" dur="3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>
                            <p:stCondLst>
                              <p:cond delay="15500"/>
                            </p:stCondLst>
                            <p:childTnLst>
                              <p:par>
                                <p:cTn id="15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1" dur="3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2" dur="3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" fill="hold">
                            <p:stCondLst>
                              <p:cond delay="16000"/>
                            </p:stCondLst>
                            <p:childTnLst>
                              <p:par>
                                <p:cTn id="16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6" dur="3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7" dur="3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16500"/>
                            </p:stCondLst>
                            <p:childTnLst>
                              <p:par>
                                <p:cTn id="16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17000"/>
                            </p:stCondLst>
                            <p:childTnLst>
                              <p:par>
                                <p:cTn id="17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" fill="hold">
                            <p:stCondLst>
                              <p:cond delay="17500"/>
                            </p:stCondLst>
                            <p:childTnLst>
                              <p:par>
                                <p:cTn id="17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" fill="hold">
                            <p:stCondLst>
                              <p:cond delay="18000"/>
                            </p:stCondLst>
                            <p:childTnLst>
                              <p:par>
                                <p:cTn id="18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" fill="hold">
                            <p:stCondLst>
                              <p:cond delay="18500"/>
                            </p:stCondLst>
                            <p:childTnLst>
                              <p:par>
                                <p:cTn id="18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8" fill="hold">
                            <p:stCondLst>
                              <p:cond delay="19000"/>
                            </p:stCondLst>
                            <p:childTnLst>
                              <p:par>
                                <p:cTn id="18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32" grpId="0"/>
      <p:bldP spid="33" grpId="0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/>
      <p:bldP spid="43" grpId="0"/>
      <p:bldP spid="44" grpId="0"/>
      <p:bldP spid="45" grpId="0"/>
      <p:bldP spid="46" grpId="0"/>
      <p:bldP spid="47" grpId="0"/>
      <p:bldP spid="48" grpId="0"/>
      <p:bldP spid="49" grpId="0"/>
      <p:bldP spid="50" grpId="0"/>
      <p:bldP spid="51" grpId="0"/>
      <p:bldP spid="52" grpId="0"/>
      <p:bldP spid="53" grpId="0"/>
      <p:bldP spid="54" grpId="0"/>
      <p:bldP spid="55" grpId="0"/>
      <p:bldP spid="56" grpId="0" animBg="1"/>
      <p:bldP spid="57" grpId="0" animBg="1"/>
      <p:bldP spid="5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椭圆 14"/>
          <p:cNvSpPr/>
          <p:nvPr/>
        </p:nvSpPr>
        <p:spPr>
          <a:xfrm>
            <a:off x="80531" y="3780901"/>
            <a:ext cx="677676" cy="677676"/>
          </a:xfrm>
          <a:prstGeom prst="ellipse">
            <a:avLst/>
          </a:prstGeom>
          <a:solidFill>
            <a:srgbClr val="C00000"/>
          </a:solidFill>
          <a:ln>
            <a:noFill/>
          </a:ln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7" name="组合 16"/>
          <p:cNvGrpSpPr/>
          <p:nvPr/>
        </p:nvGrpSpPr>
        <p:grpSpPr>
          <a:xfrm>
            <a:off x="2628235" y="3613169"/>
            <a:ext cx="824609" cy="824609"/>
            <a:chOff x="304800" y="673100"/>
            <a:chExt cx="4000500" cy="4000500"/>
          </a:xfrm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20" name="同心圆 19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1" name="椭圆 20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圆角矩形 21"/>
          <p:cNvSpPr/>
          <p:nvPr/>
        </p:nvSpPr>
        <p:spPr>
          <a:xfrm flipV="1">
            <a:off x="0" y="2239382"/>
            <a:ext cx="9144000" cy="45719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2609" y="743582"/>
            <a:ext cx="465036" cy="1261318"/>
          </a:xfrm>
          <a:prstGeom prst="rect">
            <a:avLst/>
          </a:prstGeom>
        </p:spPr>
      </p:pic>
      <p:grpSp>
        <p:nvGrpSpPr>
          <p:cNvPr id="24" name="组合 23"/>
          <p:cNvGrpSpPr/>
          <p:nvPr/>
        </p:nvGrpSpPr>
        <p:grpSpPr>
          <a:xfrm>
            <a:off x="1259632" y="1989230"/>
            <a:ext cx="500304" cy="500304"/>
            <a:chOff x="1259632" y="1989230"/>
            <a:chExt cx="500304" cy="500304"/>
          </a:xfrm>
        </p:grpSpPr>
        <p:grpSp>
          <p:nvGrpSpPr>
            <p:cNvPr id="31" name="组合 30"/>
            <p:cNvGrpSpPr/>
            <p:nvPr/>
          </p:nvGrpSpPr>
          <p:grpSpPr>
            <a:xfrm>
              <a:off x="1259632" y="1989230"/>
              <a:ext cx="500304" cy="500304"/>
              <a:chOff x="304800" y="673100"/>
              <a:chExt cx="4000500" cy="4000500"/>
            </a:xfrm>
            <a:effectLst>
              <a:outerShdw blurRad="317500" dist="1905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34" name="同心圆 33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" name="椭圆 34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2" name="椭圆 31"/>
            <p:cNvSpPr/>
            <p:nvPr/>
          </p:nvSpPr>
          <p:spPr>
            <a:xfrm>
              <a:off x="1381907" y="2101994"/>
              <a:ext cx="274777" cy="274777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  <a:effectLst>
              <a:outerShdw blurRad="254000" dist="127000" dir="8100000" algn="tr" rotWithShape="0">
                <a:prstClr val="black">
                  <a:alpha val="6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1401008" y="2101994"/>
              <a:ext cx="253274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zh-CN" sz="16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01</a:t>
              </a:r>
              <a:endPara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2272869" y="1989230"/>
            <a:ext cx="500304" cy="500304"/>
            <a:chOff x="1259632" y="1989230"/>
            <a:chExt cx="500304" cy="500304"/>
          </a:xfrm>
        </p:grpSpPr>
        <p:grpSp>
          <p:nvGrpSpPr>
            <p:cNvPr id="37" name="组合 36"/>
            <p:cNvGrpSpPr/>
            <p:nvPr/>
          </p:nvGrpSpPr>
          <p:grpSpPr>
            <a:xfrm>
              <a:off x="1259632" y="1989230"/>
              <a:ext cx="500304" cy="500304"/>
              <a:chOff x="304800" y="673100"/>
              <a:chExt cx="4000500" cy="4000500"/>
            </a:xfrm>
            <a:effectLst>
              <a:outerShdw blurRad="317500" dist="1905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40" name="同心圆 39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1" name="椭圆 40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8" name="椭圆 37"/>
            <p:cNvSpPr/>
            <p:nvPr/>
          </p:nvSpPr>
          <p:spPr>
            <a:xfrm>
              <a:off x="1381907" y="2101994"/>
              <a:ext cx="274777" cy="274777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  <a:effectLst>
              <a:outerShdw blurRad="254000" dist="127000" dir="8100000" algn="tr" rotWithShape="0">
                <a:prstClr val="black">
                  <a:alpha val="6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1401008" y="2101994"/>
              <a:ext cx="253274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zh-CN" sz="16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02</a:t>
              </a:r>
              <a:endPara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3286106" y="1989230"/>
            <a:ext cx="500304" cy="500304"/>
            <a:chOff x="1259632" y="1989230"/>
            <a:chExt cx="500304" cy="500304"/>
          </a:xfrm>
        </p:grpSpPr>
        <p:grpSp>
          <p:nvGrpSpPr>
            <p:cNvPr id="43" name="组合 42"/>
            <p:cNvGrpSpPr/>
            <p:nvPr/>
          </p:nvGrpSpPr>
          <p:grpSpPr>
            <a:xfrm>
              <a:off x="1259632" y="1989230"/>
              <a:ext cx="500304" cy="500304"/>
              <a:chOff x="304800" y="673100"/>
              <a:chExt cx="4000500" cy="4000500"/>
            </a:xfrm>
            <a:effectLst>
              <a:outerShdw blurRad="317500" dist="1905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46" name="同心圆 45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" name="椭圆 46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44" name="椭圆 43"/>
            <p:cNvSpPr/>
            <p:nvPr/>
          </p:nvSpPr>
          <p:spPr>
            <a:xfrm>
              <a:off x="1381907" y="2101994"/>
              <a:ext cx="274777" cy="274777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  <a:effectLst>
              <a:outerShdw blurRad="254000" dist="127000" dir="8100000" algn="tr" rotWithShape="0">
                <a:prstClr val="black">
                  <a:alpha val="6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5" name="文本框 44"/>
            <p:cNvSpPr txBox="1"/>
            <p:nvPr/>
          </p:nvSpPr>
          <p:spPr>
            <a:xfrm>
              <a:off x="1401008" y="2101994"/>
              <a:ext cx="253274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zh-CN" sz="16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03</a:t>
              </a:r>
              <a:endPara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4299343" y="1989230"/>
            <a:ext cx="500304" cy="500304"/>
            <a:chOff x="1259632" y="1989230"/>
            <a:chExt cx="500304" cy="500304"/>
          </a:xfrm>
        </p:grpSpPr>
        <p:grpSp>
          <p:nvGrpSpPr>
            <p:cNvPr id="49" name="组合 48"/>
            <p:cNvGrpSpPr/>
            <p:nvPr/>
          </p:nvGrpSpPr>
          <p:grpSpPr>
            <a:xfrm>
              <a:off x="1259632" y="1989230"/>
              <a:ext cx="500304" cy="500304"/>
              <a:chOff x="304800" y="673100"/>
              <a:chExt cx="4000500" cy="4000500"/>
            </a:xfrm>
            <a:effectLst>
              <a:outerShdw blurRad="317500" dist="1905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52" name="同心圆 51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" name="椭圆 52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50" name="椭圆 49"/>
            <p:cNvSpPr/>
            <p:nvPr/>
          </p:nvSpPr>
          <p:spPr>
            <a:xfrm>
              <a:off x="1381907" y="2101994"/>
              <a:ext cx="274777" cy="274777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  <a:effectLst>
              <a:outerShdw blurRad="254000" dist="127000" dir="8100000" algn="tr" rotWithShape="0">
                <a:prstClr val="black">
                  <a:alpha val="6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1" name="文本框 50"/>
            <p:cNvSpPr txBox="1"/>
            <p:nvPr/>
          </p:nvSpPr>
          <p:spPr>
            <a:xfrm>
              <a:off x="1401008" y="2101994"/>
              <a:ext cx="253274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zh-CN" sz="16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04</a:t>
              </a:r>
              <a:endPara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4" name="组合 53"/>
          <p:cNvGrpSpPr/>
          <p:nvPr/>
        </p:nvGrpSpPr>
        <p:grpSpPr>
          <a:xfrm>
            <a:off x="5312580" y="1989230"/>
            <a:ext cx="500304" cy="500304"/>
            <a:chOff x="1259632" y="1989230"/>
            <a:chExt cx="500304" cy="500304"/>
          </a:xfrm>
        </p:grpSpPr>
        <p:grpSp>
          <p:nvGrpSpPr>
            <p:cNvPr id="55" name="组合 54"/>
            <p:cNvGrpSpPr/>
            <p:nvPr/>
          </p:nvGrpSpPr>
          <p:grpSpPr>
            <a:xfrm>
              <a:off x="1259632" y="1989230"/>
              <a:ext cx="500304" cy="500304"/>
              <a:chOff x="304800" y="673100"/>
              <a:chExt cx="4000500" cy="4000500"/>
            </a:xfrm>
            <a:effectLst>
              <a:outerShdw blurRad="317500" dist="1905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58" name="同心圆 57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" name="椭圆 58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56" name="椭圆 55"/>
            <p:cNvSpPr/>
            <p:nvPr/>
          </p:nvSpPr>
          <p:spPr>
            <a:xfrm>
              <a:off x="1381907" y="2101994"/>
              <a:ext cx="274777" cy="274777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  <a:effectLst>
              <a:outerShdw blurRad="254000" dist="127000" dir="8100000" algn="tr" rotWithShape="0">
                <a:prstClr val="black">
                  <a:alpha val="6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7" name="文本框 56"/>
            <p:cNvSpPr txBox="1"/>
            <p:nvPr/>
          </p:nvSpPr>
          <p:spPr>
            <a:xfrm>
              <a:off x="1401008" y="2101994"/>
              <a:ext cx="253274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zh-CN" sz="16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05</a:t>
              </a:r>
              <a:endPara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0" name="组合 59"/>
          <p:cNvGrpSpPr/>
          <p:nvPr/>
        </p:nvGrpSpPr>
        <p:grpSpPr>
          <a:xfrm>
            <a:off x="6325817" y="1989230"/>
            <a:ext cx="500304" cy="500304"/>
            <a:chOff x="1259632" y="1989230"/>
            <a:chExt cx="500304" cy="500304"/>
          </a:xfrm>
        </p:grpSpPr>
        <p:grpSp>
          <p:nvGrpSpPr>
            <p:cNvPr id="61" name="组合 60"/>
            <p:cNvGrpSpPr/>
            <p:nvPr/>
          </p:nvGrpSpPr>
          <p:grpSpPr>
            <a:xfrm>
              <a:off x="1259632" y="1989230"/>
              <a:ext cx="500304" cy="500304"/>
              <a:chOff x="304800" y="673100"/>
              <a:chExt cx="4000500" cy="4000500"/>
            </a:xfrm>
            <a:effectLst>
              <a:outerShdw blurRad="317500" dist="1905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64" name="同心圆 63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" name="椭圆 64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62" name="椭圆 61"/>
            <p:cNvSpPr/>
            <p:nvPr/>
          </p:nvSpPr>
          <p:spPr>
            <a:xfrm>
              <a:off x="1381907" y="2101994"/>
              <a:ext cx="274777" cy="274777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  <a:effectLst>
              <a:outerShdw blurRad="254000" dist="127000" dir="8100000" algn="tr" rotWithShape="0">
                <a:prstClr val="black">
                  <a:alpha val="6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3" name="文本框 62"/>
            <p:cNvSpPr txBox="1"/>
            <p:nvPr/>
          </p:nvSpPr>
          <p:spPr>
            <a:xfrm>
              <a:off x="1401008" y="2101994"/>
              <a:ext cx="253274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zh-CN" sz="16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06</a:t>
              </a:r>
              <a:endPara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6" name="组合 65"/>
          <p:cNvGrpSpPr/>
          <p:nvPr/>
        </p:nvGrpSpPr>
        <p:grpSpPr>
          <a:xfrm>
            <a:off x="7339053" y="1989230"/>
            <a:ext cx="500304" cy="500304"/>
            <a:chOff x="1259632" y="1989230"/>
            <a:chExt cx="500304" cy="500304"/>
          </a:xfrm>
        </p:grpSpPr>
        <p:grpSp>
          <p:nvGrpSpPr>
            <p:cNvPr id="67" name="组合 66"/>
            <p:cNvGrpSpPr/>
            <p:nvPr/>
          </p:nvGrpSpPr>
          <p:grpSpPr>
            <a:xfrm>
              <a:off x="1259632" y="1989230"/>
              <a:ext cx="500304" cy="500304"/>
              <a:chOff x="304800" y="673100"/>
              <a:chExt cx="4000500" cy="4000500"/>
            </a:xfrm>
            <a:effectLst>
              <a:outerShdw blurRad="317500" dist="1905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70" name="同心圆 69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1" name="椭圆 70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68" name="椭圆 67"/>
            <p:cNvSpPr/>
            <p:nvPr/>
          </p:nvSpPr>
          <p:spPr>
            <a:xfrm>
              <a:off x="1381907" y="2101994"/>
              <a:ext cx="274777" cy="274777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  <a:effectLst>
              <a:outerShdw blurRad="254000" dist="127000" dir="8100000" algn="tr" rotWithShape="0">
                <a:prstClr val="black">
                  <a:alpha val="6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9" name="文本框 68"/>
            <p:cNvSpPr txBox="1"/>
            <p:nvPr/>
          </p:nvSpPr>
          <p:spPr>
            <a:xfrm>
              <a:off x="1401008" y="2101994"/>
              <a:ext cx="253274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zh-CN" sz="16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07</a:t>
              </a:r>
              <a:endPara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72" name="TextBox 24"/>
          <p:cNvSpPr txBox="1"/>
          <p:nvPr/>
        </p:nvSpPr>
        <p:spPr>
          <a:xfrm>
            <a:off x="1081469" y="2570754"/>
            <a:ext cx="856627" cy="284683"/>
          </a:xfrm>
          <a:prstGeom prst="rect">
            <a:avLst/>
          </a:prstGeom>
          <a:noFill/>
        </p:spPr>
        <p:txBody>
          <a:bodyPr wrap="none" lIns="68571" tIns="34285" rIns="68571" bIns="34285" rtlCol="0">
            <a:spAutoFit/>
          </a:bodyPr>
          <a:lstStyle/>
          <a:p>
            <a:r>
              <a:rPr lang="zh-CN" altLang="en-US" sz="1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企业概况</a:t>
            </a:r>
            <a:endParaRPr lang="zh-CN" altLang="en-US" sz="1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3" name="TextBox 24"/>
          <p:cNvSpPr txBox="1"/>
          <p:nvPr/>
        </p:nvSpPr>
        <p:spPr>
          <a:xfrm>
            <a:off x="2094706" y="2570754"/>
            <a:ext cx="856627" cy="284683"/>
          </a:xfrm>
          <a:prstGeom prst="rect">
            <a:avLst/>
          </a:prstGeom>
          <a:noFill/>
        </p:spPr>
        <p:txBody>
          <a:bodyPr wrap="none" lIns="68571" tIns="34285" rIns="68571" bIns="34285" rtlCol="0">
            <a:spAutoFit/>
          </a:bodyPr>
          <a:lstStyle/>
          <a:p>
            <a:r>
              <a:rPr lang="zh-CN" altLang="en-US" sz="1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经营模式</a:t>
            </a:r>
            <a:endParaRPr lang="zh-CN" altLang="en-US" sz="1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4" name="TextBox 24"/>
          <p:cNvSpPr txBox="1"/>
          <p:nvPr/>
        </p:nvSpPr>
        <p:spPr>
          <a:xfrm>
            <a:off x="3107943" y="2570754"/>
            <a:ext cx="856627" cy="284683"/>
          </a:xfrm>
          <a:prstGeom prst="rect">
            <a:avLst/>
          </a:prstGeom>
          <a:noFill/>
        </p:spPr>
        <p:txBody>
          <a:bodyPr wrap="none" lIns="68571" tIns="34285" rIns="68571" bIns="34285" rtlCol="0">
            <a:spAutoFit/>
          </a:bodyPr>
          <a:lstStyle/>
          <a:p>
            <a:r>
              <a:rPr lang="zh-CN" altLang="en-US" sz="1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股权结构</a:t>
            </a:r>
            <a:endParaRPr lang="zh-CN" altLang="en-US" sz="1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6" name="TextBox 24"/>
          <p:cNvSpPr txBox="1"/>
          <p:nvPr/>
        </p:nvSpPr>
        <p:spPr>
          <a:xfrm>
            <a:off x="4102845" y="2570754"/>
            <a:ext cx="856627" cy="284683"/>
          </a:xfrm>
          <a:prstGeom prst="rect">
            <a:avLst/>
          </a:prstGeom>
          <a:noFill/>
        </p:spPr>
        <p:txBody>
          <a:bodyPr wrap="none" lIns="68571" tIns="34285" rIns="68571" bIns="34285" rtlCol="0">
            <a:spAutoFit/>
          </a:bodyPr>
          <a:lstStyle/>
          <a:p>
            <a:r>
              <a:rPr lang="zh-CN" altLang="en-US" sz="1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财务概况</a:t>
            </a:r>
            <a:endParaRPr lang="zh-CN" altLang="en-US" sz="1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7" name="TextBox 24"/>
          <p:cNvSpPr txBox="1"/>
          <p:nvPr/>
        </p:nvSpPr>
        <p:spPr>
          <a:xfrm>
            <a:off x="5097747" y="2570754"/>
            <a:ext cx="1036163" cy="284683"/>
          </a:xfrm>
          <a:prstGeom prst="rect">
            <a:avLst/>
          </a:prstGeom>
          <a:noFill/>
        </p:spPr>
        <p:txBody>
          <a:bodyPr wrap="none" lIns="68571" tIns="34285" rIns="68571" bIns="34285" rtlCol="0">
            <a:spAutoFit/>
          </a:bodyPr>
          <a:lstStyle/>
          <a:p>
            <a:r>
              <a:rPr lang="zh-CN" altLang="en-US" sz="1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产品和市场</a:t>
            </a:r>
            <a:endParaRPr lang="zh-CN" altLang="en-US" sz="1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8" name="TextBox 24"/>
          <p:cNvSpPr txBox="1"/>
          <p:nvPr/>
        </p:nvSpPr>
        <p:spPr>
          <a:xfrm>
            <a:off x="6147654" y="2570754"/>
            <a:ext cx="856627" cy="284683"/>
          </a:xfrm>
          <a:prstGeom prst="rect">
            <a:avLst/>
          </a:prstGeom>
          <a:noFill/>
        </p:spPr>
        <p:txBody>
          <a:bodyPr wrap="none" lIns="68571" tIns="34285" rIns="68571" bIns="34285" rtlCol="0">
            <a:spAutoFit/>
          </a:bodyPr>
          <a:lstStyle/>
          <a:p>
            <a:r>
              <a:rPr lang="zh-CN" altLang="en-US" sz="1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发展规划</a:t>
            </a:r>
            <a:endParaRPr lang="zh-CN" altLang="en-US" sz="1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9" name="TextBox 24"/>
          <p:cNvSpPr txBox="1"/>
          <p:nvPr/>
        </p:nvSpPr>
        <p:spPr>
          <a:xfrm>
            <a:off x="7020272" y="2570754"/>
            <a:ext cx="1215699" cy="284683"/>
          </a:xfrm>
          <a:prstGeom prst="rect">
            <a:avLst/>
          </a:prstGeom>
          <a:noFill/>
        </p:spPr>
        <p:txBody>
          <a:bodyPr wrap="none" lIns="68571" tIns="34285" rIns="68571" bIns="34285" rtlCol="0">
            <a:spAutoFit/>
          </a:bodyPr>
          <a:lstStyle/>
          <a:p>
            <a:r>
              <a:rPr lang="zh-CN" altLang="en-US" sz="1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融资上市规划</a:t>
            </a:r>
            <a:endParaRPr lang="zh-CN" altLang="en-US" sz="1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80" name="组合 79"/>
          <p:cNvGrpSpPr/>
          <p:nvPr/>
        </p:nvGrpSpPr>
        <p:grpSpPr>
          <a:xfrm>
            <a:off x="7176899" y="259776"/>
            <a:ext cx="824609" cy="824609"/>
            <a:chOff x="304800" y="673100"/>
            <a:chExt cx="4000500" cy="4000500"/>
          </a:xfrm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81" name="同心圆 80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2" name="椭圆 81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3" name="椭圆 82"/>
          <p:cNvSpPr/>
          <p:nvPr/>
        </p:nvSpPr>
        <p:spPr>
          <a:xfrm>
            <a:off x="4765958" y="345635"/>
            <a:ext cx="387027" cy="387027"/>
          </a:xfrm>
          <a:prstGeom prst="ellipse">
            <a:avLst/>
          </a:prstGeom>
          <a:solidFill>
            <a:srgbClr val="C00000"/>
          </a:solidFill>
          <a:ln>
            <a:noFill/>
          </a:ln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椭圆 83"/>
          <p:cNvSpPr/>
          <p:nvPr/>
        </p:nvSpPr>
        <p:spPr>
          <a:xfrm>
            <a:off x="6237129" y="4626522"/>
            <a:ext cx="351095" cy="351095"/>
          </a:xfrm>
          <a:prstGeom prst="ellipse">
            <a:avLst/>
          </a:prstGeom>
          <a:solidFill>
            <a:srgbClr val="C00000"/>
          </a:solidFill>
          <a:ln>
            <a:noFill/>
          </a:ln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5" name="组合 84"/>
          <p:cNvGrpSpPr/>
          <p:nvPr/>
        </p:nvGrpSpPr>
        <p:grpSpPr>
          <a:xfrm>
            <a:off x="129431" y="98485"/>
            <a:ext cx="1527080" cy="266016"/>
            <a:chOff x="129431" y="98485"/>
            <a:chExt cx="1527080" cy="266016"/>
          </a:xfrm>
        </p:grpSpPr>
        <p:sp>
          <p:nvSpPr>
            <p:cNvPr id="86" name="TextBox 24"/>
            <p:cNvSpPr txBox="1"/>
            <p:nvPr/>
          </p:nvSpPr>
          <p:spPr>
            <a:xfrm>
              <a:off x="451519" y="110595"/>
              <a:ext cx="1204992" cy="253906"/>
            </a:xfrm>
            <a:prstGeom prst="rect">
              <a:avLst/>
            </a:prstGeom>
            <a:noFill/>
          </p:spPr>
          <p:txBody>
            <a:bodyPr wrap="none" lIns="68571" tIns="34285" rIns="68571" bIns="34285" rtlCol="0">
              <a:spAutoFit/>
            </a:bodyPr>
            <a:lstStyle/>
            <a:p>
              <a:r>
                <a:rPr lang="en-US" altLang="zh-CN" sz="1200" b="1" dirty="0" smtClean="0">
                  <a:solidFill>
                    <a:schemeClr val="bg2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LOGO</a:t>
              </a:r>
              <a:r>
                <a:rPr lang="zh-CN" altLang="en-US" sz="1200" b="1" dirty="0" smtClean="0">
                  <a:solidFill>
                    <a:schemeClr val="bg2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企业名称</a:t>
              </a:r>
              <a:endParaRPr lang="zh-CN" altLang="en-US" sz="1200" b="1" dirty="0">
                <a:solidFill>
                  <a:schemeClr val="bg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87" name="组合 86"/>
            <p:cNvGrpSpPr/>
            <p:nvPr/>
          </p:nvGrpSpPr>
          <p:grpSpPr>
            <a:xfrm>
              <a:off x="129431" y="98485"/>
              <a:ext cx="324354" cy="235357"/>
              <a:chOff x="41046" y="32137"/>
              <a:chExt cx="651590" cy="472805"/>
            </a:xfrm>
          </p:grpSpPr>
          <p:sp>
            <p:nvSpPr>
              <p:cNvPr id="88" name="椭圆 87"/>
              <p:cNvSpPr/>
              <p:nvPr/>
            </p:nvSpPr>
            <p:spPr>
              <a:xfrm>
                <a:off x="41046" y="32137"/>
                <a:ext cx="651590" cy="472805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4">
                      <a:lumMod val="60000"/>
                      <a:lumOff val="40000"/>
                      <a:shade val="30000"/>
                      <a:satMod val="115000"/>
                    </a:schemeClr>
                  </a:gs>
                  <a:gs pos="50000">
                    <a:schemeClr val="accent4">
                      <a:lumMod val="60000"/>
                      <a:lumOff val="40000"/>
                      <a:shade val="67500"/>
                      <a:satMod val="115000"/>
                    </a:schemeClr>
                  </a:gs>
                  <a:gs pos="100000">
                    <a:schemeClr val="accent4">
                      <a:lumMod val="60000"/>
                      <a:lumOff val="40000"/>
                      <a:shade val="100000"/>
                      <a:satMod val="115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89" name="图片 88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137" t="-1125" r="137" b="77334"/>
              <a:stretch>
                <a:fillRect/>
              </a:stretch>
            </p:blipFill>
            <p:spPr>
              <a:xfrm>
                <a:off x="96374" y="61372"/>
                <a:ext cx="536380" cy="414682"/>
              </a:xfrm>
              <a:prstGeom prst="rect">
                <a:avLst/>
              </a:prstGeom>
            </p:spPr>
          </p:pic>
        </p:grpSp>
      </p:grpSp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0">
        <p:blinds dir="vert"/>
      </p:transition>
    </mc:Choice>
    <mc:Fallback>
      <p:transition spd="slow" advClick="0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4.69136E-6 L 0.10868 4.69136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3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7"/>
          <p:cNvSpPr/>
          <p:nvPr/>
        </p:nvSpPr>
        <p:spPr>
          <a:xfrm>
            <a:off x="504056" y="3075806"/>
            <a:ext cx="1524000" cy="1514018"/>
          </a:xfrm>
          <a:prstGeom prst="roundRect">
            <a:avLst>
              <a:gd name="adj" fmla="val 5429"/>
            </a:avLst>
          </a:prstGeom>
          <a:blipFill dpi="0"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10"/>
          <p:cNvSpPr/>
          <p:nvPr/>
        </p:nvSpPr>
        <p:spPr>
          <a:xfrm>
            <a:off x="504056" y="1491630"/>
            <a:ext cx="3048000" cy="1514018"/>
          </a:xfrm>
          <a:prstGeom prst="roundRect">
            <a:avLst>
              <a:gd name="adj" fmla="val 5429"/>
            </a:avLst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11"/>
          <p:cNvSpPr/>
          <p:nvPr/>
        </p:nvSpPr>
        <p:spPr>
          <a:xfrm>
            <a:off x="2111896" y="3075806"/>
            <a:ext cx="1440160" cy="1514018"/>
          </a:xfrm>
          <a:prstGeom prst="roundRect">
            <a:avLst>
              <a:gd name="adj" fmla="val 5429"/>
            </a:avLst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12"/>
          <p:cNvSpPr/>
          <p:nvPr/>
        </p:nvSpPr>
        <p:spPr>
          <a:xfrm>
            <a:off x="6096000" y="1491630"/>
            <a:ext cx="1428328" cy="1514018"/>
          </a:xfrm>
          <a:prstGeom prst="roundRect">
            <a:avLst>
              <a:gd name="adj" fmla="val 5429"/>
            </a:avLst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blipFill dpi="0"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</a:endParaRPr>
          </a:p>
        </p:txBody>
      </p:sp>
      <p:sp>
        <p:nvSpPr>
          <p:cNvPr id="6" name="Rounded Rectangle 15"/>
          <p:cNvSpPr/>
          <p:nvPr/>
        </p:nvSpPr>
        <p:spPr>
          <a:xfrm>
            <a:off x="7620000" y="1491630"/>
            <a:ext cx="1524000" cy="1514018"/>
          </a:xfrm>
          <a:prstGeom prst="roundRect">
            <a:avLst>
              <a:gd name="adj" fmla="val 5429"/>
            </a:avLst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17"/>
          <p:cNvSpPr/>
          <p:nvPr/>
        </p:nvSpPr>
        <p:spPr>
          <a:xfrm>
            <a:off x="6096000" y="3073956"/>
            <a:ext cx="3048000" cy="1514018"/>
          </a:xfrm>
          <a:prstGeom prst="roundRect">
            <a:avLst>
              <a:gd name="adj" fmla="val 5429"/>
            </a:avLst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18"/>
          <p:cNvSpPr/>
          <p:nvPr/>
        </p:nvSpPr>
        <p:spPr>
          <a:xfrm>
            <a:off x="3635896" y="1491630"/>
            <a:ext cx="2376264" cy="3098194"/>
          </a:xfrm>
          <a:prstGeom prst="roundRect">
            <a:avLst>
              <a:gd name="adj" fmla="val 2409"/>
            </a:avLst>
          </a:pr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矩形 8"/>
          <p:cNvSpPr/>
          <p:nvPr/>
        </p:nvSpPr>
        <p:spPr>
          <a:xfrm>
            <a:off x="0" y="0"/>
            <a:ext cx="9144000" cy="48351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Text Box 18"/>
          <p:cNvSpPr txBox="1">
            <a:spLocks noChangeArrowheads="1"/>
          </p:cNvSpPr>
          <p:nvPr/>
        </p:nvSpPr>
        <p:spPr bwMode="gray">
          <a:xfrm>
            <a:off x="511612" y="63373"/>
            <a:ext cx="355633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产品及市场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7" t="-1125" r="137" b="77334"/>
          <a:stretch>
            <a:fillRect/>
          </a:stretch>
        </p:blipFill>
        <p:spPr>
          <a:xfrm>
            <a:off x="1" y="10713"/>
            <a:ext cx="611560" cy="472805"/>
          </a:xfrm>
          <a:prstGeom prst="rect">
            <a:avLst/>
          </a:prstGeom>
        </p:spPr>
      </p:pic>
      <p:sp>
        <p:nvSpPr>
          <p:cNvPr id="12" name="Text Box 7"/>
          <p:cNvSpPr txBox="1">
            <a:spLocks noChangeArrowheads="1"/>
          </p:cNvSpPr>
          <p:nvPr/>
        </p:nvSpPr>
        <p:spPr bwMode="auto">
          <a:xfrm>
            <a:off x="609600" y="790855"/>
            <a:ext cx="7848600" cy="52411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45720" tIns="22860" rIns="45720" bIns="2286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经过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近五年的发展，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XX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机器人公司已培养出一批业务娴熟、技术精湛的技术骨干和响应迅速、经验丰富的集成精英。机器人产业已经迎来了战略性的发展契机，将成为新兴产业发展的主导产业，同时为其他支柱产业的转型提供强大支撑。</a:t>
            </a:r>
            <a:endParaRPr lang="zh-CN" altLang="en-US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 advClick="0" advTm="10000">
        <p15:prstTrans prst="crush"/>
      </p:transition>
    </mc:Choice>
    <mc:Fallback>
      <p:transition spd="slow" advClick="0" advTm="1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1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 bwMode="auto">
          <a:xfrm>
            <a:off x="5148064" y="853215"/>
            <a:ext cx="3192960" cy="3950783"/>
            <a:chOff x="865232" y="1286330"/>
            <a:chExt cx="4013321" cy="4966128"/>
          </a:xfrm>
        </p:grpSpPr>
        <p:pic>
          <p:nvPicPr>
            <p:cNvPr id="5" name="Picture 3"/>
            <p:cNvPicPr>
              <a:picLocks noChangeAspect="1"/>
            </p:cNvPicPr>
            <p:nvPr/>
          </p:nvPicPr>
          <p:blipFill>
            <a:blip r:embed="rId1"/>
            <a:srcRect l="5354" t="8440" r="6203" b="10136"/>
            <a:stretch>
              <a:fillRect/>
            </a:stretch>
          </p:blipFill>
          <p:spPr bwMode="auto">
            <a:xfrm>
              <a:off x="865232" y="1286330"/>
              <a:ext cx="4013321" cy="49661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" name="Rectangle 4"/>
            <p:cNvSpPr/>
            <p:nvPr/>
          </p:nvSpPr>
          <p:spPr>
            <a:xfrm>
              <a:off x="1454212" y="1875344"/>
              <a:ext cx="2840124" cy="3699194"/>
            </a:xfrm>
            <a:prstGeom prst="rect">
              <a:avLst/>
            </a:prstGeom>
            <a:blipFill dpi="0"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3765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3200">
                <a:solidFill>
                  <a:prstClr val="white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7" name="矩形 6"/>
          <p:cNvSpPr>
            <a:spLocks noChangeArrowheads="1"/>
          </p:cNvSpPr>
          <p:nvPr/>
        </p:nvSpPr>
        <p:spPr bwMode="auto">
          <a:xfrm>
            <a:off x="1136944" y="3534278"/>
            <a:ext cx="1083474" cy="3077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1435" tIns="45719" rIns="91435" bIns="45719">
            <a:spAutoFit/>
          </a:bodyPr>
          <a:lstStyle/>
          <a:p>
            <a:r>
              <a:rPr lang="zh-CN" altLang="en-US" sz="1400" b="1" dirty="0">
                <a:solidFill>
                  <a:schemeClr val="accent1"/>
                </a:solidFill>
                <a:latin typeface="+mj-ea"/>
                <a:ea typeface="+mj-ea"/>
              </a:rPr>
              <a:t>添加标题</a:t>
            </a:r>
            <a:endParaRPr lang="en-US" altLang="zh-CN" sz="14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8" name="矩形 47"/>
          <p:cNvSpPr>
            <a:spLocks noChangeArrowheads="1"/>
          </p:cNvSpPr>
          <p:nvPr/>
        </p:nvSpPr>
        <p:spPr bwMode="auto">
          <a:xfrm>
            <a:off x="1122657" y="3846285"/>
            <a:ext cx="1928420" cy="701729"/>
          </a:xfrm>
          <a:prstGeom prst="rect">
            <a:avLst/>
          </a:prstGeom>
          <a:noFill/>
          <a:ln>
            <a:noFill/>
          </a:ln>
        </p:spPr>
        <p:txBody>
          <a:bodyPr wrap="square" lIns="91435" tIns="45719" rIns="91435" bIns="45719">
            <a:spAutoFit/>
          </a:bodyPr>
          <a:lstStyle/>
          <a:p>
            <a:pPr defTabSz="913765" fontAlgn="auto">
              <a:lnSpc>
                <a:spcPct val="120000"/>
              </a:lnSpc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zh-CN" altLang="en-US" sz="1100" dirty="0">
                <a:solidFill>
                  <a:srgbClr val="080808"/>
                </a:solidFill>
                <a:latin typeface="+mj-ea"/>
                <a:ea typeface="+mj-ea"/>
                <a:sym typeface="微软雅黑" panose="020B0503020204020204" pitchFamily="34" charset="-122"/>
              </a:rPr>
              <a:t>在此录入本图表的综合描述说明，在此录入本图表的综合描述说明。</a:t>
            </a:r>
            <a:endParaRPr lang="zh-CN" altLang="en-US" sz="1100" dirty="0">
              <a:solidFill>
                <a:srgbClr val="080808"/>
              </a:solidFill>
              <a:latin typeface="+mj-ea"/>
              <a:ea typeface="+mj-ea"/>
              <a:sym typeface="微软雅黑" panose="020B0503020204020204" pitchFamily="34" charset="-122"/>
            </a:endParaRPr>
          </a:p>
        </p:txBody>
      </p:sp>
      <p:sp>
        <p:nvSpPr>
          <p:cNvPr id="9" name="矩形 8"/>
          <p:cNvSpPr>
            <a:spLocks noChangeArrowheads="1"/>
          </p:cNvSpPr>
          <p:nvPr/>
        </p:nvSpPr>
        <p:spPr bwMode="auto">
          <a:xfrm>
            <a:off x="3330620" y="3534278"/>
            <a:ext cx="978029" cy="3077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1435" tIns="45719" rIns="91435" bIns="45719">
            <a:spAutoFit/>
          </a:bodyPr>
          <a:lstStyle/>
          <a:p>
            <a:r>
              <a:rPr lang="zh-CN" altLang="en-US" sz="1400" b="1" dirty="0">
                <a:solidFill>
                  <a:schemeClr val="accent2"/>
                </a:solidFill>
                <a:latin typeface="+mj-ea"/>
                <a:ea typeface="+mj-ea"/>
              </a:rPr>
              <a:t>添加标题</a:t>
            </a:r>
            <a:endParaRPr lang="en-US" altLang="zh-CN" sz="1400" b="1" dirty="0">
              <a:solidFill>
                <a:schemeClr val="accent2"/>
              </a:solidFill>
              <a:latin typeface="+mj-ea"/>
              <a:ea typeface="+mj-ea"/>
            </a:endParaRPr>
          </a:p>
        </p:txBody>
      </p:sp>
      <p:sp>
        <p:nvSpPr>
          <p:cNvPr id="10" name="矩形 9"/>
          <p:cNvSpPr>
            <a:spLocks noChangeArrowheads="1"/>
          </p:cNvSpPr>
          <p:nvPr/>
        </p:nvSpPr>
        <p:spPr bwMode="auto">
          <a:xfrm>
            <a:off x="3316334" y="3846285"/>
            <a:ext cx="1928420" cy="701729"/>
          </a:xfrm>
          <a:prstGeom prst="rect">
            <a:avLst/>
          </a:prstGeom>
          <a:noFill/>
          <a:ln>
            <a:noFill/>
          </a:ln>
        </p:spPr>
        <p:txBody>
          <a:bodyPr wrap="square" lIns="91435" tIns="45719" rIns="91435" bIns="45719">
            <a:spAutoFit/>
          </a:bodyPr>
          <a:lstStyle/>
          <a:p>
            <a:pPr defTabSz="913765" fontAlgn="auto">
              <a:lnSpc>
                <a:spcPct val="120000"/>
              </a:lnSpc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zh-CN" altLang="en-US" sz="1100" dirty="0">
                <a:solidFill>
                  <a:srgbClr val="080808"/>
                </a:solidFill>
                <a:latin typeface="+mj-ea"/>
                <a:ea typeface="+mj-ea"/>
                <a:sym typeface="微软雅黑" panose="020B0503020204020204" pitchFamily="34" charset="-122"/>
              </a:rPr>
              <a:t>在此录入本图表的综合描述说明，在此录入本图表的综合描述说明。</a:t>
            </a:r>
            <a:endParaRPr lang="zh-CN" altLang="en-US" sz="1100" dirty="0">
              <a:solidFill>
                <a:srgbClr val="080808"/>
              </a:solidFill>
              <a:latin typeface="+mj-ea"/>
              <a:ea typeface="+mj-ea"/>
              <a:sym typeface="微软雅黑" panose="020B0503020204020204" pitchFamily="34" charset="-122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1318759" y="1357643"/>
            <a:ext cx="2263519" cy="350012"/>
            <a:chOff x="814328" y="3219334"/>
            <a:chExt cx="2797200" cy="432536"/>
          </a:xfrm>
        </p:grpSpPr>
        <p:grpSp>
          <p:nvGrpSpPr>
            <p:cNvPr id="12" name="组合 11"/>
            <p:cNvGrpSpPr/>
            <p:nvPr/>
          </p:nvGrpSpPr>
          <p:grpSpPr>
            <a:xfrm>
              <a:off x="814328" y="3219334"/>
              <a:ext cx="2797200" cy="432536"/>
              <a:chOff x="2173927" y="3285519"/>
              <a:chExt cx="3549387" cy="548848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2173927" y="3285519"/>
                <a:ext cx="3549387" cy="548848"/>
                <a:chOff x="4304043" y="1286668"/>
                <a:chExt cx="7914744" cy="2757793"/>
              </a:xfrm>
              <a:effectLst>
                <a:outerShdw blurRad="381000" dist="254000" dir="8100000" algn="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16" name="圆角矩形 15"/>
                <p:cNvSpPr/>
                <p:nvPr/>
              </p:nvSpPr>
              <p:spPr>
                <a:xfrm>
                  <a:off x="4304043" y="1286668"/>
                  <a:ext cx="7914744" cy="2757793"/>
                </a:xfrm>
                <a:prstGeom prst="roundRect">
                  <a:avLst/>
                </a:prstGeom>
                <a:gradFill>
                  <a:gsLst>
                    <a:gs pos="62000">
                      <a:schemeClr val="bg1">
                        <a:lumMod val="95000"/>
                      </a:schemeClr>
                    </a:gs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  <a:gs pos="0">
                      <a:schemeClr val="bg1"/>
                    </a:gs>
                  </a:gsLst>
                  <a:lin ang="81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zh-CN" altLang="en-US" sz="1100">
                    <a:solidFill>
                      <a:srgbClr val="080808"/>
                    </a:solidFill>
                    <a:latin typeface="+mj-ea"/>
                    <a:ea typeface="+mj-ea"/>
                  </a:endParaRPr>
                </a:p>
              </p:txBody>
            </p:sp>
            <p:sp>
              <p:nvSpPr>
                <p:cNvPr id="17" name="圆角矩形 16"/>
                <p:cNvSpPr/>
                <p:nvPr/>
              </p:nvSpPr>
              <p:spPr>
                <a:xfrm>
                  <a:off x="4351924" y="1373342"/>
                  <a:ext cx="7812881" cy="2584452"/>
                </a:xfrm>
                <a:prstGeom prst="roundRect">
                  <a:avLst/>
                </a:prstGeom>
                <a:gradFill>
                  <a:gsLst>
                    <a:gs pos="42000">
                      <a:srgbClr val="F0F0F0"/>
                    </a:gs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  <a:gs pos="0">
                      <a:schemeClr val="bg1"/>
                    </a:gs>
                  </a:gsLst>
                  <a:lin ang="189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zh-CN" altLang="en-US" sz="1100">
                    <a:solidFill>
                      <a:srgbClr val="080808"/>
                    </a:solidFill>
                    <a:latin typeface="+mj-ea"/>
                    <a:ea typeface="+mj-ea"/>
                  </a:endParaRPr>
                </a:p>
              </p:txBody>
            </p:sp>
          </p:grpSp>
          <p:sp>
            <p:nvSpPr>
              <p:cNvPr id="15" name="椭圆 14"/>
              <p:cNvSpPr/>
              <p:nvPr/>
            </p:nvSpPr>
            <p:spPr>
              <a:xfrm>
                <a:off x="2307128" y="3420211"/>
                <a:ext cx="279463" cy="279463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88900" dist="63500" dir="8100000" algn="tr" rotWithShape="0">
                  <a:prstClr val="black">
                    <a:alpha val="57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zh-CN" altLang="en-US" sz="1100">
                  <a:solidFill>
                    <a:srgbClr val="080808"/>
                  </a:solidFill>
                  <a:latin typeface="+mj-ea"/>
                  <a:ea typeface="+mj-ea"/>
                </a:endParaRPr>
              </a:p>
            </p:txBody>
          </p:sp>
        </p:grpSp>
        <p:sp>
          <p:nvSpPr>
            <p:cNvPr id="13" name="TextBox 24"/>
            <p:cNvSpPr txBox="1"/>
            <p:nvPr/>
          </p:nvSpPr>
          <p:spPr>
            <a:xfrm>
              <a:off x="1224125" y="3331792"/>
              <a:ext cx="2191136" cy="2091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ctr">
                <a:defRPr sz="14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algn="l"/>
              <a:r>
                <a:rPr lang="zh-CN" altLang="en-US" sz="1100" b="0" dirty="0">
                  <a:solidFill>
                    <a:srgbClr val="080808"/>
                  </a:solidFill>
                  <a:latin typeface="+mj-ea"/>
                  <a:ea typeface="+mj-ea"/>
                </a:rPr>
                <a:t>点击输入标题</a:t>
              </a:r>
              <a:r>
                <a:rPr lang="zh-CN" altLang="en-US" sz="1100" b="0" dirty="0" smtClean="0">
                  <a:solidFill>
                    <a:srgbClr val="080808"/>
                  </a:solidFill>
                  <a:latin typeface="+mj-ea"/>
                  <a:ea typeface="+mj-ea"/>
                </a:rPr>
                <a:t>文本小标签</a:t>
              </a:r>
              <a:endParaRPr lang="zh-CN" altLang="en-US" sz="1100" b="0" dirty="0">
                <a:solidFill>
                  <a:srgbClr val="080808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1320642" y="1871726"/>
            <a:ext cx="2916000" cy="350012"/>
            <a:chOff x="814327" y="3219334"/>
            <a:chExt cx="3603522" cy="432536"/>
          </a:xfrm>
        </p:grpSpPr>
        <p:grpSp>
          <p:nvGrpSpPr>
            <p:cNvPr id="19" name="组合 18"/>
            <p:cNvGrpSpPr/>
            <p:nvPr/>
          </p:nvGrpSpPr>
          <p:grpSpPr>
            <a:xfrm>
              <a:off x="814327" y="3219334"/>
              <a:ext cx="3603522" cy="432536"/>
              <a:chOff x="2173926" y="3285519"/>
              <a:chExt cx="4572535" cy="548848"/>
            </a:xfrm>
          </p:grpSpPr>
          <p:grpSp>
            <p:nvGrpSpPr>
              <p:cNvPr id="21" name="组合 20"/>
              <p:cNvGrpSpPr/>
              <p:nvPr/>
            </p:nvGrpSpPr>
            <p:grpSpPr>
              <a:xfrm>
                <a:off x="2173926" y="3285519"/>
                <a:ext cx="4572535" cy="548848"/>
                <a:chOff x="4304040" y="1286668"/>
                <a:chExt cx="10196250" cy="2757793"/>
              </a:xfrm>
              <a:effectLst>
                <a:outerShdw blurRad="381000" dist="254000" dir="8100000" algn="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23" name="圆角矩形 22"/>
                <p:cNvSpPr/>
                <p:nvPr/>
              </p:nvSpPr>
              <p:spPr>
                <a:xfrm>
                  <a:off x="4304040" y="1286668"/>
                  <a:ext cx="10196250" cy="2757793"/>
                </a:xfrm>
                <a:prstGeom prst="roundRect">
                  <a:avLst/>
                </a:prstGeom>
                <a:gradFill>
                  <a:gsLst>
                    <a:gs pos="62000">
                      <a:schemeClr val="bg1">
                        <a:lumMod val="95000"/>
                      </a:schemeClr>
                    </a:gs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  <a:gs pos="0">
                      <a:schemeClr val="bg1"/>
                    </a:gs>
                  </a:gsLst>
                  <a:lin ang="81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zh-CN" altLang="en-US" sz="1100">
                    <a:solidFill>
                      <a:srgbClr val="080808"/>
                    </a:solidFill>
                    <a:latin typeface="+mj-ea"/>
                    <a:ea typeface="+mj-ea"/>
                  </a:endParaRPr>
                </a:p>
              </p:txBody>
            </p:sp>
            <p:sp>
              <p:nvSpPr>
                <p:cNvPr id="24" name="圆角矩形 23"/>
                <p:cNvSpPr/>
                <p:nvPr/>
              </p:nvSpPr>
              <p:spPr>
                <a:xfrm>
                  <a:off x="4351920" y="1373339"/>
                  <a:ext cx="10095546" cy="2584452"/>
                </a:xfrm>
                <a:prstGeom prst="roundRect">
                  <a:avLst/>
                </a:prstGeom>
                <a:gradFill>
                  <a:gsLst>
                    <a:gs pos="42000">
                      <a:srgbClr val="F0F0F0"/>
                    </a:gs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  <a:gs pos="0">
                      <a:schemeClr val="bg1"/>
                    </a:gs>
                  </a:gsLst>
                  <a:lin ang="189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zh-CN" altLang="en-US" sz="1100">
                    <a:solidFill>
                      <a:srgbClr val="080808"/>
                    </a:solidFill>
                    <a:latin typeface="+mj-ea"/>
                    <a:ea typeface="+mj-ea"/>
                  </a:endParaRPr>
                </a:p>
              </p:txBody>
            </p:sp>
          </p:grpSp>
          <p:sp>
            <p:nvSpPr>
              <p:cNvPr id="22" name="椭圆 21"/>
              <p:cNvSpPr/>
              <p:nvPr/>
            </p:nvSpPr>
            <p:spPr>
              <a:xfrm>
                <a:off x="2307128" y="3420211"/>
                <a:ext cx="279463" cy="279463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88900" dist="63500" dir="8100000" algn="tr" rotWithShape="0">
                  <a:prstClr val="black">
                    <a:alpha val="57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zh-CN" altLang="en-US" sz="1100">
                  <a:solidFill>
                    <a:srgbClr val="080808"/>
                  </a:solidFill>
                  <a:latin typeface="+mj-ea"/>
                  <a:ea typeface="+mj-ea"/>
                </a:endParaRPr>
              </a:p>
            </p:txBody>
          </p:sp>
        </p:grpSp>
        <p:sp>
          <p:nvSpPr>
            <p:cNvPr id="20" name="TextBox 31"/>
            <p:cNvSpPr txBox="1"/>
            <p:nvPr/>
          </p:nvSpPr>
          <p:spPr>
            <a:xfrm>
              <a:off x="1224125" y="3331792"/>
              <a:ext cx="2989681" cy="2091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ctr">
                <a:defRPr sz="14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algn="l"/>
              <a:r>
                <a:rPr lang="zh-CN" altLang="en-US" sz="1100" b="0" dirty="0">
                  <a:solidFill>
                    <a:srgbClr val="080808"/>
                  </a:solidFill>
                  <a:latin typeface="+mj-ea"/>
                  <a:ea typeface="+mj-ea"/>
                </a:rPr>
                <a:t>点击输入标题</a:t>
              </a:r>
              <a:r>
                <a:rPr lang="zh-CN" altLang="en-US" sz="1100" b="0" dirty="0" smtClean="0">
                  <a:solidFill>
                    <a:srgbClr val="080808"/>
                  </a:solidFill>
                  <a:latin typeface="+mj-ea"/>
                  <a:ea typeface="+mj-ea"/>
                </a:rPr>
                <a:t>文本及描述说明</a:t>
              </a:r>
              <a:endParaRPr lang="zh-CN" altLang="en-US" sz="1100" b="0" dirty="0">
                <a:solidFill>
                  <a:srgbClr val="080808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1331873" y="2365754"/>
            <a:ext cx="2401200" cy="350012"/>
            <a:chOff x="814328" y="3219334"/>
            <a:chExt cx="2967344" cy="432536"/>
          </a:xfrm>
        </p:grpSpPr>
        <p:grpSp>
          <p:nvGrpSpPr>
            <p:cNvPr id="26" name="组合 25"/>
            <p:cNvGrpSpPr/>
            <p:nvPr/>
          </p:nvGrpSpPr>
          <p:grpSpPr>
            <a:xfrm>
              <a:off x="814328" y="3219334"/>
              <a:ext cx="2967344" cy="432536"/>
              <a:chOff x="2173927" y="3285519"/>
              <a:chExt cx="3765284" cy="548848"/>
            </a:xfrm>
          </p:grpSpPr>
          <p:grpSp>
            <p:nvGrpSpPr>
              <p:cNvPr id="28" name="组合 27"/>
              <p:cNvGrpSpPr/>
              <p:nvPr/>
            </p:nvGrpSpPr>
            <p:grpSpPr>
              <a:xfrm>
                <a:off x="2173927" y="3285519"/>
                <a:ext cx="3765284" cy="548848"/>
                <a:chOff x="4304043" y="1286668"/>
                <a:chExt cx="8396171" cy="2757793"/>
              </a:xfrm>
              <a:effectLst>
                <a:outerShdw blurRad="381000" dist="254000" dir="8100000" algn="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30" name="圆角矩形 29"/>
                <p:cNvSpPr/>
                <p:nvPr/>
              </p:nvSpPr>
              <p:spPr>
                <a:xfrm>
                  <a:off x="4304043" y="1286668"/>
                  <a:ext cx="8396171" cy="2757793"/>
                </a:xfrm>
                <a:prstGeom prst="roundRect">
                  <a:avLst/>
                </a:prstGeom>
                <a:gradFill>
                  <a:gsLst>
                    <a:gs pos="62000">
                      <a:schemeClr val="bg1">
                        <a:lumMod val="95000"/>
                      </a:schemeClr>
                    </a:gs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  <a:gs pos="0">
                      <a:schemeClr val="bg1"/>
                    </a:gs>
                  </a:gsLst>
                  <a:lin ang="81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zh-CN" altLang="en-US" sz="1100">
                    <a:solidFill>
                      <a:srgbClr val="080808"/>
                    </a:solidFill>
                    <a:latin typeface="+mj-ea"/>
                    <a:ea typeface="+mj-ea"/>
                  </a:endParaRPr>
                </a:p>
              </p:txBody>
            </p:sp>
            <p:sp>
              <p:nvSpPr>
                <p:cNvPr id="31" name="圆角矩形 30"/>
                <p:cNvSpPr/>
                <p:nvPr/>
              </p:nvSpPr>
              <p:spPr>
                <a:xfrm>
                  <a:off x="4351923" y="1373339"/>
                  <a:ext cx="8295467" cy="2584452"/>
                </a:xfrm>
                <a:prstGeom prst="roundRect">
                  <a:avLst/>
                </a:prstGeom>
                <a:gradFill>
                  <a:gsLst>
                    <a:gs pos="42000">
                      <a:srgbClr val="F0F0F0"/>
                    </a:gs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  <a:gs pos="0">
                      <a:schemeClr val="bg1"/>
                    </a:gs>
                  </a:gsLst>
                  <a:lin ang="189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zh-CN" altLang="en-US" sz="1100">
                    <a:solidFill>
                      <a:srgbClr val="080808"/>
                    </a:solidFill>
                    <a:latin typeface="+mj-ea"/>
                    <a:ea typeface="+mj-ea"/>
                  </a:endParaRPr>
                </a:p>
              </p:txBody>
            </p:sp>
          </p:grpSp>
          <p:sp>
            <p:nvSpPr>
              <p:cNvPr id="29" name="椭圆 28"/>
              <p:cNvSpPr/>
              <p:nvPr/>
            </p:nvSpPr>
            <p:spPr>
              <a:xfrm>
                <a:off x="2307128" y="3420211"/>
                <a:ext cx="279463" cy="279463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  <a:effectLst>
                <a:outerShdw blurRad="88900" dist="63500" dir="8100000" algn="tr" rotWithShape="0">
                  <a:prstClr val="black">
                    <a:alpha val="57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zh-CN" altLang="en-US" sz="1100">
                  <a:solidFill>
                    <a:srgbClr val="080808"/>
                  </a:solidFill>
                  <a:latin typeface="+mj-ea"/>
                  <a:ea typeface="+mj-ea"/>
                </a:endParaRPr>
              </a:p>
            </p:txBody>
          </p:sp>
        </p:grpSp>
        <p:sp>
          <p:nvSpPr>
            <p:cNvPr id="27" name="TextBox 38"/>
            <p:cNvSpPr txBox="1"/>
            <p:nvPr/>
          </p:nvSpPr>
          <p:spPr>
            <a:xfrm>
              <a:off x="1224125" y="3331792"/>
              <a:ext cx="2371197" cy="2091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ctr">
                <a:defRPr sz="14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algn="l"/>
              <a:r>
                <a:rPr lang="zh-CN" altLang="en-US" sz="1100" b="0" dirty="0">
                  <a:solidFill>
                    <a:srgbClr val="080808"/>
                  </a:solidFill>
                  <a:latin typeface="+mj-ea"/>
                  <a:ea typeface="+mj-ea"/>
                </a:rPr>
                <a:t>点击输入标题</a:t>
              </a:r>
              <a:r>
                <a:rPr lang="zh-CN" altLang="en-US" sz="1100" b="0" dirty="0" smtClean="0">
                  <a:solidFill>
                    <a:srgbClr val="080808"/>
                  </a:solidFill>
                  <a:latin typeface="+mj-ea"/>
                  <a:ea typeface="+mj-ea"/>
                </a:rPr>
                <a:t>文本小标签</a:t>
              </a:r>
              <a:endParaRPr lang="zh-CN" altLang="en-US" sz="1100" b="0" dirty="0">
                <a:solidFill>
                  <a:srgbClr val="080808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1329402" y="2869810"/>
            <a:ext cx="1972203" cy="350012"/>
            <a:chOff x="814328" y="3219334"/>
            <a:chExt cx="2437200" cy="432536"/>
          </a:xfrm>
        </p:grpSpPr>
        <p:grpSp>
          <p:nvGrpSpPr>
            <p:cNvPr id="33" name="组合 32"/>
            <p:cNvGrpSpPr/>
            <p:nvPr/>
          </p:nvGrpSpPr>
          <p:grpSpPr>
            <a:xfrm>
              <a:off x="814328" y="3219334"/>
              <a:ext cx="2437200" cy="432536"/>
              <a:chOff x="2173927" y="3285519"/>
              <a:chExt cx="3092581" cy="548848"/>
            </a:xfrm>
          </p:grpSpPr>
          <p:grpSp>
            <p:nvGrpSpPr>
              <p:cNvPr id="35" name="组合 34"/>
              <p:cNvGrpSpPr/>
              <p:nvPr/>
            </p:nvGrpSpPr>
            <p:grpSpPr>
              <a:xfrm>
                <a:off x="2173927" y="3285519"/>
                <a:ext cx="3092581" cy="548848"/>
                <a:chOff x="4304043" y="1286668"/>
                <a:chExt cx="6896116" cy="2757793"/>
              </a:xfrm>
              <a:effectLst>
                <a:outerShdw blurRad="381000" dist="254000" dir="8100000" algn="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37" name="圆角矩形 36"/>
                <p:cNvSpPr/>
                <p:nvPr/>
              </p:nvSpPr>
              <p:spPr>
                <a:xfrm>
                  <a:off x="4304043" y="1286668"/>
                  <a:ext cx="6896116" cy="2757793"/>
                </a:xfrm>
                <a:prstGeom prst="roundRect">
                  <a:avLst/>
                </a:prstGeom>
                <a:gradFill>
                  <a:gsLst>
                    <a:gs pos="62000">
                      <a:schemeClr val="bg1">
                        <a:lumMod val="95000"/>
                      </a:schemeClr>
                    </a:gs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  <a:gs pos="0">
                      <a:schemeClr val="bg1"/>
                    </a:gs>
                  </a:gsLst>
                  <a:lin ang="81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zh-CN" altLang="en-US" sz="1100">
                    <a:solidFill>
                      <a:srgbClr val="080808"/>
                    </a:solidFill>
                    <a:latin typeface="+mj-ea"/>
                    <a:ea typeface="+mj-ea"/>
                  </a:endParaRPr>
                </a:p>
              </p:txBody>
            </p:sp>
            <p:sp>
              <p:nvSpPr>
                <p:cNvPr id="38" name="圆角矩形 37"/>
                <p:cNvSpPr/>
                <p:nvPr/>
              </p:nvSpPr>
              <p:spPr>
                <a:xfrm>
                  <a:off x="4351924" y="1373342"/>
                  <a:ext cx="6794253" cy="2584452"/>
                </a:xfrm>
                <a:prstGeom prst="roundRect">
                  <a:avLst/>
                </a:prstGeom>
                <a:gradFill>
                  <a:gsLst>
                    <a:gs pos="42000">
                      <a:srgbClr val="F0F0F0"/>
                    </a:gs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  <a:gs pos="0">
                      <a:schemeClr val="bg1"/>
                    </a:gs>
                  </a:gsLst>
                  <a:lin ang="189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zh-CN" altLang="en-US" sz="1100">
                    <a:solidFill>
                      <a:srgbClr val="080808"/>
                    </a:solidFill>
                    <a:latin typeface="+mj-ea"/>
                    <a:ea typeface="+mj-ea"/>
                  </a:endParaRPr>
                </a:p>
              </p:txBody>
            </p:sp>
          </p:grpSp>
          <p:sp>
            <p:nvSpPr>
              <p:cNvPr id="36" name="椭圆 35"/>
              <p:cNvSpPr/>
              <p:nvPr/>
            </p:nvSpPr>
            <p:spPr>
              <a:xfrm>
                <a:off x="2307128" y="3420211"/>
                <a:ext cx="279463" cy="279463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  <a:effectLst>
                <a:outerShdw blurRad="88900" dist="63500" dir="8100000" algn="tr" rotWithShape="0">
                  <a:prstClr val="black">
                    <a:alpha val="57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zh-CN" altLang="en-US" sz="1100">
                  <a:solidFill>
                    <a:srgbClr val="080808"/>
                  </a:solidFill>
                  <a:latin typeface="+mj-ea"/>
                  <a:ea typeface="+mj-ea"/>
                </a:endParaRPr>
              </a:p>
            </p:txBody>
          </p:sp>
        </p:grpSp>
        <p:sp>
          <p:nvSpPr>
            <p:cNvPr id="34" name="TextBox 45"/>
            <p:cNvSpPr txBox="1"/>
            <p:nvPr/>
          </p:nvSpPr>
          <p:spPr>
            <a:xfrm>
              <a:off x="1224126" y="3331792"/>
              <a:ext cx="1911028" cy="2091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ctr">
                <a:defRPr sz="14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algn="l"/>
              <a:r>
                <a:rPr lang="zh-CN" altLang="en-US" sz="1100" b="0" dirty="0">
                  <a:solidFill>
                    <a:srgbClr val="080808"/>
                  </a:solidFill>
                  <a:latin typeface="+mj-ea"/>
                  <a:ea typeface="+mj-ea"/>
                </a:rPr>
                <a:t>点击输入标题文本</a:t>
              </a:r>
              <a:endParaRPr lang="zh-CN" altLang="en-US" sz="1100" b="0" dirty="0">
                <a:solidFill>
                  <a:srgbClr val="080808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39" name="矩形 38"/>
          <p:cNvSpPr/>
          <p:nvPr/>
        </p:nvSpPr>
        <p:spPr>
          <a:xfrm>
            <a:off x="0" y="0"/>
            <a:ext cx="9144000" cy="48351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Text Box 18"/>
          <p:cNvSpPr txBox="1">
            <a:spLocks noChangeArrowheads="1"/>
          </p:cNvSpPr>
          <p:nvPr/>
        </p:nvSpPr>
        <p:spPr bwMode="gray">
          <a:xfrm>
            <a:off x="511612" y="63373"/>
            <a:ext cx="355633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产品及市场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1" name="图片 4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7" t="-1125" r="137" b="77334"/>
          <a:stretch>
            <a:fillRect/>
          </a:stretch>
        </p:blipFill>
        <p:spPr>
          <a:xfrm>
            <a:off x="1" y="10713"/>
            <a:ext cx="611560" cy="4728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 advClick="0" advTm="10000">
        <p15:prstTrans prst="crush"/>
      </p:transition>
    </mc:Choice>
    <mc:Fallback>
      <p:transition spd="slow" advClick="0" advTm="1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35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3" dur="3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2" presetClass="entr" presetSubtype="8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35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7" dur="3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35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1" dur="3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35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5" dur="3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2" presetClass="entr" presetSubtype="4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2" presetClass="entr" presetSubtype="4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椭圆 45"/>
          <p:cNvSpPr/>
          <p:nvPr/>
        </p:nvSpPr>
        <p:spPr>
          <a:xfrm>
            <a:off x="80531" y="3780901"/>
            <a:ext cx="677676" cy="677676"/>
          </a:xfrm>
          <a:prstGeom prst="ellipse">
            <a:avLst/>
          </a:prstGeom>
          <a:solidFill>
            <a:srgbClr val="C00000"/>
          </a:solidFill>
          <a:ln>
            <a:noFill/>
          </a:ln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1" name="组合 50"/>
          <p:cNvGrpSpPr/>
          <p:nvPr/>
        </p:nvGrpSpPr>
        <p:grpSpPr>
          <a:xfrm>
            <a:off x="2628235" y="3613169"/>
            <a:ext cx="824609" cy="824609"/>
            <a:chOff x="304800" y="673100"/>
            <a:chExt cx="4000500" cy="4000500"/>
          </a:xfrm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52" name="同心圆 51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3" name="椭圆 52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4" name="圆角矩形 53"/>
          <p:cNvSpPr/>
          <p:nvPr/>
        </p:nvSpPr>
        <p:spPr>
          <a:xfrm flipV="1">
            <a:off x="0" y="2239382"/>
            <a:ext cx="9144000" cy="45719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5" name="图片 54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33963" y="743582"/>
            <a:ext cx="465036" cy="1261318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1259632" y="1989230"/>
            <a:ext cx="500304" cy="500304"/>
            <a:chOff x="1259632" y="1989230"/>
            <a:chExt cx="500304" cy="500304"/>
          </a:xfrm>
        </p:grpSpPr>
        <p:grpSp>
          <p:nvGrpSpPr>
            <p:cNvPr id="47" name="组合 46"/>
            <p:cNvGrpSpPr/>
            <p:nvPr/>
          </p:nvGrpSpPr>
          <p:grpSpPr>
            <a:xfrm>
              <a:off x="1259632" y="1989230"/>
              <a:ext cx="500304" cy="500304"/>
              <a:chOff x="304800" y="673100"/>
              <a:chExt cx="4000500" cy="4000500"/>
            </a:xfrm>
            <a:effectLst>
              <a:outerShdw blurRad="317500" dist="1905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48" name="同心圆 47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" name="椭圆 48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50" name="椭圆 49"/>
            <p:cNvSpPr/>
            <p:nvPr/>
          </p:nvSpPr>
          <p:spPr>
            <a:xfrm>
              <a:off x="1381907" y="2101994"/>
              <a:ext cx="274777" cy="274777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  <a:effectLst>
              <a:outerShdw blurRad="254000" dist="127000" dir="8100000" algn="tr" rotWithShape="0">
                <a:prstClr val="black">
                  <a:alpha val="6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1401008" y="2101994"/>
              <a:ext cx="253274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zh-CN" sz="16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01</a:t>
              </a:r>
              <a:endPara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9" name="组合 68"/>
          <p:cNvGrpSpPr/>
          <p:nvPr/>
        </p:nvGrpSpPr>
        <p:grpSpPr>
          <a:xfrm>
            <a:off x="2272869" y="1989230"/>
            <a:ext cx="500304" cy="500304"/>
            <a:chOff x="1259632" y="1989230"/>
            <a:chExt cx="500304" cy="500304"/>
          </a:xfrm>
        </p:grpSpPr>
        <p:grpSp>
          <p:nvGrpSpPr>
            <p:cNvPr id="70" name="组合 69"/>
            <p:cNvGrpSpPr/>
            <p:nvPr/>
          </p:nvGrpSpPr>
          <p:grpSpPr>
            <a:xfrm>
              <a:off x="1259632" y="1989230"/>
              <a:ext cx="500304" cy="500304"/>
              <a:chOff x="304800" y="673100"/>
              <a:chExt cx="4000500" cy="4000500"/>
            </a:xfrm>
            <a:effectLst>
              <a:outerShdw blurRad="317500" dist="1905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73" name="同心圆 72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4" name="椭圆 73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71" name="椭圆 70"/>
            <p:cNvSpPr/>
            <p:nvPr/>
          </p:nvSpPr>
          <p:spPr>
            <a:xfrm>
              <a:off x="1381907" y="2101994"/>
              <a:ext cx="274777" cy="274777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  <a:effectLst>
              <a:outerShdw blurRad="254000" dist="127000" dir="8100000" algn="tr" rotWithShape="0">
                <a:prstClr val="black">
                  <a:alpha val="6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2" name="文本框 71"/>
            <p:cNvSpPr txBox="1"/>
            <p:nvPr/>
          </p:nvSpPr>
          <p:spPr>
            <a:xfrm>
              <a:off x="1401008" y="2101994"/>
              <a:ext cx="253274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zh-CN" sz="16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02</a:t>
              </a:r>
              <a:endPara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5" name="组合 74"/>
          <p:cNvGrpSpPr/>
          <p:nvPr/>
        </p:nvGrpSpPr>
        <p:grpSpPr>
          <a:xfrm>
            <a:off x="3286106" y="1989230"/>
            <a:ext cx="500304" cy="500304"/>
            <a:chOff x="1259632" y="1989230"/>
            <a:chExt cx="500304" cy="500304"/>
          </a:xfrm>
        </p:grpSpPr>
        <p:grpSp>
          <p:nvGrpSpPr>
            <p:cNvPr id="76" name="组合 75"/>
            <p:cNvGrpSpPr/>
            <p:nvPr/>
          </p:nvGrpSpPr>
          <p:grpSpPr>
            <a:xfrm>
              <a:off x="1259632" y="1989230"/>
              <a:ext cx="500304" cy="500304"/>
              <a:chOff x="304800" y="673100"/>
              <a:chExt cx="4000500" cy="4000500"/>
            </a:xfrm>
            <a:effectLst>
              <a:outerShdw blurRad="317500" dist="1905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79" name="同心圆 78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0" name="椭圆 79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77" name="椭圆 76"/>
            <p:cNvSpPr/>
            <p:nvPr/>
          </p:nvSpPr>
          <p:spPr>
            <a:xfrm>
              <a:off x="1381907" y="2101994"/>
              <a:ext cx="274777" cy="274777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  <a:effectLst>
              <a:outerShdw blurRad="254000" dist="127000" dir="8100000" algn="tr" rotWithShape="0">
                <a:prstClr val="black">
                  <a:alpha val="6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8" name="文本框 77"/>
            <p:cNvSpPr txBox="1"/>
            <p:nvPr/>
          </p:nvSpPr>
          <p:spPr>
            <a:xfrm>
              <a:off x="1401008" y="2101994"/>
              <a:ext cx="253274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zh-CN" sz="16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03</a:t>
              </a:r>
              <a:endPara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81" name="组合 80"/>
          <p:cNvGrpSpPr/>
          <p:nvPr/>
        </p:nvGrpSpPr>
        <p:grpSpPr>
          <a:xfrm>
            <a:off x="4299343" y="1989230"/>
            <a:ext cx="500304" cy="500304"/>
            <a:chOff x="1259632" y="1989230"/>
            <a:chExt cx="500304" cy="500304"/>
          </a:xfrm>
        </p:grpSpPr>
        <p:grpSp>
          <p:nvGrpSpPr>
            <p:cNvPr id="82" name="组合 81"/>
            <p:cNvGrpSpPr/>
            <p:nvPr/>
          </p:nvGrpSpPr>
          <p:grpSpPr>
            <a:xfrm>
              <a:off x="1259632" y="1989230"/>
              <a:ext cx="500304" cy="500304"/>
              <a:chOff x="304800" y="673100"/>
              <a:chExt cx="4000500" cy="4000500"/>
            </a:xfrm>
            <a:effectLst>
              <a:outerShdw blurRad="317500" dist="1905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124" name="同心圆 123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5" name="椭圆 124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83" name="椭圆 82"/>
            <p:cNvSpPr/>
            <p:nvPr/>
          </p:nvSpPr>
          <p:spPr>
            <a:xfrm>
              <a:off x="1381907" y="2101994"/>
              <a:ext cx="274777" cy="274777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  <a:effectLst>
              <a:outerShdw blurRad="254000" dist="127000" dir="8100000" algn="tr" rotWithShape="0">
                <a:prstClr val="black">
                  <a:alpha val="6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23" name="文本框 122"/>
            <p:cNvSpPr txBox="1"/>
            <p:nvPr/>
          </p:nvSpPr>
          <p:spPr>
            <a:xfrm>
              <a:off x="1401008" y="2101994"/>
              <a:ext cx="253274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zh-CN" sz="16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04</a:t>
              </a:r>
              <a:endPara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26" name="组合 125"/>
          <p:cNvGrpSpPr/>
          <p:nvPr/>
        </p:nvGrpSpPr>
        <p:grpSpPr>
          <a:xfrm>
            <a:off x="5312580" y="1989230"/>
            <a:ext cx="500304" cy="500304"/>
            <a:chOff x="1259632" y="1989230"/>
            <a:chExt cx="500304" cy="500304"/>
          </a:xfrm>
        </p:grpSpPr>
        <p:grpSp>
          <p:nvGrpSpPr>
            <p:cNvPr id="127" name="组合 126"/>
            <p:cNvGrpSpPr/>
            <p:nvPr/>
          </p:nvGrpSpPr>
          <p:grpSpPr>
            <a:xfrm>
              <a:off x="1259632" y="1989230"/>
              <a:ext cx="500304" cy="500304"/>
              <a:chOff x="304800" y="673100"/>
              <a:chExt cx="4000500" cy="4000500"/>
            </a:xfrm>
            <a:effectLst>
              <a:outerShdw blurRad="317500" dist="1905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130" name="同心圆 129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1" name="椭圆 130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28" name="椭圆 127"/>
            <p:cNvSpPr/>
            <p:nvPr/>
          </p:nvSpPr>
          <p:spPr>
            <a:xfrm>
              <a:off x="1381907" y="2101994"/>
              <a:ext cx="274777" cy="274777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  <a:effectLst>
              <a:outerShdw blurRad="254000" dist="127000" dir="8100000" algn="tr" rotWithShape="0">
                <a:prstClr val="black">
                  <a:alpha val="6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29" name="文本框 128"/>
            <p:cNvSpPr txBox="1"/>
            <p:nvPr/>
          </p:nvSpPr>
          <p:spPr>
            <a:xfrm>
              <a:off x="1401008" y="2101994"/>
              <a:ext cx="253274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zh-CN" sz="16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05</a:t>
              </a:r>
              <a:endPara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32" name="组合 131"/>
          <p:cNvGrpSpPr/>
          <p:nvPr/>
        </p:nvGrpSpPr>
        <p:grpSpPr>
          <a:xfrm>
            <a:off x="6325817" y="1989230"/>
            <a:ext cx="500304" cy="500304"/>
            <a:chOff x="1259632" y="1989230"/>
            <a:chExt cx="500304" cy="500304"/>
          </a:xfrm>
        </p:grpSpPr>
        <p:grpSp>
          <p:nvGrpSpPr>
            <p:cNvPr id="133" name="组合 132"/>
            <p:cNvGrpSpPr/>
            <p:nvPr/>
          </p:nvGrpSpPr>
          <p:grpSpPr>
            <a:xfrm>
              <a:off x="1259632" y="1989230"/>
              <a:ext cx="500304" cy="500304"/>
              <a:chOff x="304800" y="673100"/>
              <a:chExt cx="4000500" cy="4000500"/>
            </a:xfrm>
            <a:effectLst>
              <a:outerShdw blurRad="317500" dist="1905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136" name="同心圆 135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7" name="椭圆 136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34" name="椭圆 133"/>
            <p:cNvSpPr/>
            <p:nvPr/>
          </p:nvSpPr>
          <p:spPr>
            <a:xfrm>
              <a:off x="1381907" y="2101994"/>
              <a:ext cx="274777" cy="274777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  <a:effectLst>
              <a:outerShdw blurRad="254000" dist="127000" dir="8100000" algn="tr" rotWithShape="0">
                <a:prstClr val="black">
                  <a:alpha val="6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35" name="文本框 134"/>
            <p:cNvSpPr txBox="1"/>
            <p:nvPr/>
          </p:nvSpPr>
          <p:spPr>
            <a:xfrm>
              <a:off x="1401008" y="2101994"/>
              <a:ext cx="253274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zh-CN" sz="16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06</a:t>
              </a:r>
              <a:endPara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38" name="组合 137"/>
          <p:cNvGrpSpPr/>
          <p:nvPr/>
        </p:nvGrpSpPr>
        <p:grpSpPr>
          <a:xfrm>
            <a:off x="7339053" y="1989230"/>
            <a:ext cx="500304" cy="500304"/>
            <a:chOff x="1259632" y="1989230"/>
            <a:chExt cx="500304" cy="500304"/>
          </a:xfrm>
        </p:grpSpPr>
        <p:grpSp>
          <p:nvGrpSpPr>
            <p:cNvPr id="139" name="组合 138"/>
            <p:cNvGrpSpPr/>
            <p:nvPr/>
          </p:nvGrpSpPr>
          <p:grpSpPr>
            <a:xfrm>
              <a:off x="1259632" y="1989230"/>
              <a:ext cx="500304" cy="500304"/>
              <a:chOff x="304800" y="673100"/>
              <a:chExt cx="4000500" cy="4000500"/>
            </a:xfrm>
            <a:effectLst>
              <a:outerShdw blurRad="317500" dist="1905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142" name="同心圆 141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3" name="椭圆 142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40" name="椭圆 139"/>
            <p:cNvSpPr/>
            <p:nvPr/>
          </p:nvSpPr>
          <p:spPr>
            <a:xfrm>
              <a:off x="1381907" y="2101994"/>
              <a:ext cx="274777" cy="274777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  <a:effectLst>
              <a:outerShdw blurRad="254000" dist="127000" dir="8100000" algn="tr" rotWithShape="0">
                <a:prstClr val="black">
                  <a:alpha val="6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41" name="文本框 140"/>
            <p:cNvSpPr txBox="1"/>
            <p:nvPr/>
          </p:nvSpPr>
          <p:spPr>
            <a:xfrm>
              <a:off x="1401008" y="2101994"/>
              <a:ext cx="253274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zh-CN" sz="16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07</a:t>
              </a:r>
              <a:endPara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44" name="TextBox 24"/>
          <p:cNvSpPr txBox="1"/>
          <p:nvPr/>
        </p:nvSpPr>
        <p:spPr>
          <a:xfrm>
            <a:off x="1081469" y="2570754"/>
            <a:ext cx="856627" cy="284683"/>
          </a:xfrm>
          <a:prstGeom prst="rect">
            <a:avLst/>
          </a:prstGeom>
          <a:noFill/>
        </p:spPr>
        <p:txBody>
          <a:bodyPr wrap="none" lIns="68571" tIns="34285" rIns="68571" bIns="34285" rtlCol="0">
            <a:spAutoFit/>
          </a:bodyPr>
          <a:lstStyle/>
          <a:p>
            <a:r>
              <a:rPr lang="zh-CN" altLang="en-US" sz="1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企业概况</a:t>
            </a:r>
            <a:endParaRPr lang="zh-CN" altLang="en-US" sz="1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5" name="TextBox 24"/>
          <p:cNvSpPr txBox="1"/>
          <p:nvPr/>
        </p:nvSpPr>
        <p:spPr>
          <a:xfrm>
            <a:off x="2094706" y="2570754"/>
            <a:ext cx="856627" cy="284683"/>
          </a:xfrm>
          <a:prstGeom prst="rect">
            <a:avLst/>
          </a:prstGeom>
          <a:noFill/>
        </p:spPr>
        <p:txBody>
          <a:bodyPr wrap="none" lIns="68571" tIns="34285" rIns="68571" bIns="34285" rtlCol="0">
            <a:spAutoFit/>
          </a:bodyPr>
          <a:lstStyle/>
          <a:p>
            <a:r>
              <a:rPr lang="zh-CN" altLang="en-US" sz="1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经营模式</a:t>
            </a:r>
            <a:endParaRPr lang="zh-CN" altLang="en-US" sz="1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6" name="TextBox 24"/>
          <p:cNvSpPr txBox="1"/>
          <p:nvPr/>
        </p:nvSpPr>
        <p:spPr>
          <a:xfrm>
            <a:off x="3107943" y="2570754"/>
            <a:ext cx="856627" cy="284683"/>
          </a:xfrm>
          <a:prstGeom prst="rect">
            <a:avLst/>
          </a:prstGeom>
          <a:noFill/>
        </p:spPr>
        <p:txBody>
          <a:bodyPr wrap="none" lIns="68571" tIns="34285" rIns="68571" bIns="34285" rtlCol="0">
            <a:spAutoFit/>
          </a:bodyPr>
          <a:lstStyle/>
          <a:p>
            <a:r>
              <a:rPr lang="zh-CN" altLang="en-US" sz="1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股权结构</a:t>
            </a:r>
            <a:endParaRPr lang="zh-CN" altLang="en-US" sz="1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7" name="TextBox 24"/>
          <p:cNvSpPr txBox="1"/>
          <p:nvPr/>
        </p:nvSpPr>
        <p:spPr>
          <a:xfrm>
            <a:off x="4102845" y="2570754"/>
            <a:ext cx="856627" cy="284683"/>
          </a:xfrm>
          <a:prstGeom prst="rect">
            <a:avLst/>
          </a:prstGeom>
          <a:noFill/>
        </p:spPr>
        <p:txBody>
          <a:bodyPr wrap="none" lIns="68571" tIns="34285" rIns="68571" bIns="34285" rtlCol="0">
            <a:spAutoFit/>
          </a:bodyPr>
          <a:lstStyle/>
          <a:p>
            <a:r>
              <a:rPr lang="zh-CN" altLang="en-US" sz="1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财务概况</a:t>
            </a:r>
            <a:endParaRPr lang="zh-CN" altLang="en-US" sz="1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8" name="TextBox 24"/>
          <p:cNvSpPr txBox="1"/>
          <p:nvPr/>
        </p:nvSpPr>
        <p:spPr>
          <a:xfrm>
            <a:off x="5097747" y="2570754"/>
            <a:ext cx="1036163" cy="284683"/>
          </a:xfrm>
          <a:prstGeom prst="rect">
            <a:avLst/>
          </a:prstGeom>
          <a:noFill/>
        </p:spPr>
        <p:txBody>
          <a:bodyPr wrap="none" lIns="68571" tIns="34285" rIns="68571" bIns="34285" rtlCol="0">
            <a:spAutoFit/>
          </a:bodyPr>
          <a:lstStyle/>
          <a:p>
            <a:r>
              <a:rPr lang="zh-CN" altLang="en-US" sz="1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产品和市场</a:t>
            </a:r>
            <a:endParaRPr lang="zh-CN" altLang="en-US" sz="1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9" name="TextBox 24"/>
          <p:cNvSpPr txBox="1"/>
          <p:nvPr/>
        </p:nvSpPr>
        <p:spPr>
          <a:xfrm>
            <a:off x="6147654" y="2570754"/>
            <a:ext cx="856627" cy="284683"/>
          </a:xfrm>
          <a:prstGeom prst="rect">
            <a:avLst/>
          </a:prstGeom>
          <a:noFill/>
        </p:spPr>
        <p:txBody>
          <a:bodyPr wrap="none" lIns="68571" tIns="34285" rIns="68571" bIns="34285" rtlCol="0">
            <a:spAutoFit/>
          </a:bodyPr>
          <a:lstStyle/>
          <a:p>
            <a:r>
              <a:rPr lang="zh-CN" altLang="en-US" sz="1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发展规划</a:t>
            </a:r>
            <a:endParaRPr lang="zh-CN" altLang="en-US" sz="1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0" name="TextBox 24"/>
          <p:cNvSpPr txBox="1"/>
          <p:nvPr/>
        </p:nvSpPr>
        <p:spPr>
          <a:xfrm>
            <a:off x="7020272" y="2570754"/>
            <a:ext cx="1215699" cy="284683"/>
          </a:xfrm>
          <a:prstGeom prst="rect">
            <a:avLst/>
          </a:prstGeom>
          <a:noFill/>
        </p:spPr>
        <p:txBody>
          <a:bodyPr wrap="none" lIns="68571" tIns="34285" rIns="68571" bIns="34285" rtlCol="0">
            <a:spAutoFit/>
          </a:bodyPr>
          <a:lstStyle/>
          <a:p>
            <a:r>
              <a:rPr lang="zh-CN" altLang="en-US" sz="1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融资上市规划</a:t>
            </a:r>
            <a:endParaRPr lang="zh-CN" altLang="en-US" sz="1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51" name="组合 150"/>
          <p:cNvGrpSpPr/>
          <p:nvPr/>
        </p:nvGrpSpPr>
        <p:grpSpPr>
          <a:xfrm>
            <a:off x="7176899" y="259776"/>
            <a:ext cx="824609" cy="824609"/>
            <a:chOff x="304800" y="673100"/>
            <a:chExt cx="4000500" cy="4000500"/>
          </a:xfrm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52" name="同心圆 151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3" name="椭圆 152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54" name="椭圆 153"/>
          <p:cNvSpPr/>
          <p:nvPr/>
        </p:nvSpPr>
        <p:spPr>
          <a:xfrm>
            <a:off x="4572445" y="435088"/>
            <a:ext cx="387027" cy="387027"/>
          </a:xfrm>
          <a:prstGeom prst="ellipse">
            <a:avLst/>
          </a:prstGeom>
          <a:solidFill>
            <a:srgbClr val="C00000"/>
          </a:solidFill>
          <a:ln>
            <a:noFill/>
          </a:ln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5" name="椭圆 154"/>
          <p:cNvSpPr/>
          <p:nvPr/>
        </p:nvSpPr>
        <p:spPr>
          <a:xfrm>
            <a:off x="6237129" y="4626522"/>
            <a:ext cx="351095" cy="351095"/>
          </a:xfrm>
          <a:prstGeom prst="ellipse">
            <a:avLst/>
          </a:prstGeom>
          <a:solidFill>
            <a:srgbClr val="C00000"/>
          </a:solidFill>
          <a:ln>
            <a:noFill/>
          </a:ln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3" name="组合 62"/>
          <p:cNvGrpSpPr/>
          <p:nvPr/>
        </p:nvGrpSpPr>
        <p:grpSpPr>
          <a:xfrm>
            <a:off x="129431" y="98485"/>
            <a:ext cx="1527080" cy="266016"/>
            <a:chOff x="129431" y="98485"/>
            <a:chExt cx="1527080" cy="266016"/>
          </a:xfrm>
        </p:grpSpPr>
        <p:sp>
          <p:nvSpPr>
            <p:cNvPr id="64" name="TextBox 24"/>
            <p:cNvSpPr txBox="1"/>
            <p:nvPr/>
          </p:nvSpPr>
          <p:spPr>
            <a:xfrm>
              <a:off x="451519" y="110595"/>
              <a:ext cx="1204992" cy="253906"/>
            </a:xfrm>
            <a:prstGeom prst="rect">
              <a:avLst/>
            </a:prstGeom>
            <a:noFill/>
          </p:spPr>
          <p:txBody>
            <a:bodyPr wrap="none" lIns="68571" tIns="34285" rIns="68571" bIns="34285" rtlCol="0">
              <a:spAutoFit/>
            </a:bodyPr>
            <a:lstStyle/>
            <a:p>
              <a:r>
                <a:rPr lang="en-US" altLang="zh-CN" sz="1200" b="1" dirty="0" smtClean="0">
                  <a:solidFill>
                    <a:schemeClr val="bg2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LOGO</a:t>
              </a:r>
              <a:r>
                <a:rPr lang="zh-CN" altLang="en-US" sz="1200" b="1" dirty="0" smtClean="0">
                  <a:solidFill>
                    <a:schemeClr val="bg2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企业名称</a:t>
              </a:r>
              <a:endParaRPr lang="zh-CN" altLang="en-US" sz="1200" b="1" dirty="0">
                <a:solidFill>
                  <a:schemeClr val="bg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65" name="组合 64"/>
            <p:cNvGrpSpPr/>
            <p:nvPr/>
          </p:nvGrpSpPr>
          <p:grpSpPr>
            <a:xfrm>
              <a:off x="129431" y="98485"/>
              <a:ext cx="324354" cy="235357"/>
              <a:chOff x="41046" y="32137"/>
              <a:chExt cx="651590" cy="472805"/>
            </a:xfrm>
          </p:grpSpPr>
          <p:sp>
            <p:nvSpPr>
              <p:cNvPr id="66" name="椭圆 65"/>
              <p:cNvSpPr/>
              <p:nvPr/>
            </p:nvSpPr>
            <p:spPr>
              <a:xfrm>
                <a:off x="41046" y="32137"/>
                <a:ext cx="651590" cy="472805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4">
                      <a:lumMod val="60000"/>
                      <a:lumOff val="40000"/>
                      <a:shade val="30000"/>
                      <a:satMod val="115000"/>
                    </a:schemeClr>
                  </a:gs>
                  <a:gs pos="50000">
                    <a:schemeClr val="accent4">
                      <a:lumMod val="60000"/>
                      <a:lumOff val="40000"/>
                      <a:shade val="67500"/>
                      <a:satMod val="115000"/>
                    </a:schemeClr>
                  </a:gs>
                  <a:gs pos="100000">
                    <a:schemeClr val="accent4">
                      <a:lumMod val="60000"/>
                      <a:lumOff val="40000"/>
                      <a:shade val="100000"/>
                      <a:satMod val="115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67" name="图片 66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137" t="-1125" r="137" b="77334"/>
              <a:stretch>
                <a:fillRect/>
              </a:stretch>
            </p:blipFill>
            <p:spPr>
              <a:xfrm>
                <a:off x="96374" y="61372"/>
                <a:ext cx="536380" cy="414682"/>
              </a:xfrm>
              <a:prstGeom prst="rect">
                <a:avLst/>
              </a:prstGeom>
            </p:spPr>
          </p:pic>
        </p:grpSp>
      </p:grpSp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Click="0" advTm="0">
        <p15:prstTrans prst="airplane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1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299"/>
                            </p:stCondLst>
                            <p:childTnLst>
                              <p:par>
                                <p:cTn id="45" presetID="27" presetClass="emph" presetSubtype="0" fill="remove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46" dur="250" autoRev="1" fill="remove"/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6600"/>
                                      </p:to>
                                    </p:animClr>
                                    <p:animClr clrSpc="rgb" dir="cw">
                                      <p:cBhvr>
                                        <p:cTn id="47" dur="250" autoRev="1" fill="remove"/>
                                        <p:tgtEl>
                                          <p:spTgt spid="14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6600"/>
                                      </p:to>
                                    </p:animClr>
                                    <p:set>
                                      <p:cBhvr>
                                        <p:cTn id="48" dur="250" autoRev="1" fill="remove"/>
                                        <p:tgtEl>
                                          <p:spTgt spid="14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9" dur="250" autoRev="1" fill="remove"/>
                                        <p:tgtEl>
                                          <p:spTgt spid="14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949"/>
                            </p:stCondLst>
                            <p:childTnLst>
                              <p:par>
                                <p:cTn id="51" presetID="1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25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25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5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25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3274"/>
                            </p:stCondLst>
                            <p:childTnLst>
                              <p:par>
                                <p:cTn id="58" presetID="27" presetClass="emph" presetSubtype="0" fill="remove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59" dur="125" autoRev="1" fill="remove"/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6600"/>
                                      </p:to>
                                    </p:animClr>
                                    <p:animClr clrSpc="rgb" dir="cw">
                                      <p:cBhvr>
                                        <p:cTn id="60" dur="125" autoRev="1" fill="remove"/>
                                        <p:tgtEl>
                                          <p:spTgt spid="14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6600"/>
                                      </p:to>
                                    </p:animClr>
                                    <p:set>
                                      <p:cBhvr>
                                        <p:cTn id="61" dur="125" autoRev="1" fill="remove"/>
                                        <p:tgtEl>
                                          <p:spTgt spid="14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2" dur="125" autoRev="1" fill="remove"/>
                                        <p:tgtEl>
                                          <p:spTgt spid="14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3599"/>
                            </p:stCondLst>
                            <p:childTnLst>
                              <p:par>
                                <p:cTn id="64" presetID="1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25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25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25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5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3924"/>
                            </p:stCondLst>
                            <p:childTnLst>
                              <p:par>
                                <p:cTn id="71" presetID="27" presetClass="emph" presetSubtype="0" fill="remove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72" dur="125" autoRev="1" fill="remove"/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6600"/>
                                      </p:to>
                                    </p:animClr>
                                    <p:animClr clrSpc="rgb" dir="cw">
                                      <p:cBhvr>
                                        <p:cTn id="73" dur="125" autoRev="1" fill="remove"/>
                                        <p:tgtEl>
                                          <p:spTgt spid="14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6600"/>
                                      </p:to>
                                    </p:animClr>
                                    <p:set>
                                      <p:cBhvr>
                                        <p:cTn id="74" dur="125" autoRev="1" fill="remove"/>
                                        <p:tgtEl>
                                          <p:spTgt spid="14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5" dur="125" autoRev="1" fill="remove"/>
                                        <p:tgtEl>
                                          <p:spTgt spid="14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4250"/>
                            </p:stCondLst>
                            <p:childTnLst>
                              <p:par>
                                <p:cTn id="77" presetID="1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25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25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25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25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4574"/>
                            </p:stCondLst>
                            <p:childTnLst>
                              <p:par>
                                <p:cTn id="84" presetID="27" presetClass="emph" presetSubtype="0" fill="remove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85" dur="125" autoRev="1" fill="remove"/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6600"/>
                                      </p:to>
                                    </p:animClr>
                                    <p:animClr clrSpc="rgb" dir="cw">
                                      <p:cBhvr>
                                        <p:cTn id="86" dur="125" autoRev="1" fill="remove"/>
                                        <p:tgtEl>
                                          <p:spTgt spid="14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6600"/>
                                      </p:to>
                                    </p:animClr>
                                    <p:set>
                                      <p:cBhvr>
                                        <p:cTn id="87" dur="125" autoRev="1" fill="remove"/>
                                        <p:tgtEl>
                                          <p:spTgt spid="14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8" dur="125" autoRev="1" fill="remove"/>
                                        <p:tgtEl>
                                          <p:spTgt spid="14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4899"/>
                            </p:stCondLst>
                            <p:childTnLst>
                              <p:par>
                                <p:cTn id="90" presetID="1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25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25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25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25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5250"/>
                            </p:stCondLst>
                            <p:childTnLst>
                              <p:par>
                                <p:cTn id="97" presetID="27" presetClass="emph" presetSubtype="0" fill="remove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98" dur="125" autoRev="1" fill="remove"/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6600"/>
                                      </p:to>
                                    </p:animClr>
                                    <p:animClr clrSpc="rgb" dir="cw">
                                      <p:cBhvr>
                                        <p:cTn id="99" dur="125" autoRev="1" fill="remove"/>
                                        <p:tgtEl>
                                          <p:spTgt spid="14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6600"/>
                                      </p:to>
                                    </p:animClr>
                                    <p:set>
                                      <p:cBhvr>
                                        <p:cTn id="100" dur="125" autoRev="1" fill="remove"/>
                                        <p:tgtEl>
                                          <p:spTgt spid="14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1" dur="125" autoRev="1" fill="remove"/>
                                        <p:tgtEl>
                                          <p:spTgt spid="14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5600"/>
                            </p:stCondLst>
                            <p:childTnLst>
                              <p:par>
                                <p:cTn id="103" presetID="1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25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25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25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25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5925"/>
                            </p:stCondLst>
                            <p:childTnLst>
                              <p:par>
                                <p:cTn id="110" presetID="27" presetClass="emph" presetSubtype="0" fill="remove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111" dur="125" autoRev="1" fill="remove"/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6600"/>
                                      </p:to>
                                    </p:animClr>
                                    <p:animClr clrSpc="rgb" dir="cw">
                                      <p:cBhvr>
                                        <p:cTn id="112" dur="125" autoRev="1" fill="remove"/>
                                        <p:tgtEl>
                                          <p:spTgt spid="14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6600"/>
                                      </p:to>
                                    </p:animClr>
                                    <p:set>
                                      <p:cBhvr>
                                        <p:cTn id="113" dur="125" autoRev="1" fill="remove"/>
                                        <p:tgtEl>
                                          <p:spTgt spid="14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4" dur="125" autoRev="1" fill="remove"/>
                                        <p:tgtEl>
                                          <p:spTgt spid="14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6250"/>
                            </p:stCondLst>
                            <p:childTnLst>
                              <p:par>
                                <p:cTn id="116" presetID="1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8" dur="25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25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25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25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6625"/>
                            </p:stCondLst>
                            <p:childTnLst>
                              <p:par>
                                <p:cTn id="123" presetID="27" presetClass="emph" presetSubtype="0" fill="remove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124" dur="125" autoRev="1" fill="remove"/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6600"/>
                                      </p:to>
                                    </p:animClr>
                                    <p:animClr clrSpc="rgb" dir="cw">
                                      <p:cBhvr>
                                        <p:cTn id="125" dur="125" autoRev="1" fill="remove"/>
                                        <p:tgtEl>
                                          <p:spTgt spid="15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6600"/>
                                      </p:to>
                                    </p:animClr>
                                    <p:set>
                                      <p:cBhvr>
                                        <p:cTn id="126" dur="125" autoRev="1" fill="remove"/>
                                        <p:tgtEl>
                                          <p:spTgt spid="15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7" dur="125" autoRev="1" fill="remove"/>
                                        <p:tgtEl>
                                          <p:spTgt spid="15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7000"/>
                            </p:stCondLst>
                            <p:childTnLst>
                              <p:par>
                                <p:cTn id="129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4.69136E-6 L 0.25 4.69136E-6 " pathEditMode="relative" rAng="0" ptsTypes="AA">
                                      <p:cBhvr>
                                        <p:cTn id="130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53" presetClass="entr" presetSubtype="16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5" dur="10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10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7" dur="10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64" presetClass="path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0.01475 -0.00987 L -0.72725 -0.6821 " pathEditMode="relative" rAng="0" ptsTypes="AA">
                                      <p:cBhvr>
                                        <p:cTn id="139" dur="1000" spd="-1000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625" y="-33611"/>
                                    </p:animMotion>
                                  </p:childTnLst>
                                </p:cTn>
                              </p:par>
                              <p:par>
                                <p:cTn id="140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53" presetClass="entr" presetSubtype="16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4" dur="10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10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6" dur="10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64" presetClass="path" presetSubtype="0" fill="hold" grpId="2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0.00312 -0.00586 L -0.44062 -0.70031 " pathEditMode="relative" rAng="0" ptsTypes="AA">
                                      <p:cBhvr>
                                        <p:cTn id="148" dur="1000" spd="-1000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875" y="-34722"/>
                                    </p:animMotion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53" presetClass="entr" presetSubtype="16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3" dur="10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10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5" dur="10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64" presetClass="path" presetSubtype="0" fill="hold" grpId="2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0.00312 -0.00586 L -0.44062 -0.70031 " pathEditMode="relative" rAng="0" ptsTypes="AA">
                                      <p:cBhvr>
                                        <p:cTn id="157" dur="1000" spd="-1000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875" y="-34722"/>
                                    </p:animMotion>
                                  </p:childTnLst>
                                </p:cTn>
                              </p:par>
                              <p:par>
                                <p:cTn id="15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2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4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64" presetClass="pat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12 -0.00586 L -0.44062 -0.70031 " pathEditMode="relative" rAng="0" ptsTypes="AA">
                                      <p:cBhvr>
                                        <p:cTn id="166" dur="1000" spd="-100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875" y="-34722"/>
                                    </p:animMotion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1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3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64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475 -0.00987 L -0.72725 -0.6821 " pathEditMode="relative" rAng="0" ptsTypes="AA">
                                      <p:cBhvr>
                                        <p:cTn id="175" dur="1000" spd="-100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625" y="-336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46" grpId="1" animBg="1"/>
      <p:bldP spid="46" grpId="2" animBg="1"/>
      <p:bldP spid="54" grpId="0" animBg="1"/>
      <p:bldP spid="144" grpId="0"/>
      <p:bldP spid="144" grpId="1"/>
      <p:bldP spid="145" grpId="0"/>
      <p:bldP spid="145" grpId="1"/>
      <p:bldP spid="146" grpId="0"/>
      <p:bldP spid="146" grpId="1"/>
      <p:bldP spid="147" grpId="0"/>
      <p:bldP spid="147" grpId="1"/>
      <p:bldP spid="148" grpId="0"/>
      <p:bldP spid="148" grpId="1"/>
      <p:bldP spid="149" grpId="0"/>
      <p:bldP spid="149" grpId="1"/>
      <p:bldP spid="150" grpId="0"/>
      <p:bldP spid="150" grpId="1"/>
      <p:bldP spid="154" grpId="0" animBg="1"/>
      <p:bldP spid="154" grpId="1" animBg="1"/>
      <p:bldP spid="154" grpId="2" animBg="1"/>
      <p:bldP spid="155" grpId="0" animBg="1"/>
      <p:bldP spid="155" grpId="1" animBg="1"/>
      <p:bldP spid="155" grpId="2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48351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Text Box 18"/>
          <p:cNvSpPr txBox="1">
            <a:spLocks noChangeArrowheads="1"/>
          </p:cNvSpPr>
          <p:nvPr/>
        </p:nvSpPr>
        <p:spPr bwMode="gray">
          <a:xfrm>
            <a:off x="511612" y="63373"/>
            <a:ext cx="355633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主要客户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7" t="-1125" r="137" b="77334"/>
          <a:stretch>
            <a:fillRect/>
          </a:stretch>
        </p:blipFill>
        <p:spPr>
          <a:xfrm>
            <a:off x="1" y="10713"/>
            <a:ext cx="611560" cy="472805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2975198" y="1196835"/>
            <a:ext cx="1870428" cy="1870428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6" name="同心圆 5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椭圆 6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" name="椭圆 7"/>
          <p:cNvSpPr/>
          <p:nvPr/>
        </p:nvSpPr>
        <p:spPr>
          <a:xfrm>
            <a:off x="3831828" y="3087255"/>
            <a:ext cx="677676" cy="677676"/>
          </a:xfrm>
          <a:prstGeom prst="ellipse">
            <a:avLst/>
          </a:prstGeom>
          <a:solidFill>
            <a:srgbClr val="C00000"/>
          </a:solidFill>
          <a:ln>
            <a:noFill/>
          </a:ln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" name="组合 8"/>
          <p:cNvGrpSpPr/>
          <p:nvPr/>
        </p:nvGrpSpPr>
        <p:grpSpPr>
          <a:xfrm>
            <a:off x="3191881" y="3228494"/>
            <a:ext cx="623903" cy="623903"/>
            <a:chOff x="304800" y="673100"/>
            <a:chExt cx="4000500" cy="4000500"/>
          </a:xfrm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0" name="同心圆 9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椭圆 10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2136554" y="1122444"/>
            <a:ext cx="824609" cy="824609"/>
            <a:chOff x="304800" y="673100"/>
            <a:chExt cx="4000500" cy="4000500"/>
          </a:xfrm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3" name="同心圆 12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椭圆 13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4585835" y="2433106"/>
            <a:ext cx="921597" cy="921597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6" name="同心圆 15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7" name="椭圆 16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2266829" y="2021712"/>
            <a:ext cx="1175661" cy="1175661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20" name="同心圆 19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1" name="椭圆 20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 flip="none" rotWithShape="1">
              <a:gsLst>
                <a:gs pos="0">
                  <a:srgbClr val="C00000">
                    <a:shade val="30000"/>
                    <a:satMod val="115000"/>
                  </a:srgbClr>
                </a:gs>
                <a:gs pos="50000">
                  <a:srgbClr val="C00000">
                    <a:shade val="67500"/>
                    <a:satMod val="115000"/>
                  </a:srgbClr>
                </a:gs>
                <a:gs pos="100000">
                  <a:srgbClr val="C00000">
                    <a:shade val="100000"/>
                    <a:satMod val="115000"/>
                  </a:srgb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5315332" y="1675088"/>
            <a:ext cx="1374131" cy="1374131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23" name="同心圆 22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4" name="椭圆 23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5" name="椭圆 24"/>
          <p:cNvSpPr/>
          <p:nvPr/>
        </p:nvSpPr>
        <p:spPr>
          <a:xfrm>
            <a:off x="6404012" y="2508839"/>
            <a:ext cx="677676" cy="677676"/>
          </a:xfrm>
          <a:prstGeom prst="ellipse">
            <a:avLst/>
          </a:prstGeom>
          <a:solidFill>
            <a:srgbClr val="C00000"/>
          </a:solidFill>
          <a:ln>
            <a:noFill/>
          </a:ln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6" name="组合 25"/>
          <p:cNvGrpSpPr/>
          <p:nvPr/>
        </p:nvGrpSpPr>
        <p:grpSpPr>
          <a:xfrm>
            <a:off x="5357222" y="2919565"/>
            <a:ext cx="623903" cy="623903"/>
            <a:chOff x="304800" y="673100"/>
            <a:chExt cx="4000500" cy="4000500"/>
          </a:xfrm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27" name="同心圆 26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8" name="椭圆 27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7168190" y="2236775"/>
            <a:ext cx="824609" cy="824609"/>
            <a:chOff x="304800" y="673100"/>
            <a:chExt cx="4000500" cy="4000500"/>
          </a:xfrm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30" name="同心圆 29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1" name="椭圆 30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6410527" y="1566236"/>
            <a:ext cx="921597" cy="921597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33" name="同心圆 32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4" name="椭圆 33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4729963" y="974627"/>
            <a:ext cx="1175661" cy="1175661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36" name="同心圆 35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7" name="椭圆 36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 flip="none" rotWithShape="1">
              <a:gsLst>
                <a:gs pos="0">
                  <a:srgbClr val="C00000">
                    <a:shade val="30000"/>
                    <a:satMod val="115000"/>
                  </a:srgbClr>
                </a:gs>
                <a:gs pos="50000">
                  <a:srgbClr val="C00000">
                    <a:shade val="67500"/>
                    <a:satMod val="115000"/>
                  </a:srgbClr>
                </a:gs>
                <a:gs pos="100000">
                  <a:srgbClr val="C00000">
                    <a:shade val="100000"/>
                    <a:satMod val="115000"/>
                  </a:srgb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1517076" y="1727482"/>
            <a:ext cx="921597" cy="921597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39" name="同心圆 38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0" name="椭圆 39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598581" y="1727482"/>
            <a:ext cx="1073666" cy="1073666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42" name="同心圆 41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3" name="椭圆 42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 flip="none" rotWithShape="1">
              <a:gsLst>
                <a:gs pos="0">
                  <a:srgbClr val="C00000">
                    <a:shade val="30000"/>
                    <a:satMod val="115000"/>
                  </a:srgbClr>
                </a:gs>
                <a:gs pos="50000">
                  <a:srgbClr val="C00000">
                    <a:shade val="67500"/>
                    <a:satMod val="115000"/>
                  </a:srgbClr>
                </a:gs>
                <a:gs pos="100000">
                  <a:srgbClr val="C00000">
                    <a:shade val="100000"/>
                    <a:satMod val="115000"/>
                  </a:srgb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1117722" y="2644615"/>
            <a:ext cx="824609" cy="824609"/>
            <a:chOff x="304800" y="673100"/>
            <a:chExt cx="4000500" cy="4000500"/>
          </a:xfrm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45" name="同心圆 44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6" name="椭圆 45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7310937" y="1489912"/>
            <a:ext cx="1028515" cy="1028515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48" name="同心圆 47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9" name="椭圆 48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 flip="none" rotWithShape="1">
              <a:gsLst>
                <a:gs pos="0">
                  <a:srgbClr val="C00000">
                    <a:shade val="30000"/>
                    <a:satMod val="115000"/>
                  </a:srgbClr>
                </a:gs>
                <a:gs pos="50000">
                  <a:srgbClr val="C00000">
                    <a:shade val="67500"/>
                    <a:satMod val="115000"/>
                  </a:srgbClr>
                </a:gs>
                <a:gs pos="100000">
                  <a:srgbClr val="C00000">
                    <a:shade val="100000"/>
                    <a:satMod val="115000"/>
                  </a:srgb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0" name="组合 49"/>
          <p:cNvGrpSpPr/>
          <p:nvPr/>
        </p:nvGrpSpPr>
        <p:grpSpPr>
          <a:xfrm>
            <a:off x="7950429" y="2318236"/>
            <a:ext cx="822941" cy="822941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51" name="同心圆 50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2" name="椭圆 51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3" name="组合 52"/>
          <p:cNvGrpSpPr/>
          <p:nvPr/>
        </p:nvGrpSpPr>
        <p:grpSpPr>
          <a:xfrm>
            <a:off x="6782873" y="3774315"/>
            <a:ext cx="403315" cy="403315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54" name="同心圆 53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5" name="椭圆 54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6" name="组合 55"/>
          <p:cNvGrpSpPr/>
          <p:nvPr/>
        </p:nvGrpSpPr>
        <p:grpSpPr>
          <a:xfrm>
            <a:off x="2079682" y="3875512"/>
            <a:ext cx="403315" cy="403315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57" name="同心圆 56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8" name="椭圆 57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9" name="组合 58"/>
          <p:cNvGrpSpPr/>
          <p:nvPr/>
        </p:nvGrpSpPr>
        <p:grpSpPr>
          <a:xfrm>
            <a:off x="186339" y="4196507"/>
            <a:ext cx="403315" cy="403315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60" name="同心圆 59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1" name="椭圆 60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2" name="组合 61"/>
          <p:cNvGrpSpPr/>
          <p:nvPr/>
        </p:nvGrpSpPr>
        <p:grpSpPr>
          <a:xfrm>
            <a:off x="7589484" y="713165"/>
            <a:ext cx="403315" cy="403315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63" name="同心圆 62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4" name="椭圆 63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5" name="组合 64"/>
          <p:cNvGrpSpPr/>
          <p:nvPr/>
        </p:nvGrpSpPr>
        <p:grpSpPr>
          <a:xfrm>
            <a:off x="678770" y="685026"/>
            <a:ext cx="523786" cy="523786"/>
            <a:chOff x="304800" y="673100"/>
            <a:chExt cx="4000500" cy="4000500"/>
          </a:xfrm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66" name="同心圆 65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7" name="椭圆 66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6" name="组合 85"/>
          <p:cNvGrpSpPr/>
          <p:nvPr/>
        </p:nvGrpSpPr>
        <p:grpSpPr>
          <a:xfrm>
            <a:off x="710289" y="845163"/>
            <a:ext cx="7904003" cy="2802403"/>
            <a:chOff x="710289" y="845163"/>
            <a:chExt cx="7904003" cy="2802403"/>
          </a:xfrm>
        </p:grpSpPr>
        <p:pic>
          <p:nvPicPr>
            <p:cNvPr id="68" name="图片 67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434" t="32067" r="9177" b="34919"/>
            <a:stretch>
              <a:fillRect/>
            </a:stretch>
          </p:blipFill>
          <p:spPr>
            <a:xfrm>
              <a:off x="3430865" y="1894685"/>
              <a:ext cx="1111318" cy="516753"/>
            </a:xfrm>
            <a:prstGeom prst="rect">
              <a:avLst/>
            </a:prstGeom>
          </p:spPr>
        </p:pic>
        <p:pic>
          <p:nvPicPr>
            <p:cNvPr id="69" name="图片 6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434" t="32067" r="9177" b="34919"/>
            <a:stretch>
              <a:fillRect/>
            </a:stretch>
          </p:blipFill>
          <p:spPr>
            <a:xfrm>
              <a:off x="2475898" y="2422440"/>
              <a:ext cx="750664" cy="349052"/>
            </a:xfrm>
            <a:prstGeom prst="rect">
              <a:avLst/>
            </a:prstGeom>
          </p:spPr>
        </p:pic>
        <p:pic>
          <p:nvPicPr>
            <p:cNvPr id="70" name="图片 69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434" t="32067" r="9177" b="34919"/>
            <a:stretch>
              <a:fillRect/>
            </a:stretch>
          </p:blipFill>
          <p:spPr>
            <a:xfrm>
              <a:off x="4950753" y="1375989"/>
              <a:ext cx="750664" cy="349052"/>
            </a:xfrm>
            <a:prstGeom prst="rect">
              <a:avLst/>
            </a:prstGeom>
          </p:spPr>
        </p:pic>
        <p:pic>
          <p:nvPicPr>
            <p:cNvPr id="71" name="图片 70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434" t="32067" r="9177" b="34919"/>
            <a:stretch>
              <a:fillRect/>
            </a:stretch>
          </p:blipFill>
          <p:spPr>
            <a:xfrm>
              <a:off x="6554327" y="1854890"/>
              <a:ext cx="681306" cy="316801"/>
            </a:xfrm>
            <a:prstGeom prst="rect">
              <a:avLst/>
            </a:prstGeom>
          </p:spPr>
        </p:pic>
        <p:pic>
          <p:nvPicPr>
            <p:cNvPr id="72" name="图片 71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434" t="32067" r="9177" b="34919"/>
            <a:stretch>
              <a:fillRect/>
            </a:stretch>
          </p:blipFill>
          <p:spPr>
            <a:xfrm>
              <a:off x="5630491" y="2235778"/>
              <a:ext cx="681306" cy="316801"/>
            </a:xfrm>
            <a:prstGeom prst="rect">
              <a:avLst/>
            </a:prstGeom>
          </p:spPr>
        </p:pic>
        <p:pic>
          <p:nvPicPr>
            <p:cNvPr id="73" name="图片 72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434" t="32067" r="9177" b="34919"/>
            <a:stretch>
              <a:fillRect/>
            </a:stretch>
          </p:blipFill>
          <p:spPr>
            <a:xfrm>
              <a:off x="4684924" y="2728694"/>
              <a:ext cx="681306" cy="316801"/>
            </a:xfrm>
            <a:prstGeom prst="rect">
              <a:avLst/>
            </a:prstGeom>
          </p:spPr>
        </p:pic>
        <p:pic>
          <p:nvPicPr>
            <p:cNvPr id="74" name="图片 7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434" t="32067" r="9177" b="34919"/>
            <a:stretch>
              <a:fillRect/>
            </a:stretch>
          </p:blipFill>
          <p:spPr>
            <a:xfrm>
              <a:off x="2218588" y="1391500"/>
              <a:ext cx="681306" cy="316801"/>
            </a:xfrm>
            <a:prstGeom prst="rect">
              <a:avLst/>
            </a:prstGeom>
          </p:spPr>
        </p:pic>
        <p:pic>
          <p:nvPicPr>
            <p:cNvPr id="75" name="图片 7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434" t="32067" r="9177" b="34919"/>
            <a:stretch>
              <a:fillRect/>
            </a:stretch>
          </p:blipFill>
          <p:spPr>
            <a:xfrm>
              <a:off x="1714217" y="2049430"/>
              <a:ext cx="681306" cy="316801"/>
            </a:xfrm>
            <a:prstGeom prst="rect">
              <a:avLst/>
            </a:prstGeom>
          </p:spPr>
        </p:pic>
        <p:pic>
          <p:nvPicPr>
            <p:cNvPr id="76" name="图片 75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434" t="32067" r="9177" b="34919"/>
            <a:stretch>
              <a:fillRect/>
            </a:stretch>
          </p:blipFill>
          <p:spPr>
            <a:xfrm>
              <a:off x="780460" y="2101953"/>
              <a:ext cx="681306" cy="316801"/>
            </a:xfrm>
            <a:prstGeom prst="rect">
              <a:avLst/>
            </a:prstGeom>
          </p:spPr>
        </p:pic>
        <p:pic>
          <p:nvPicPr>
            <p:cNvPr id="77" name="图片 76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434" t="32067" r="9177" b="34919"/>
            <a:stretch>
              <a:fillRect/>
            </a:stretch>
          </p:blipFill>
          <p:spPr>
            <a:xfrm>
              <a:off x="1191124" y="2893904"/>
              <a:ext cx="681306" cy="316801"/>
            </a:xfrm>
            <a:prstGeom prst="rect">
              <a:avLst/>
            </a:prstGeom>
          </p:spPr>
        </p:pic>
        <p:pic>
          <p:nvPicPr>
            <p:cNvPr id="78" name="图片 77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434" t="32067" r="9177" b="34919"/>
            <a:stretch>
              <a:fillRect/>
            </a:stretch>
          </p:blipFill>
          <p:spPr>
            <a:xfrm>
              <a:off x="3272957" y="3433323"/>
              <a:ext cx="460747" cy="214243"/>
            </a:xfrm>
            <a:prstGeom prst="rect">
              <a:avLst/>
            </a:prstGeom>
          </p:spPr>
        </p:pic>
        <p:pic>
          <p:nvPicPr>
            <p:cNvPr id="79" name="图片 7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434" t="32067" r="9177" b="34919"/>
            <a:stretch>
              <a:fillRect/>
            </a:stretch>
          </p:blipFill>
          <p:spPr>
            <a:xfrm>
              <a:off x="3950933" y="3315608"/>
              <a:ext cx="460747" cy="214243"/>
            </a:xfrm>
            <a:prstGeom prst="rect">
              <a:avLst/>
            </a:prstGeom>
          </p:spPr>
        </p:pic>
        <p:pic>
          <p:nvPicPr>
            <p:cNvPr id="80" name="图片 79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434" t="32067" r="9177" b="34919"/>
            <a:stretch>
              <a:fillRect/>
            </a:stretch>
          </p:blipFill>
          <p:spPr>
            <a:xfrm>
              <a:off x="5460940" y="3109274"/>
              <a:ext cx="460747" cy="214243"/>
            </a:xfrm>
            <a:prstGeom prst="rect">
              <a:avLst/>
            </a:prstGeom>
          </p:spPr>
        </p:pic>
        <p:pic>
          <p:nvPicPr>
            <p:cNvPr id="81" name="图片 80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434" t="32067" r="9177" b="34919"/>
            <a:stretch>
              <a:fillRect/>
            </a:stretch>
          </p:blipFill>
          <p:spPr>
            <a:xfrm>
              <a:off x="6561302" y="2772995"/>
              <a:ext cx="460747" cy="214243"/>
            </a:xfrm>
            <a:prstGeom prst="rect">
              <a:avLst/>
            </a:prstGeom>
          </p:spPr>
        </p:pic>
        <p:pic>
          <p:nvPicPr>
            <p:cNvPr id="82" name="图片 81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434" t="32067" r="9177" b="34919"/>
            <a:stretch>
              <a:fillRect/>
            </a:stretch>
          </p:blipFill>
          <p:spPr>
            <a:xfrm>
              <a:off x="7328936" y="2621572"/>
              <a:ext cx="460747" cy="214243"/>
            </a:xfrm>
            <a:prstGeom prst="rect">
              <a:avLst/>
            </a:prstGeom>
          </p:spPr>
        </p:pic>
        <p:pic>
          <p:nvPicPr>
            <p:cNvPr id="83" name="图片 82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434" t="32067" r="9177" b="34919"/>
            <a:stretch>
              <a:fillRect/>
            </a:stretch>
          </p:blipFill>
          <p:spPr>
            <a:xfrm>
              <a:off x="7540863" y="1879243"/>
              <a:ext cx="681306" cy="316801"/>
            </a:xfrm>
            <a:prstGeom prst="rect">
              <a:avLst/>
            </a:prstGeom>
          </p:spPr>
        </p:pic>
        <p:pic>
          <p:nvPicPr>
            <p:cNvPr id="84" name="图片 83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434" t="32067" r="9177" b="34919"/>
            <a:stretch>
              <a:fillRect/>
            </a:stretch>
          </p:blipFill>
          <p:spPr>
            <a:xfrm>
              <a:off x="8153545" y="2633434"/>
              <a:ext cx="460747" cy="214243"/>
            </a:xfrm>
            <a:prstGeom prst="rect">
              <a:avLst/>
            </a:prstGeom>
          </p:spPr>
        </p:pic>
        <p:pic>
          <p:nvPicPr>
            <p:cNvPr id="85" name="图片 84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434" t="32067" r="9177" b="34919"/>
            <a:stretch>
              <a:fillRect/>
            </a:stretch>
          </p:blipFill>
          <p:spPr>
            <a:xfrm>
              <a:off x="710289" y="845163"/>
              <a:ext cx="460747" cy="214243"/>
            </a:xfrm>
            <a:prstGeom prst="rect">
              <a:avLst/>
            </a:prstGeom>
          </p:spPr>
        </p:pic>
      </p:grpSp>
      <p:grpSp>
        <p:nvGrpSpPr>
          <p:cNvPr id="88" name="组合 87"/>
          <p:cNvGrpSpPr/>
          <p:nvPr/>
        </p:nvGrpSpPr>
        <p:grpSpPr>
          <a:xfrm>
            <a:off x="2628235" y="3613169"/>
            <a:ext cx="824609" cy="824609"/>
            <a:chOff x="304800" y="673100"/>
            <a:chExt cx="4000500" cy="4000500"/>
          </a:xfrm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89" name="同心圆 88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0" name="椭圆 89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4" name="椭圆 93"/>
          <p:cNvSpPr/>
          <p:nvPr/>
        </p:nvSpPr>
        <p:spPr>
          <a:xfrm>
            <a:off x="4572445" y="435088"/>
            <a:ext cx="387027" cy="387027"/>
          </a:xfrm>
          <a:prstGeom prst="ellipse">
            <a:avLst/>
          </a:prstGeom>
          <a:solidFill>
            <a:srgbClr val="C00000"/>
          </a:solidFill>
          <a:ln>
            <a:noFill/>
          </a:ln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椭圆 94"/>
          <p:cNvSpPr/>
          <p:nvPr/>
        </p:nvSpPr>
        <p:spPr>
          <a:xfrm>
            <a:off x="6237129" y="4626522"/>
            <a:ext cx="351095" cy="351095"/>
          </a:xfrm>
          <a:prstGeom prst="ellipse">
            <a:avLst/>
          </a:prstGeom>
          <a:solidFill>
            <a:srgbClr val="C00000"/>
          </a:solidFill>
          <a:ln>
            <a:noFill/>
          </a:ln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10000">
        <p:fade/>
      </p:transition>
    </mc:Choice>
    <mc:Fallback>
      <p:transition spd="med" advClick="0" advTm="1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7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7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2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2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500"/>
                            </p:stCondLst>
                            <p:childTnLst>
                              <p:par>
                                <p:cTn id="7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5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5390931" y="2352389"/>
            <a:ext cx="2808312" cy="0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5390931" y="4152589"/>
            <a:ext cx="2808312" cy="0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534947" y="2450394"/>
            <a:ext cx="252028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dist"/>
            <a:r>
              <a:rPr lang="zh-CN" altLang="en-US" sz="2400" b="1" dirty="0" smtClean="0">
                <a:solidFill>
                  <a:schemeClr val="accent1"/>
                </a:solidFill>
                <a:latin typeface="+mj-ea"/>
                <a:ea typeface="+mj-ea"/>
              </a:rPr>
              <a:t>添加标题内容文字</a:t>
            </a:r>
            <a:endParaRPr lang="zh-CN" altLang="en-US" sz="24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002999" y="3305330"/>
            <a:ext cx="1584176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1400" b="1" dirty="0" smtClean="0">
                <a:solidFill>
                  <a:prstClr val="black"/>
                </a:solidFill>
                <a:latin typeface="+mj-ea"/>
                <a:ea typeface="+mj-ea"/>
              </a:rPr>
              <a:t>关键字设问？</a:t>
            </a:r>
            <a:endParaRPr lang="zh-CN" altLang="en-US" sz="1400" b="1" dirty="0">
              <a:solidFill>
                <a:prstClr val="black"/>
              </a:solidFill>
              <a:latin typeface="+mj-ea"/>
              <a:ea typeface="+mj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002999" y="3576525"/>
            <a:ext cx="1584176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1400" b="1" dirty="0" smtClean="0">
                <a:solidFill>
                  <a:prstClr val="black"/>
                </a:solidFill>
                <a:latin typeface="+mj-ea"/>
                <a:ea typeface="+mj-ea"/>
              </a:rPr>
              <a:t>关键字设问？</a:t>
            </a:r>
            <a:endParaRPr lang="zh-CN" altLang="en-US" sz="1400" b="1" dirty="0">
              <a:solidFill>
                <a:prstClr val="black"/>
              </a:solidFill>
              <a:latin typeface="+mj-ea"/>
              <a:ea typeface="+mj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002999" y="3864557"/>
            <a:ext cx="1584176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1400" b="1" dirty="0" smtClean="0">
                <a:solidFill>
                  <a:prstClr val="black"/>
                </a:solidFill>
                <a:latin typeface="+mj-ea"/>
                <a:ea typeface="+mj-ea"/>
              </a:rPr>
              <a:t>关键字设问？</a:t>
            </a:r>
            <a:endParaRPr lang="zh-CN" altLang="en-US" sz="1400" b="1" dirty="0">
              <a:solidFill>
                <a:prstClr val="black"/>
              </a:solidFill>
              <a:latin typeface="+mj-ea"/>
              <a:ea typeface="+mj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390931" y="4259291"/>
            <a:ext cx="2808312" cy="3847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ts val="1500"/>
              </a:lnSpc>
            </a:pPr>
            <a:r>
              <a:rPr lang="zh-CN" altLang="en-US" sz="1000" dirty="0" smtClean="0">
                <a:solidFill>
                  <a:prstClr val="black"/>
                </a:solidFill>
                <a:latin typeface="+mj-ea"/>
                <a:ea typeface="+mj-ea"/>
              </a:rPr>
              <a:t>点击输入简要文字内容，文字内容需概括精炼，不用多余的文字修饰，言简意赅的说明分项内容</a:t>
            </a:r>
            <a:r>
              <a:rPr lang="en-US" altLang="zh-CN" sz="1000" dirty="0" smtClean="0">
                <a:solidFill>
                  <a:prstClr val="black"/>
                </a:solidFill>
                <a:latin typeface="+mj-ea"/>
                <a:ea typeface="+mj-ea"/>
              </a:rPr>
              <a:t>……</a:t>
            </a:r>
            <a:endParaRPr lang="en-US" altLang="zh-CN" sz="1000" dirty="0" smtClean="0">
              <a:solidFill>
                <a:prstClr val="black"/>
              </a:solidFill>
              <a:latin typeface="+mj-ea"/>
              <a:ea typeface="+mj-ea"/>
            </a:endParaRPr>
          </a:p>
        </p:txBody>
      </p:sp>
      <p:sp>
        <p:nvSpPr>
          <p:cNvPr id="11" name="Freeform 5"/>
          <p:cNvSpPr/>
          <p:nvPr/>
        </p:nvSpPr>
        <p:spPr bwMode="auto">
          <a:xfrm>
            <a:off x="430018" y="1076938"/>
            <a:ext cx="931331" cy="3822203"/>
          </a:xfrm>
          <a:custGeom>
            <a:avLst/>
            <a:gdLst/>
            <a:ahLst/>
            <a:cxnLst/>
            <a:rect l="l" t="t" r="r" b="b"/>
            <a:pathLst>
              <a:path w="931331" h="3822203">
                <a:moveTo>
                  <a:pt x="931331" y="0"/>
                </a:moveTo>
                <a:lnTo>
                  <a:pt x="931331" y="43438"/>
                </a:lnTo>
                <a:lnTo>
                  <a:pt x="929692" y="43241"/>
                </a:lnTo>
                <a:cubicBezTo>
                  <a:pt x="720560" y="43241"/>
                  <a:pt x="548753" y="233651"/>
                  <a:pt x="531759" y="477070"/>
                </a:cubicBezTo>
                <a:cubicBezTo>
                  <a:pt x="531001" y="481589"/>
                  <a:pt x="530505" y="486178"/>
                  <a:pt x="530592" y="490864"/>
                </a:cubicBezTo>
                <a:lnTo>
                  <a:pt x="527965" y="521911"/>
                </a:lnTo>
                <a:cubicBezTo>
                  <a:pt x="527965" y="524355"/>
                  <a:pt x="527981" y="526795"/>
                  <a:pt x="528584" y="529223"/>
                </a:cubicBezTo>
                <a:cubicBezTo>
                  <a:pt x="525896" y="549213"/>
                  <a:pt x="525319" y="570030"/>
                  <a:pt x="525319" y="591585"/>
                </a:cubicBezTo>
                <a:lnTo>
                  <a:pt x="525319" y="1420695"/>
                </a:lnTo>
                <a:cubicBezTo>
                  <a:pt x="525319" y="1644311"/>
                  <a:pt x="418363" y="1909396"/>
                  <a:pt x="152419" y="1909396"/>
                </a:cubicBezTo>
                <a:lnTo>
                  <a:pt x="152419" y="1917007"/>
                </a:lnTo>
                <a:cubicBezTo>
                  <a:pt x="411268" y="1917007"/>
                  <a:pt x="525319" y="2180779"/>
                  <a:pt x="525319" y="2401508"/>
                </a:cubicBezTo>
                <a:lnTo>
                  <a:pt x="525319" y="3229831"/>
                </a:lnTo>
                <a:lnTo>
                  <a:pt x="528395" y="3285086"/>
                </a:lnTo>
                <a:lnTo>
                  <a:pt x="527965" y="3290166"/>
                </a:lnTo>
                <a:cubicBezTo>
                  <a:pt x="527965" y="3298449"/>
                  <a:pt x="528142" y="3306682"/>
                  <a:pt x="530049" y="3314794"/>
                </a:cubicBezTo>
                <a:cubicBezTo>
                  <a:pt x="529872" y="3323297"/>
                  <a:pt x="530775" y="3331587"/>
                  <a:pt x="532157" y="3339708"/>
                </a:cubicBezTo>
                <a:cubicBezTo>
                  <a:pt x="550979" y="3580884"/>
                  <a:pt x="721914" y="3768836"/>
                  <a:pt x="929692" y="3768836"/>
                </a:cubicBezTo>
                <a:cubicBezTo>
                  <a:pt x="930239" y="3768836"/>
                  <a:pt x="930786" y="3768835"/>
                  <a:pt x="931331" y="3768639"/>
                </a:cubicBezTo>
                <a:lnTo>
                  <a:pt x="931331" y="3822203"/>
                </a:lnTo>
                <a:cubicBezTo>
                  <a:pt x="739757" y="3822203"/>
                  <a:pt x="598112" y="3773911"/>
                  <a:pt x="507975" y="3678638"/>
                </a:cubicBezTo>
                <a:cubicBezTo>
                  <a:pt x="417575" y="3582577"/>
                  <a:pt x="372901" y="3410141"/>
                  <a:pt x="372901" y="3162642"/>
                </a:cubicBezTo>
                <a:lnTo>
                  <a:pt x="372901" y="2435365"/>
                </a:lnTo>
                <a:cubicBezTo>
                  <a:pt x="372901" y="2299674"/>
                  <a:pt x="350301" y="2189965"/>
                  <a:pt x="304838" y="2105453"/>
                </a:cubicBezTo>
                <a:cubicBezTo>
                  <a:pt x="260163" y="2021204"/>
                  <a:pt x="158200" y="1972649"/>
                  <a:pt x="0" y="1961888"/>
                </a:cubicBezTo>
                <a:lnTo>
                  <a:pt x="0" y="1860316"/>
                </a:lnTo>
                <a:cubicBezTo>
                  <a:pt x="146638" y="1837744"/>
                  <a:pt x="245710" y="1792339"/>
                  <a:pt x="296166" y="1724624"/>
                </a:cubicBezTo>
                <a:cubicBezTo>
                  <a:pt x="347410" y="1657434"/>
                  <a:pt x="372901" y="1544052"/>
                  <a:pt x="372901" y="1386838"/>
                </a:cubicBezTo>
                <a:lnTo>
                  <a:pt x="372901" y="659562"/>
                </a:lnTo>
                <a:cubicBezTo>
                  <a:pt x="372901" y="411275"/>
                  <a:pt x="417575" y="239626"/>
                  <a:pt x="507975" y="143566"/>
                </a:cubicBezTo>
                <a:cubicBezTo>
                  <a:pt x="598112" y="47505"/>
                  <a:pt x="739757" y="0"/>
                  <a:pt x="93133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>
              <a:solidFill>
                <a:prstClr val="black"/>
              </a:solidFill>
              <a:latin typeface="+mj-ea"/>
              <a:ea typeface="+mj-ea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1547664" y="1076938"/>
            <a:ext cx="3168352" cy="469958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latin typeface="+mj-ea"/>
              <a:ea typeface="+mj-ea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1547664" y="1635646"/>
            <a:ext cx="3168352" cy="469958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latin typeface="+mj-ea"/>
              <a:ea typeface="+mj-ea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1547664" y="2194354"/>
            <a:ext cx="3168352" cy="469958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latin typeface="+mj-ea"/>
              <a:ea typeface="+mj-ea"/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1547664" y="2753062"/>
            <a:ext cx="3168352" cy="469958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latin typeface="+mj-ea"/>
              <a:ea typeface="+mj-ea"/>
            </a:endParaRPr>
          </a:p>
        </p:txBody>
      </p:sp>
      <p:sp>
        <p:nvSpPr>
          <p:cNvPr id="16" name="圆角矩形 15"/>
          <p:cNvSpPr/>
          <p:nvPr/>
        </p:nvSpPr>
        <p:spPr>
          <a:xfrm>
            <a:off x="1547664" y="3311770"/>
            <a:ext cx="3168352" cy="469958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latin typeface="+mj-ea"/>
              <a:ea typeface="+mj-ea"/>
            </a:endParaRPr>
          </a:p>
        </p:txBody>
      </p:sp>
      <p:sp>
        <p:nvSpPr>
          <p:cNvPr id="17" name="圆角矩形 16"/>
          <p:cNvSpPr/>
          <p:nvPr/>
        </p:nvSpPr>
        <p:spPr>
          <a:xfrm>
            <a:off x="1547664" y="3870478"/>
            <a:ext cx="3168352" cy="469958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latin typeface="+mj-ea"/>
              <a:ea typeface="+mj-ea"/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1547664" y="4429183"/>
            <a:ext cx="3168352" cy="469958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latin typeface="+mj-ea"/>
              <a:ea typeface="+mj-ea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898526" y="1234973"/>
            <a:ext cx="2313434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zh-CN" altLang="en-US" sz="1000" dirty="0" smtClean="0">
                <a:solidFill>
                  <a:prstClr val="black"/>
                </a:solidFill>
                <a:latin typeface="+mj-ea"/>
                <a:ea typeface="+mj-ea"/>
              </a:rPr>
              <a:t>请在这里输入文字</a:t>
            </a:r>
            <a:endParaRPr lang="en-US" altLang="zh-CN" sz="1000" dirty="0">
              <a:solidFill>
                <a:prstClr val="black"/>
              </a:solidFill>
              <a:latin typeface="+mj-ea"/>
              <a:ea typeface="+mj-ea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898526" y="1793681"/>
            <a:ext cx="2313434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zh-CN" altLang="en-US" sz="1000" dirty="0">
                <a:solidFill>
                  <a:prstClr val="black"/>
                </a:solidFill>
                <a:latin typeface="+mj-ea"/>
              </a:rPr>
              <a:t>请在这里输入文字</a:t>
            </a:r>
            <a:endParaRPr lang="en-US" altLang="zh-CN" sz="1000" dirty="0">
              <a:solidFill>
                <a:prstClr val="black"/>
              </a:solidFill>
              <a:latin typeface="+mj-ea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898526" y="2352389"/>
            <a:ext cx="2313434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zh-CN" altLang="en-US" sz="1000" dirty="0">
                <a:solidFill>
                  <a:prstClr val="black"/>
                </a:solidFill>
                <a:latin typeface="+mj-ea"/>
              </a:rPr>
              <a:t>请在这里输入文字</a:t>
            </a:r>
            <a:endParaRPr lang="en-US" altLang="zh-CN" sz="1000" dirty="0">
              <a:solidFill>
                <a:prstClr val="black"/>
              </a:solidFill>
              <a:latin typeface="+mj-ea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898526" y="2911097"/>
            <a:ext cx="2313434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zh-CN" altLang="en-US" sz="1000" dirty="0">
                <a:solidFill>
                  <a:prstClr val="black"/>
                </a:solidFill>
                <a:latin typeface="+mj-ea"/>
              </a:rPr>
              <a:t>请在这里输入文字</a:t>
            </a:r>
            <a:endParaRPr lang="en-US" altLang="zh-CN" sz="1000" dirty="0">
              <a:solidFill>
                <a:prstClr val="black"/>
              </a:solidFill>
              <a:latin typeface="+mj-ea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898526" y="3469805"/>
            <a:ext cx="2313434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zh-CN" altLang="en-US" sz="1000" dirty="0">
                <a:solidFill>
                  <a:prstClr val="black"/>
                </a:solidFill>
                <a:latin typeface="+mj-ea"/>
              </a:rPr>
              <a:t>请在这里输入文字</a:t>
            </a:r>
            <a:endParaRPr lang="en-US" altLang="zh-CN" sz="1000" dirty="0">
              <a:solidFill>
                <a:prstClr val="black"/>
              </a:solidFill>
              <a:latin typeface="+mj-ea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898526" y="4028513"/>
            <a:ext cx="2313434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zh-CN" altLang="en-US" sz="1000" dirty="0">
                <a:solidFill>
                  <a:prstClr val="black"/>
                </a:solidFill>
                <a:latin typeface="+mj-ea"/>
              </a:rPr>
              <a:t>请在这里输入文字</a:t>
            </a:r>
            <a:endParaRPr lang="en-US" altLang="zh-CN" sz="1000" dirty="0">
              <a:solidFill>
                <a:prstClr val="black"/>
              </a:solidFill>
              <a:latin typeface="+mj-ea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898526" y="4587218"/>
            <a:ext cx="2313434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en-US" altLang="zh-CN" sz="1000" dirty="0" smtClean="0">
                <a:solidFill>
                  <a:prstClr val="black"/>
                </a:solidFill>
                <a:latin typeface="+mj-ea"/>
                <a:ea typeface="+mj-ea"/>
              </a:rPr>
              <a:t>…………</a:t>
            </a:r>
            <a:endParaRPr lang="en-US" altLang="zh-CN" sz="1000" dirty="0" smtClean="0">
              <a:solidFill>
                <a:prstClr val="black"/>
              </a:solidFill>
              <a:latin typeface="+mj-ea"/>
              <a:ea typeface="+mj-ea"/>
            </a:endParaRPr>
          </a:p>
        </p:txBody>
      </p:sp>
      <p:grpSp>
        <p:nvGrpSpPr>
          <p:cNvPr id="26" name="组合 25"/>
          <p:cNvGrpSpPr/>
          <p:nvPr/>
        </p:nvGrpSpPr>
        <p:grpSpPr>
          <a:xfrm>
            <a:off x="6137252" y="937654"/>
            <a:ext cx="1197175" cy="1197175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27" name="同心圆 26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black"/>
                </a:solidFill>
                <a:latin typeface="+mj-ea"/>
                <a:ea typeface="+mj-ea"/>
              </a:endParaRPr>
            </a:p>
          </p:txBody>
        </p:sp>
        <p:sp>
          <p:nvSpPr>
            <p:cNvPr id="28" name="椭圆 27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29" name="TextBox 2"/>
          <p:cNvSpPr txBox="1"/>
          <p:nvPr/>
        </p:nvSpPr>
        <p:spPr>
          <a:xfrm>
            <a:off x="6094579" y="1174303"/>
            <a:ext cx="1257356" cy="7694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2500" b="1" dirty="0" smtClean="0">
                <a:solidFill>
                  <a:schemeClr val="accent2"/>
                </a:solidFill>
                <a:latin typeface="+mj-ea"/>
                <a:ea typeface="+mj-ea"/>
              </a:rPr>
              <a:t>现实</a:t>
            </a:r>
            <a:endParaRPr lang="en-US" altLang="zh-CN" sz="2500" b="1" dirty="0" smtClean="0">
              <a:solidFill>
                <a:schemeClr val="accent2"/>
              </a:solidFill>
              <a:latin typeface="+mj-ea"/>
              <a:ea typeface="+mj-ea"/>
            </a:endParaRPr>
          </a:p>
          <a:p>
            <a:pPr algn="ctr"/>
            <a:r>
              <a:rPr lang="zh-CN" altLang="en-US" sz="2500" b="1" dirty="0" smtClean="0">
                <a:solidFill>
                  <a:schemeClr val="accent2"/>
                </a:solidFill>
                <a:latin typeface="+mj-ea"/>
                <a:ea typeface="+mj-ea"/>
              </a:rPr>
              <a:t>需求</a:t>
            </a:r>
            <a:endParaRPr lang="zh-CN" altLang="en-US" sz="2500" b="1" dirty="0">
              <a:solidFill>
                <a:schemeClr val="accent2"/>
              </a:solidFill>
              <a:latin typeface="+mj-ea"/>
              <a:ea typeface="+mj-ea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0" y="0"/>
            <a:ext cx="9144000" cy="48351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Text Box 18"/>
          <p:cNvSpPr txBox="1">
            <a:spLocks noChangeArrowheads="1"/>
          </p:cNvSpPr>
          <p:nvPr/>
        </p:nvSpPr>
        <p:spPr bwMode="gray">
          <a:xfrm>
            <a:off x="511612" y="63373"/>
            <a:ext cx="355633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产品及市场：产品说明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5" name="图片 34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7" t="-1125" r="137" b="77334"/>
          <a:stretch>
            <a:fillRect/>
          </a:stretch>
        </p:blipFill>
        <p:spPr>
          <a:xfrm>
            <a:off x="1" y="10713"/>
            <a:ext cx="611560" cy="472805"/>
          </a:xfrm>
          <a:prstGeom prst="rect">
            <a:avLst/>
          </a:prstGeom>
        </p:spPr>
      </p:pic>
    </p:spTree>
  </p:cSld>
  <p:clrMapOvr>
    <a:masterClrMapping/>
  </p:clrMapOvr>
  <p:transition spd="slow" advClick="0" advTm="10000">
    <p:pull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500"/>
                            </p:stCondLst>
                            <p:childTnLst>
                              <p:par>
                                <p:cTn id="4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000"/>
                            </p:stCondLst>
                            <p:childTnLst>
                              <p:par>
                                <p:cTn id="5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500"/>
                            </p:stCondLst>
                            <p:childTnLst>
                              <p:par>
                                <p:cTn id="5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3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4000"/>
                            </p:stCondLst>
                            <p:childTnLst>
                              <p:par>
                                <p:cTn id="6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3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3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4500"/>
                            </p:stCondLst>
                            <p:childTnLst>
                              <p:par>
                                <p:cTn id="7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3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0"/>
                            </p:stCondLst>
                            <p:childTnLst>
                              <p:par>
                                <p:cTn id="7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3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500"/>
                            </p:stCondLst>
                            <p:childTnLst>
                              <p:par>
                                <p:cTn id="8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3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6000"/>
                            </p:stCondLst>
                            <p:childTnLst>
                              <p:par>
                                <p:cTn id="9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3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3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6500"/>
                            </p:stCondLst>
                            <p:childTnLst>
                              <p:par>
                                <p:cTn id="9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3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3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/>
      <p:bldP spid="20" grpId="0"/>
      <p:bldP spid="21" grpId="0"/>
      <p:bldP spid="22" grpId="0"/>
      <p:bldP spid="23" grpId="0"/>
      <p:bldP spid="24" grpId="0"/>
      <p:bldP spid="25" grpId="0"/>
      <p:bldP spid="29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940025" y="1717265"/>
            <a:ext cx="2011893" cy="2011893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5" name="同心圆 4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black"/>
                </a:solidFill>
                <a:latin typeface="+mj-ea"/>
                <a:ea typeface="+mj-ea"/>
              </a:endParaRPr>
            </a:p>
          </p:txBody>
        </p:sp>
        <p:sp>
          <p:nvSpPr>
            <p:cNvPr id="6" name="椭圆 5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7" name="TextBox 11"/>
          <p:cNvSpPr txBox="1"/>
          <p:nvPr/>
        </p:nvSpPr>
        <p:spPr>
          <a:xfrm>
            <a:off x="4644843" y="1421577"/>
            <a:ext cx="3456384" cy="3334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3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+mj-ea"/>
                <a:ea typeface="+mj-ea"/>
              </a:rPr>
              <a:t>点击输入简要文字内容，文字内容需概括精炼，不用多余的文字修饰，言简意赅的说明分项内容</a:t>
            </a:r>
            <a:r>
              <a:rPr lang="en-US" altLang="zh-CN" dirty="0">
                <a:solidFill>
                  <a:prstClr val="black">
                    <a:lumMod val="65000"/>
                    <a:lumOff val="35000"/>
                  </a:prstClr>
                </a:solidFill>
                <a:latin typeface="+mj-ea"/>
                <a:ea typeface="+mj-ea"/>
              </a:rPr>
              <a:t>……</a:t>
            </a:r>
            <a:endParaRPr lang="en-US" altLang="zh-CN" dirty="0">
              <a:solidFill>
                <a:prstClr val="black">
                  <a:lumMod val="65000"/>
                  <a:lumOff val="35000"/>
                </a:prstClr>
              </a:solidFill>
              <a:latin typeface="+mj-ea"/>
              <a:ea typeface="+mj-ea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3638595" y="1588290"/>
            <a:ext cx="792088" cy="0"/>
          </a:xfrm>
          <a:prstGeom prst="line">
            <a:avLst/>
          </a:prstGeom>
          <a:ln w="6350">
            <a:solidFill>
              <a:schemeClr val="tx1"/>
            </a:solidFill>
            <a:prstDash val="dash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14"/>
          <p:cNvSpPr txBox="1"/>
          <p:nvPr/>
        </p:nvSpPr>
        <p:spPr>
          <a:xfrm>
            <a:off x="4644843" y="1927596"/>
            <a:ext cx="3456384" cy="3334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3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+mj-ea"/>
                <a:ea typeface="+mj-ea"/>
              </a:rPr>
              <a:t>点击输入简要文字内容，文字内容需概括精炼，不用多余的文字修饰，言简意赅的说明分项内容</a:t>
            </a:r>
            <a:r>
              <a:rPr lang="en-US" altLang="zh-CN" dirty="0">
                <a:solidFill>
                  <a:prstClr val="black">
                    <a:lumMod val="65000"/>
                    <a:lumOff val="35000"/>
                  </a:prstClr>
                </a:solidFill>
                <a:latin typeface="+mj-ea"/>
                <a:ea typeface="+mj-ea"/>
              </a:rPr>
              <a:t>……</a:t>
            </a:r>
            <a:endParaRPr lang="en-US" altLang="zh-CN" dirty="0">
              <a:solidFill>
                <a:prstClr val="black">
                  <a:lumMod val="65000"/>
                  <a:lumOff val="35000"/>
                </a:prstClr>
              </a:solidFill>
              <a:latin typeface="+mj-ea"/>
              <a:ea typeface="+mj-ea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3638595" y="2094309"/>
            <a:ext cx="792088" cy="0"/>
          </a:xfrm>
          <a:prstGeom prst="line">
            <a:avLst/>
          </a:prstGeom>
          <a:ln w="6350">
            <a:solidFill>
              <a:schemeClr val="tx1"/>
            </a:solidFill>
            <a:prstDash val="dash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7"/>
          <p:cNvSpPr txBox="1"/>
          <p:nvPr/>
        </p:nvSpPr>
        <p:spPr>
          <a:xfrm>
            <a:off x="4644843" y="2431652"/>
            <a:ext cx="3456384" cy="3334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3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+mj-ea"/>
                <a:ea typeface="+mj-ea"/>
              </a:rPr>
              <a:t>点击输入简要文字内容，文字内容需概括精炼，不用多余的文字修饰，言简意赅的说明分项内容</a:t>
            </a:r>
            <a:r>
              <a:rPr lang="en-US" altLang="zh-CN" dirty="0">
                <a:solidFill>
                  <a:prstClr val="black">
                    <a:lumMod val="65000"/>
                    <a:lumOff val="35000"/>
                  </a:prstClr>
                </a:solidFill>
                <a:latin typeface="+mj-ea"/>
                <a:ea typeface="+mj-ea"/>
              </a:rPr>
              <a:t>……</a:t>
            </a:r>
            <a:endParaRPr lang="en-US" altLang="zh-CN" dirty="0">
              <a:solidFill>
                <a:prstClr val="black">
                  <a:lumMod val="65000"/>
                  <a:lumOff val="35000"/>
                </a:prstClr>
              </a:solidFill>
              <a:latin typeface="+mj-ea"/>
              <a:ea typeface="+mj-ea"/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3638595" y="2598365"/>
            <a:ext cx="792088" cy="0"/>
          </a:xfrm>
          <a:prstGeom prst="line">
            <a:avLst/>
          </a:prstGeom>
          <a:ln w="6350">
            <a:solidFill>
              <a:schemeClr val="tx1"/>
            </a:solidFill>
            <a:prstDash val="dash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20"/>
          <p:cNvSpPr txBox="1"/>
          <p:nvPr/>
        </p:nvSpPr>
        <p:spPr>
          <a:xfrm>
            <a:off x="4644843" y="2935708"/>
            <a:ext cx="3456384" cy="3334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3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+mj-ea"/>
                <a:ea typeface="+mj-ea"/>
              </a:rPr>
              <a:t>点击输入简要文字内容，文字内容需概括精炼，不用多余的文字修饰，言简意赅的说明分项内容</a:t>
            </a:r>
            <a:r>
              <a:rPr lang="en-US" altLang="zh-CN" dirty="0">
                <a:solidFill>
                  <a:prstClr val="black">
                    <a:lumMod val="65000"/>
                    <a:lumOff val="35000"/>
                  </a:prstClr>
                </a:solidFill>
                <a:latin typeface="+mj-ea"/>
                <a:ea typeface="+mj-ea"/>
              </a:rPr>
              <a:t>……</a:t>
            </a:r>
            <a:endParaRPr lang="en-US" altLang="zh-CN" dirty="0">
              <a:solidFill>
                <a:prstClr val="black">
                  <a:lumMod val="65000"/>
                  <a:lumOff val="35000"/>
                </a:prstClr>
              </a:solidFill>
              <a:latin typeface="+mj-ea"/>
              <a:ea typeface="+mj-ea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3638595" y="3102421"/>
            <a:ext cx="792088" cy="0"/>
          </a:xfrm>
          <a:prstGeom prst="line">
            <a:avLst/>
          </a:prstGeom>
          <a:ln w="6350">
            <a:solidFill>
              <a:schemeClr val="tx1"/>
            </a:solidFill>
            <a:prstDash val="dash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23"/>
          <p:cNvSpPr txBox="1"/>
          <p:nvPr/>
        </p:nvSpPr>
        <p:spPr>
          <a:xfrm>
            <a:off x="4644843" y="3439764"/>
            <a:ext cx="3456384" cy="3334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3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+mj-ea"/>
                <a:ea typeface="+mj-ea"/>
              </a:rPr>
              <a:t>点击输入简要文字内容，文字内容需概括精炼，不用多余的文字修饰，言简意赅的说明分项内容</a:t>
            </a:r>
            <a:r>
              <a:rPr lang="en-US" altLang="zh-CN" dirty="0">
                <a:solidFill>
                  <a:prstClr val="black">
                    <a:lumMod val="65000"/>
                    <a:lumOff val="35000"/>
                  </a:prstClr>
                </a:solidFill>
                <a:latin typeface="+mj-ea"/>
                <a:ea typeface="+mj-ea"/>
              </a:rPr>
              <a:t>……</a:t>
            </a:r>
            <a:endParaRPr lang="en-US" altLang="zh-CN" dirty="0">
              <a:solidFill>
                <a:prstClr val="black">
                  <a:lumMod val="65000"/>
                  <a:lumOff val="35000"/>
                </a:prstClr>
              </a:solidFill>
              <a:latin typeface="+mj-ea"/>
              <a:ea typeface="+mj-ea"/>
            </a:endParaRPr>
          </a:p>
        </p:txBody>
      </p:sp>
      <p:cxnSp>
        <p:nvCxnSpPr>
          <p:cNvPr id="16" name="直接连接符 15"/>
          <p:cNvCxnSpPr/>
          <p:nvPr/>
        </p:nvCxnSpPr>
        <p:spPr>
          <a:xfrm>
            <a:off x="3638595" y="3606477"/>
            <a:ext cx="792088" cy="0"/>
          </a:xfrm>
          <a:prstGeom prst="line">
            <a:avLst/>
          </a:prstGeom>
          <a:ln w="6350">
            <a:solidFill>
              <a:schemeClr val="tx1"/>
            </a:solidFill>
            <a:prstDash val="dash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26"/>
          <p:cNvSpPr txBox="1"/>
          <p:nvPr/>
        </p:nvSpPr>
        <p:spPr>
          <a:xfrm>
            <a:off x="4644843" y="3943820"/>
            <a:ext cx="3456384" cy="3334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3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+mj-ea"/>
                <a:ea typeface="+mj-ea"/>
              </a:rPr>
              <a:t>点击输入简要文字内容，文字内容需概括精炼，不用多余的文字修饰，言简意赅的说明分项内容</a:t>
            </a:r>
            <a:r>
              <a:rPr lang="en-US" altLang="zh-CN" dirty="0">
                <a:solidFill>
                  <a:prstClr val="black">
                    <a:lumMod val="65000"/>
                    <a:lumOff val="35000"/>
                  </a:prstClr>
                </a:solidFill>
                <a:latin typeface="+mj-ea"/>
                <a:ea typeface="+mj-ea"/>
              </a:rPr>
              <a:t>……</a:t>
            </a:r>
            <a:endParaRPr lang="en-US" altLang="zh-CN" dirty="0">
              <a:solidFill>
                <a:prstClr val="black">
                  <a:lumMod val="65000"/>
                  <a:lumOff val="35000"/>
                </a:prstClr>
              </a:solidFill>
              <a:latin typeface="+mj-ea"/>
              <a:ea typeface="+mj-ea"/>
            </a:endParaRPr>
          </a:p>
        </p:txBody>
      </p:sp>
      <p:cxnSp>
        <p:nvCxnSpPr>
          <p:cNvPr id="18" name="直接连接符 17"/>
          <p:cNvCxnSpPr/>
          <p:nvPr/>
        </p:nvCxnSpPr>
        <p:spPr>
          <a:xfrm>
            <a:off x="3638595" y="4110533"/>
            <a:ext cx="792088" cy="0"/>
          </a:xfrm>
          <a:prstGeom prst="line">
            <a:avLst/>
          </a:prstGeom>
          <a:ln w="6350">
            <a:solidFill>
              <a:schemeClr val="tx1"/>
            </a:solidFill>
            <a:prstDash val="dash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椭圆 18"/>
          <p:cNvSpPr/>
          <p:nvPr/>
        </p:nvSpPr>
        <p:spPr>
          <a:xfrm>
            <a:off x="3427015" y="1450900"/>
            <a:ext cx="274777" cy="274777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prstClr val="white"/>
                </a:solidFill>
                <a:latin typeface="+mj-ea"/>
                <a:ea typeface="+mj-ea"/>
              </a:rPr>
              <a:t>1</a:t>
            </a:r>
            <a:endParaRPr lang="zh-CN" altLang="en-US" dirty="0">
              <a:solidFill>
                <a:prstClr val="white"/>
              </a:solidFill>
              <a:latin typeface="+mj-ea"/>
              <a:ea typeface="+mj-ea"/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3425919" y="1952988"/>
            <a:ext cx="274777" cy="274777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prstClr val="white"/>
                </a:solidFill>
                <a:latin typeface="+mj-ea"/>
                <a:ea typeface="+mj-ea"/>
              </a:rPr>
              <a:t>2</a:t>
            </a:r>
            <a:endParaRPr lang="zh-CN" altLang="en-US" dirty="0">
              <a:solidFill>
                <a:prstClr val="white"/>
              </a:solidFill>
              <a:latin typeface="+mj-ea"/>
              <a:ea typeface="+mj-ea"/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3425730" y="2462943"/>
            <a:ext cx="274777" cy="274777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prstClr val="white"/>
                </a:solidFill>
                <a:latin typeface="+mj-ea"/>
                <a:ea typeface="+mj-ea"/>
              </a:rPr>
              <a:t>3</a:t>
            </a:r>
            <a:endParaRPr lang="zh-CN" altLang="en-US" dirty="0">
              <a:solidFill>
                <a:prstClr val="white"/>
              </a:solidFill>
              <a:latin typeface="+mj-ea"/>
              <a:ea typeface="+mj-ea"/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3424634" y="2965031"/>
            <a:ext cx="274777" cy="274777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prstClr val="white"/>
                </a:solidFill>
                <a:latin typeface="+mj-ea"/>
                <a:ea typeface="+mj-ea"/>
              </a:rPr>
              <a:t>4</a:t>
            </a:r>
            <a:endParaRPr lang="zh-CN" altLang="en-US" dirty="0">
              <a:solidFill>
                <a:prstClr val="white"/>
              </a:solidFill>
              <a:latin typeface="+mj-ea"/>
              <a:ea typeface="+mj-ea"/>
            </a:endParaRPr>
          </a:p>
        </p:txBody>
      </p:sp>
      <p:sp>
        <p:nvSpPr>
          <p:cNvPr id="23" name="椭圆 22"/>
          <p:cNvSpPr/>
          <p:nvPr/>
        </p:nvSpPr>
        <p:spPr>
          <a:xfrm>
            <a:off x="3427060" y="3467289"/>
            <a:ext cx="274777" cy="274777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prstClr val="white"/>
                </a:solidFill>
                <a:latin typeface="+mj-ea"/>
                <a:ea typeface="+mj-ea"/>
              </a:rPr>
              <a:t>5</a:t>
            </a:r>
            <a:endParaRPr lang="zh-CN" altLang="en-US" dirty="0">
              <a:solidFill>
                <a:prstClr val="white"/>
              </a:solidFill>
              <a:latin typeface="+mj-ea"/>
              <a:ea typeface="+mj-ea"/>
            </a:endParaRPr>
          </a:p>
        </p:txBody>
      </p:sp>
      <p:sp>
        <p:nvSpPr>
          <p:cNvPr id="24" name="椭圆 23"/>
          <p:cNvSpPr/>
          <p:nvPr/>
        </p:nvSpPr>
        <p:spPr>
          <a:xfrm>
            <a:off x="3425964" y="3969377"/>
            <a:ext cx="274777" cy="274777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prstClr val="white"/>
                </a:solidFill>
                <a:latin typeface="+mj-ea"/>
                <a:ea typeface="+mj-ea"/>
              </a:rPr>
              <a:t>6</a:t>
            </a:r>
            <a:endParaRPr lang="zh-CN" altLang="en-US" dirty="0">
              <a:solidFill>
                <a:prstClr val="white"/>
              </a:solidFill>
              <a:latin typeface="+mj-ea"/>
              <a:ea typeface="+mj-ea"/>
            </a:endParaRPr>
          </a:p>
        </p:txBody>
      </p:sp>
      <p:sp>
        <p:nvSpPr>
          <p:cNvPr id="25" name="TextBox 41"/>
          <p:cNvSpPr txBox="1"/>
          <p:nvPr/>
        </p:nvSpPr>
        <p:spPr>
          <a:xfrm>
            <a:off x="1277519" y="2569322"/>
            <a:ext cx="140080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3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000" b="1" dirty="0" smtClean="0">
                <a:solidFill>
                  <a:srgbClr val="080808"/>
                </a:solidFill>
                <a:latin typeface="+mj-ea"/>
                <a:ea typeface="+mj-ea"/>
              </a:rPr>
              <a:t>标题内容</a:t>
            </a:r>
            <a:endParaRPr lang="en-US" altLang="zh-CN" sz="2000" b="1" dirty="0">
              <a:solidFill>
                <a:srgbClr val="080808"/>
              </a:solidFill>
              <a:latin typeface="+mj-ea"/>
              <a:ea typeface="+mj-ea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0" y="0"/>
            <a:ext cx="9144000" cy="48351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Text Box 18"/>
          <p:cNvSpPr txBox="1">
            <a:spLocks noChangeArrowheads="1"/>
          </p:cNvSpPr>
          <p:nvPr/>
        </p:nvSpPr>
        <p:spPr bwMode="gray">
          <a:xfrm>
            <a:off x="511612" y="63373"/>
            <a:ext cx="355633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产品及市场：产品说明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8" name="图片 27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7" t="-1125" r="137" b="77334"/>
          <a:stretch>
            <a:fillRect/>
          </a:stretch>
        </p:blipFill>
        <p:spPr>
          <a:xfrm>
            <a:off x="1" y="10713"/>
            <a:ext cx="611560" cy="472805"/>
          </a:xfrm>
          <a:prstGeom prst="rect">
            <a:avLst/>
          </a:prstGeom>
        </p:spPr>
      </p:pic>
    </p:spTree>
  </p:cSld>
  <p:clrMapOvr>
    <a:masterClrMapping/>
  </p:clrMapOvr>
  <p:transition spd="slow" advClick="0" advTm="10000">
    <p:pull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8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8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8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8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8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1" grpId="0"/>
      <p:bldP spid="13" grpId="0"/>
      <p:bldP spid="15" grpId="0"/>
      <p:bldP spid="17" grpId="0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48351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Text Box 18"/>
          <p:cNvSpPr txBox="1">
            <a:spLocks noChangeArrowheads="1"/>
          </p:cNvSpPr>
          <p:nvPr/>
        </p:nvSpPr>
        <p:spPr bwMode="gray">
          <a:xfrm>
            <a:off x="511612" y="63373"/>
            <a:ext cx="355633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产品及市场：专利及技术证书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7" t="-1125" r="137" b="77334"/>
          <a:stretch>
            <a:fillRect/>
          </a:stretch>
        </p:blipFill>
        <p:spPr>
          <a:xfrm>
            <a:off x="1" y="10713"/>
            <a:ext cx="611560" cy="472805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933923" y="1851670"/>
            <a:ext cx="1117797" cy="1512168"/>
            <a:chOff x="755576" y="1491630"/>
            <a:chExt cx="1242133" cy="1800000"/>
          </a:xfrm>
          <a:effectLst>
            <a:outerShdw blurRad="228600" dist="38100" dir="8400000" sx="105000" sy="105000" algn="tr" rotWithShape="0">
              <a:prstClr val="black">
                <a:alpha val="20000"/>
              </a:prstClr>
            </a:outerShdw>
            <a:reflection blurRad="6350" stA="52000" endA="300" endPos="35000" dir="5400000" sy="-100000" algn="bl" rotWithShape="0"/>
          </a:effectLst>
        </p:grpSpPr>
        <p:sp>
          <p:nvSpPr>
            <p:cNvPr id="6" name="矩形 5"/>
            <p:cNvSpPr/>
            <p:nvPr/>
          </p:nvSpPr>
          <p:spPr>
            <a:xfrm>
              <a:off x="755576" y="1491630"/>
              <a:ext cx="1242133" cy="180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811893" y="1550144"/>
              <a:ext cx="1129497" cy="1682974"/>
            </a:xfrm>
            <a:prstGeom prst="rect">
              <a:avLst/>
            </a:prstGeom>
            <a:blipFill dpi="0"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>
                  <a:solidFill>
                    <a:schemeClr val="tx1"/>
                  </a:solidFill>
                </a:rPr>
                <a:t>.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13" name="圆角矩形 12"/>
          <p:cNvSpPr/>
          <p:nvPr/>
        </p:nvSpPr>
        <p:spPr>
          <a:xfrm>
            <a:off x="2051720" y="996342"/>
            <a:ext cx="5265498" cy="397895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 w="50800">
            <a:gradFill flip="none" rotWithShape="1">
              <a:gsLst>
                <a:gs pos="0">
                  <a:srgbClr val="CDCDCD"/>
                </a:gs>
                <a:gs pos="100000">
                  <a:schemeClr val="bg1"/>
                </a:gs>
              </a:gsLst>
              <a:lin ang="5400000" scaled="1"/>
              <a:tileRect/>
            </a:gradFill>
          </a:ln>
          <a:effectLst>
            <a:innerShdw blurRad="127000" dist="63500" dir="13500000">
              <a:schemeClr val="tx1">
                <a:lumMod val="65000"/>
                <a:lumOff val="35000"/>
                <a:alpha val="49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rgbClr val="FFFFFF"/>
                </a:solidFill>
                <a:latin typeface="+mj-ea"/>
                <a:ea typeface="+mj-ea"/>
              </a:rPr>
              <a:t>研发、生产管理体认证，符合</a:t>
            </a:r>
            <a:r>
              <a:rPr lang="en-US" altLang="zh-CN" sz="1400" dirty="0" smtClean="0">
                <a:solidFill>
                  <a:srgbClr val="FFFFFF"/>
                </a:solidFill>
                <a:latin typeface="+mj-ea"/>
                <a:ea typeface="+mj-ea"/>
              </a:rPr>
              <a:t>ISO9001:2000</a:t>
            </a:r>
            <a:r>
              <a:rPr lang="zh-CN" altLang="en-US" sz="1400" dirty="0" smtClean="0">
                <a:solidFill>
                  <a:srgbClr val="FFFFFF"/>
                </a:solidFill>
                <a:latin typeface="+mj-ea"/>
                <a:ea typeface="+mj-ea"/>
              </a:rPr>
              <a:t>标准</a:t>
            </a:r>
            <a:endParaRPr lang="zh-CN" altLang="en-US" sz="1400" dirty="0">
              <a:solidFill>
                <a:srgbClr val="FFFFFF"/>
              </a:solidFill>
              <a:latin typeface="+mj-ea"/>
              <a:ea typeface="+mj-ea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2195736" y="1851670"/>
            <a:ext cx="1117797" cy="1512168"/>
            <a:chOff x="755576" y="1491630"/>
            <a:chExt cx="1242133" cy="1800000"/>
          </a:xfrm>
          <a:effectLst>
            <a:outerShdw blurRad="228600" dist="38100" dir="8400000" sx="105000" sy="105000" algn="tr" rotWithShape="0">
              <a:prstClr val="black">
                <a:alpha val="20000"/>
              </a:prstClr>
            </a:outerShdw>
            <a:reflection blurRad="6350" stA="52000" endA="300" endPos="35000" dir="5400000" sy="-100000" algn="bl" rotWithShape="0"/>
          </a:effectLst>
        </p:grpSpPr>
        <p:sp>
          <p:nvSpPr>
            <p:cNvPr id="17" name="矩形 16"/>
            <p:cNvSpPr/>
            <p:nvPr/>
          </p:nvSpPr>
          <p:spPr>
            <a:xfrm>
              <a:off x="755576" y="1491630"/>
              <a:ext cx="1242133" cy="180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811893" y="1550144"/>
              <a:ext cx="1129497" cy="1682974"/>
            </a:xfrm>
            <a:prstGeom prst="rect">
              <a:avLst/>
            </a:prstGeom>
            <a:blipFill dpi="0"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>
                  <a:solidFill>
                    <a:schemeClr val="tx1"/>
                  </a:solidFill>
                </a:rPr>
                <a:t>.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3454203" y="1851670"/>
            <a:ext cx="1117797" cy="1512168"/>
            <a:chOff x="755576" y="1491630"/>
            <a:chExt cx="1242133" cy="1800000"/>
          </a:xfrm>
          <a:effectLst>
            <a:outerShdw blurRad="228600" dist="38100" dir="8400000" sx="105000" sy="105000" algn="tr" rotWithShape="0">
              <a:prstClr val="black">
                <a:alpha val="20000"/>
              </a:prstClr>
            </a:outerShdw>
            <a:reflection blurRad="6350" stA="52000" endA="300" endPos="35000" dir="5400000" sy="-100000" algn="bl" rotWithShape="0"/>
          </a:effectLst>
        </p:grpSpPr>
        <p:sp>
          <p:nvSpPr>
            <p:cNvPr id="20" name="矩形 19"/>
            <p:cNvSpPr/>
            <p:nvPr/>
          </p:nvSpPr>
          <p:spPr>
            <a:xfrm>
              <a:off x="755576" y="1491630"/>
              <a:ext cx="1242133" cy="180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811893" y="1550144"/>
              <a:ext cx="1129497" cy="1682974"/>
            </a:xfrm>
            <a:prstGeom prst="rect">
              <a:avLst/>
            </a:prstGeom>
            <a:blipFill dpi="0"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>
                  <a:solidFill>
                    <a:schemeClr val="tx1"/>
                  </a:solidFill>
                </a:rPr>
                <a:t>.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4704288" y="1851670"/>
            <a:ext cx="1117797" cy="1512168"/>
            <a:chOff x="755576" y="1491630"/>
            <a:chExt cx="1242133" cy="1800000"/>
          </a:xfrm>
          <a:effectLst>
            <a:outerShdw blurRad="228600" dist="38100" dir="8400000" sx="105000" sy="105000" algn="tr" rotWithShape="0">
              <a:prstClr val="black">
                <a:alpha val="20000"/>
              </a:prstClr>
            </a:outerShdw>
            <a:reflection blurRad="6350" stA="52000" endA="300" endPos="35000" dir="5400000" sy="-100000" algn="bl" rotWithShape="0"/>
          </a:effectLst>
        </p:grpSpPr>
        <p:sp>
          <p:nvSpPr>
            <p:cNvPr id="23" name="矩形 22"/>
            <p:cNvSpPr/>
            <p:nvPr/>
          </p:nvSpPr>
          <p:spPr>
            <a:xfrm>
              <a:off x="755576" y="1491630"/>
              <a:ext cx="1242133" cy="180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811893" y="1550144"/>
              <a:ext cx="1129497" cy="1682974"/>
            </a:xfrm>
            <a:prstGeom prst="rect">
              <a:avLst/>
            </a:prstGeom>
            <a:blipFill dpi="0"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>
                  <a:solidFill>
                    <a:schemeClr val="tx1"/>
                  </a:solidFill>
                </a:rPr>
                <a:t>.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5940152" y="1851670"/>
            <a:ext cx="1117797" cy="1512168"/>
            <a:chOff x="755576" y="1491630"/>
            <a:chExt cx="1242133" cy="1800000"/>
          </a:xfrm>
          <a:effectLst>
            <a:outerShdw blurRad="228600" dist="38100" dir="8400000" sx="105000" sy="105000" algn="tr" rotWithShape="0">
              <a:prstClr val="black">
                <a:alpha val="20000"/>
              </a:prstClr>
            </a:outerShdw>
            <a:reflection blurRad="6350" stA="52000" endA="300" endPos="35000" dir="5400000" sy="-100000" algn="bl" rotWithShape="0"/>
          </a:effectLst>
        </p:grpSpPr>
        <p:sp>
          <p:nvSpPr>
            <p:cNvPr id="26" name="矩形 25"/>
            <p:cNvSpPr/>
            <p:nvPr/>
          </p:nvSpPr>
          <p:spPr>
            <a:xfrm>
              <a:off x="755576" y="1491630"/>
              <a:ext cx="1242133" cy="180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>
              <a:off x="811893" y="1550144"/>
              <a:ext cx="1129497" cy="1682974"/>
            </a:xfrm>
            <a:prstGeom prst="rect">
              <a:avLst/>
            </a:prstGeom>
            <a:blipFill dpi="0"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>
                  <a:solidFill>
                    <a:schemeClr val="tx1"/>
                  </a:solidFill>
                </a:rPr>
                <a:t>.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7164288" y="1851670"/>
            <a:ext cx="1117797" cy="1512168"/>
            <a:chOff x="755576" y="1491630"/>
            <a:chExt cx="1242133" cy="1800000"/>
          </a:xfrm>
          <a:effectLst>
            <a:outerShdw blurRad="228600" dist="38100" dir="8400000" sx="105000" sy="105000" algn="tr" rotWithShape="0">
              <a:prstClr val="black">
                <a:alpha val="20000"/>
              </a:prstClr>
            </a:outerShdw>
            <a:reflection blurRad="6350" stA="52000" endA="300" endPos="35000" dir="5400000" sy="-100000" algn="bl" rotWithShape="0"/>
          </a:effectLst>
        </p:grpSpPr>
        <p:sp>
          <p:nvSpPr>
            <p:cNvPr id="29" name="矩形 28"/>
            <p:cNvSpPr/>
            <p:nvPr/>
          </p:nvSpPr>
          <p:spPr>
            <a:xfrm>
              <a:off x="755576" y="1491630"/>
              <a:ext cx="1242133" cy="180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0" name="矩形 29"/>
            <p:cNvSpPr/>
            <p:nvPr/>
          </p:nvSpPr>
          <p:spPr>
            <a:xfrm>
              <a:off x="811893" y="1550144"/>
              <a:ext cx="1129497" cy="1682974"/>
            </a:xfrm>
            <a:prstGeom prst="rect">
              <a:avLst/>
            </a:prstGeom>
            <a:blipFill dpi="0"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>
                  <a:solidFill>
                    <a:schemeClr val="tx1"/>
                  </a:solidFill>
                </a:rPr>
                <a:t>.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31" name="矩形 30"/>
          <p:cNvSpPr>
            <a:spLocks noChangeArrowheads="1"/>
          </p:cNvSpPr>
          <p:nvPr/>
        </p:nvSpPr>
        <p:spPr bwMode="auto">
          <a:xfrm>
            <a:off x="922518" y="3696419"/>
            <a:ext cx="1083474" cy="24621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1435" tIns="45719" rIns="91435" bIns="45719">
            <a:spAutoFit/>
          </a:bodyPr>
          <a:lstStyle/>
          <a:p>
            <a:r>
              <a:rPr lang="zh-CN" altLang="en-US" sz="1000" b="1" dirty="0">
                <a:solidFill>
                  <a:schemeClr val="accent1"/>
                </a:solidFill>
                <a:latin typeface="+mj-ea"/>
                <a:ea typeface="+mj-ea"/>
              </a:rPr>
              <a:t>添加标题</a:t>
            </a:r>
            <a:endParaRPr lang="en-US" altLang="zh-CN" sz="10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32" name="矩形 47"/>
          <p:cNvSpPr>
            <a:spLocks noChangeArrowheads="1"/>
          </p:cNvSpPr>
          <p:nvPr/>
        </p:nvSpPr>
        <p:spPr bwMode="auto">
          <a:xfrm>
            <a:off x="908231" y="3939902"/>
            <a:ext cx="4958107" cy="830995"/>
          </a:xfrm>
          <a:prstGeom prst="rect">
            <a:avLst/>
          </a:prstGeom>
          <a:noFill/>
          <a:ln>
            <a:noFill/>
          </a:ln>
        </p:spPr>
        <p:txBody>
          <a:bodyPr wrap="square" lIns="91435" tIns="45719" rIns="91435" bIns="45719">
            <a:spAutoFit/>
          </a:bodyPr>
          <a:lstStyle/>
          <a:p>
            <a:pPr defTabSz="913765" fontAlgn="auto">
              <a:lnSpc>
                <a:spcPct val="120000"/>
              </a:lnSpc>
              <a:spcAft>
                <a:spcPts val="0"/>
              </a:spcAft>
              <a:defRPr/>
            </a:pPr>
            <a:r>
              <a:rPr lang="zh-CN" altLang="en-US" sz="1000" dirty="0">
                <a:solidFill>
                  <a:srgbClr val="080808"/>
                </a:solidFill>
                <a:latin typeface="+mj-ea"/>
                <a:ea typeface="+mj-ea"/>
                <a:sym typeface="微软雅黑" panose="020B0503020204020204" pitchFamily="34" charset="-122"/>
              </a:rPr>
              <a:t>在此录入本图表的综合描述说明，在此录入本图表的综合描述说明</a:t>
            </a:r>
            <a:r>
              <a:rPr lang="zh-CN" altLang="en-US" sz="1000" dirty="0" smtClean="0">
                <a:solidFill>
                  <a:srgbClr val="080808"/>
                </a:solidFill>
                <a:latin typeface="+mj-ea"/>
                <a:ea typeface="+mj-ea"/>
                <a:sym typeface="微软雅黑" panose="020B0503020204020204" pitchFamily="34" charset="-122"/>
              </a:rPr>
              <a:t>。</a:t>
            </a:r>
            <a:r>
              <a:rPr lang="zh-CN" altLang="en-US" sz="1000" dirty="0">
                <a:solidFill>
                  <a:srgbClr val="080808"/>
                </a:solidFill>
                <a:latin typeface="+mj-ea"/>
                <a:sym typeface="微软雅黑" panose="020B0503020204020204" pitchFamily="34" charset="-122"/>
              </a:rPr>
              <a:t>在此录入本图表的综合描述说明，在此录入本图表的综合描述说明。</a:t>
            </a:r>
            <a:endParaRPr lang="zh-CN" altLang="en-US" sz="1000" dirty="0">
              <a:solidFill>
                <a:srgbClr val="080808"/>
              </a:solidFill>
              <a:latin typeface="+mj-ea"/>
              <a:sym typeface="微软雅黑" panose="020B0503020204020204" pitchFamily="34" charset="-122"/>
            </a:endParaRPr>
          </a:p>
          <a:p>
            <a:pPr defTabSz="913765" fontAlgn="auto">
              <a:lnSpc>
                <a:spcPct val="120000"/>
              </a:lnSpc>
              <a:spcAft>
                <a:spcPts val="0"/>
              </a:spcAft>
              <a:defRPr/>
            </a:pPr>
            <a:r>
              <a:rPr lang="zh-CN" altLang="en-US" sz="1000" dirty="0">
                <a:solidFill>
                  <a:srgbClr val="080808"/>
                </a:solidFill>
                <a:latin typeface="+mj-ea"/>
                <a:sym typeface="微软雅黑" panose="020B0503020204020204" pitchFamily="34" charset="-122"/>
              </a:rPr>
              <a:t>在此录入本图表的综合描述说明，在此录入本图表的综合描述说明。</a:t>
            </a:r>
            <a:endParaRPr lang="zh-CN" altLang="en-US" sz="1000" dirty="0">
              <a:solidFill>
                <a:srgbClr val="080808"/>
              </a:solidFill>
              <a:latin typeface="+mj-ea"/>
              <a:sym typeface="微软雅黑" panose="020B0503020204020204" pitchFamily="34" charset="-122"/>
            </a:endParaRPr>
          </a:p>
          <a:p>
            <a:pPr defTabSz="913765" fontAlgn="auto">
              <a:lnSpc>
                <a:spcPct val="120000"/>
              </a:lnSpc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zh-CN" altLang="en-US" sz="1000" dirty="0">
              <a:solidFill>
                <a:srgbClr val="080808"/>
              </a:solidFill>
              <a:latin typeface="+mj-ea"/>
              <a:ea typeface="+mj-ea"/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10000">
        <p:fade/>
      </p:transition>
    </mc:Choice>
    <mc:Fallback>
      <p:transition spd="med" advClick="0" advTm="1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933923" y="1851670"/>
            <a:ext cx="1117797" cy="1512168"/>
            <a:chOff x="755576" y="1491630"/>
            <a:chExt cx="1242133" cy="1800000"/>
          </a:xfrm>
          <a:effectLst>
            <a:outerShdw blurRad="228600" dist="38100" dir="8400000" sx="105000" sy="105000" algn="tr" rotWithShape="0">
              <a:prstClr val="black">
                <a:alpha val="20000"/>
              </a:prstClr>
            </a:outerShdw>
            <a:reflection blurRad="6350" stA="52000" endA="300" endPos="35000" dir="5400000" sy="-100000" algn="bl" rotWithShape="0"/>
          </a:effectLst>
        </p:grpSpPr>
        <p:sp>
          <p:nvSpPr>
            <p:cNvPr id="3" name="矩形 2"/>
            <p:cNvSpPr/>
            <p:nvPr/>
          </p:nvSpPr>
          <p:spPr>
            <a:xfrm>
              <a:off x="755576" y="1491630"/>
              <a:ext cx="1242133" cy="180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811893" y="1550144"/>
              <a:ext cx="1129497" cy="1682974"/>
            </a:xfrm>
            <a:prstGeom prst="rect">
              <a:avLst/>
            </a:prstGeom>
            <a:blipFill dpi="0" rotWithShape="1">
              <a:blip r:embed="rId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>
                  <a:solidFill>
                    <a:schemeClr val="tx1"/>
                  </a:solidFill>
                </a:rPr>
                <a:t>.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5" name="圆角矩形 4"/>
          <p:cNvSpPr/>
          <p:nvPr/>
        </p:nvSpPr>
        <p:spPr>
          <a:xfrm>
            <a:off x="2051720" y="996342"/>
            <a:ext cx="5265498" cy="397895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 w="50800">
            <a:gradFill flip="none" rotWithShape="1">
              <a:gsLst>
                <a:gs pos="0">
                  <a:srgbClr val="CDCDCD"/>
                </a:gs>
                <a:gs pos="100000">
                  <a:schemeClr val="bg1"/>
                </a:gs>
              </a:gsLst>
              <a:lin ang="5400000" scaled="1"/>
              <a:tileRect/>
            </a:gradFill>
          </a:ln>
          <a:effectLst>
            <a:innerShdw blurRad="127000" dist="63500" dir="13500000">
              <a:schemeClr val="tx1">
                <a:lumMod val="65000"/>
                <a:lumOff val="35000"/>
                <a:alpha val="49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rgbClr val="FFFFFF"/>
                </a:solidFill>
                <a:latin typeface="+mj-ea"/>
                <a:ea typeface="+mj-ea"/>
              </a:rPr>
              <a:t>专利证书</a:t>
            </a:r>
            <a:endParaRPr lang="zh-CN" altLang="en-US" sz="1400" dirty="0">
              <a:solidFill>
                <a:srgbClr val="FFFFFF"/>
              </a:solidFill>
              <a:latin typeface="+mj-ea"/>
              <a:ea typeface="+mj-ea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2195736" y="1851670"/>
            <a:ext cx="1117797" cy="1512168"/>
            <a:chOff x="755576" y="1491630"/>
            <a:chExt cx="1242133" cy="1800000"/>
          </a:xfrm>
          <a:effectLst>
            <a:outerShdw blurRad="228600" dist="38100" dir="8400000" sx="105000" sy="105000" algn="tr" rotWithShape="0">
              <a:prstClr val="black">
                <a:alpha val="20000"/>
              </a:prstClr>
            </a:outerShdw>
            <a:reflection blurRad="6350" stA="52000" endA="300" endPos="35000" dir="5400000" sy="-100000" algn="bl" rotWithShape="0"/>
          </a:effectLst>
        </p:grpSpPr>
        <p:sp>
          <p:nvSpPr>
            <p:cNvPr id="24" name="矩形 23"/>
            <p:cNvSpPr/>
            <p:nvPr/>
          </p:nvSpPr>
          <p:spPr>
            <a:xfrm>
              <a:off x="755576" y="1491630"/>
              <a:ext cx="1242133" cy="180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811893" y="1550144"/>
              <a:ext cx="1129497" cy="1682974"/>
            </a:xfrm>
            <a:prstGeom prst="rect">
              <a:avLst/>
            </a:prstGeom>
            <a:blipFill dpi="0" rotWithShape="1">
              <a:blip r:embed="rId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>
                  <a:solidFill>
                    <a:schemeClr val="tx1"/>
                  </a:solidFill>
                </a:rPr>
                <a:t>.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3419872" y="1851670"/>
            <a:ext cx="1117797" cy="1512168"/>
            <a:chOff x="755576" y="1491630"/>
            <a:chExt cx="1242133" cy="1800000"/>
          </a:xfrm>
          <a:effectLst>
            <a:outerShdw blurRad="228600" dist="38100" dir="8400000" sx="105000" sy="105000" algn="tr" rotWithShape="0">
              <a:prstClr val="black">
                <a:alpha val="20000"/>
              </a:prstClr>
            </a:outerShdw>
            <a:reflection blurRad="6350" stA="52000" endA="300" endPos="35000" dir="5400000" sy="-100000" algn="bl" rotWithShape="0"/>
          </a:effectLst>
        </p:grpSpPr>
        <p:sp>
          <p:nvSpPr>
            <p:cNvPr id="30" name="矩形 29"/>
            <p:cNvSpPr/>
            <p:nvPr/>
          </p:nvSpPr>
          <p:spPr>
            <a:xfrm>
              <a:off x="755576" y="1491630"/>
              <a:ext cx="1242133" cy="180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1" name="矩形 30"/>
            <p:cNvSpPr/>
            <p:nvPr/>
          </p:nvSpPr>
          <p:spPr>
            <a:xfrm>
              <a:off x="811893" y="1550144"/>
              <a:ext cx="1129497" cy="1682974"/>
            </a:xfrm>
            <a:prstGeom prst="rect">
              <a:avLst/>
            </a:prstGeom>
            <a:blipFill dpi="0" rotWithShape="1">
              <a:blip r:embed="rId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>
                  <a:solidFill>
                    <a:schemeClr val="tx1"/>
                  </a:solidFill>
                </a:rPr>
                <a:t>.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4644008" y="1851670"/>
            <a:ext cx="1117797" cy="1512168"/>
            <a:chOff x="755576" y="1491630"/>
            <a:chExt cx="1242133" cy="1800000"/>
          </a:xfrm>
          <a:effectLst>
            <a:outerShdw blurRad="228600" dist="38100" dir="8400000" sx="105000" sy="105000" algn="tr" rotWithShape="0">
              <a:prstClr val="black">
                <a:alpha val="20000"/>
              </a:prstClr>
            </a:outerShdw>
            <a:reflection blurRad="6350" stA="52000" endA="300" endPos="35000" dir="5400000" sy="-100000" algn="bl" rotWithShape="0"/>
          </a:effectLst>
        </p:grpSpPr>
        <p:sp>
          <p:nvSpPr>
            <p:cNvPr id="33" name="矩形 32"/>
            <p:cNvSpPr/>
            <p:nvPr/>
          </p:nvSpPr>
          <p:spPr>
            <a:xfrm>
              <a:off x="755576" y="1491630"/>
              <a:ext cx="1242133" cy="180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4" name="矩形 33"/>
            <p:cNvSpPr/>
            <p:nvPr/>
          </p:nvSpPr>
          <p:spPr>
            <a:xfrm>
              <a:off x="811893" y="1550144"/>
              <a:ext cx="1129497" cy="1682974"/>
            </a:xfrm>
            <a:prstGeom prst="rect">
              <a:avLst/>
            </a:prstGeom>
            <a:blipFill dpi="0" rotWithShape="1">
              <a:blip r:embed="rId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>
                  <a:solidFill>
                    <a:schemeClr val="tx1"/>
                  </a:solidFill>
                </a:rPr>
                <a:t>.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5868144" y="1851670"/>
            <a:ext cx="1117797" cy="1512168"/>
            <a:chOff x="755576" y="1491630"/>
            <a:chExt cx="1242133" cy="1800000"/>
          </a:xfrm>
          <a:effectLst>
            <a:outerShdw blurRad="228600" dist="38100" dir="8400000" sx="105000" sy="105000" algn="tr" rotWithShape="0">
              <a:prstClr val="black">
                <a:alpha val="20000"/>
              </a:prstClr>
            </a:outerShdw>
            <a:reflection blurRad="6350" stA="52000" endA="300" endPos="35000" dir="5400000" sy="-100000" algn="bl" rotWithShape="0"/>
          </a:effectLst>
        </p:grpSpPr>
        <p:sp>
          <p:nvSpPr>
            <p:cNvPr id="36" name="矩形 35"/>
            <p:cNvSpPr/>
            <p:nvPr/>
          </p:nvSpPr>
          <p:spPr>
            <a:xfrm>
              <a:off x="755576" y="1491630"/>
              <a:ext cx="1242133" cy="180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7" name="矩形 36"/>
            <p:cNvSpPr/>
            <p:nvPr/>
          </p:nvSpPr>
          <p:spPr>
            <a:xfrm>
              <a:off x="811893" y="1550144"/>
              <a:ext cx="1129497" cy="1682974"/>
            </a:xfrm>
            <a:prstGeom prst="rect">
              <a:avLst/>
            </a:prstGeom>
            <a:blipFill dpi="0" rotWithShape="1">
              <a:blip r:embed="rId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>
                  <a:solidFill>
                    <a:schemeClr val="tx1"/>
                  </a:solidFill>
                </a:rPr>
                <a:t>.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7092280" y="1851670"/>
            <a:ext cx="1117797" cy="1512168"/>
            <a:chOff x="755576" y="1491630"/>
            <a:chExt cx="1242133" cy="1800000"/>
          </a:xfrm>
          <a:effectLst>
            <a:outerShdw blurRad="228600" dist="38100" dir="8400000" sx="105000" sy="105000" algn="tr" rotWithShape="0">
              <a:prstClr val="black">
                <a:alpha val="20000"/>
              </a:prstClr>
            </a:outerShdw>
            <a:reflection blurRad="6350" stA="52000" endA="300" endPos="35000" dir="5400000" sy="-100000" algn="bl" rotWithShape="0"/>
          </a:effectLst>
        </p:grpSpPr>
        <p:sp>
          <p:nvSpPr>
            <p:cNvPr id="39" name="矩形 38"/>
            <p:cNvSpPr/>
            <p:nvPr/>
          </p:nvSpPr>
          <p:spPr>
            <a:xfrm>
              <a:off x="755576" y="1491630"/>
              <a:ext cx="1242133" cy="180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0" name="矩形 39"/>
            <p:cNvSpPr/>
            <p:nvPr/>
          </p:nvSpPr>
          <p:spPr>
            <a:xfrm>
              <a:off x="811893" y="1550144"/>
              <a:ext cx="1129497" cy="1682974"/>
            </a:xfrm>
            <a:prstGeom prst="rect">
              <a:avLst/>
            </a:prstGeom>
            <a:blipFill dpi="0" rotWithShape="1">
              <a:blip r:embed="rId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>
                  <a:solidFill>
                    <a:schemeClr val="tx1"/>
                  </a:solidFill>
                </a:rPr>
                <a:t>.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41" name="矩形 40"/>
          <p:cNvSpPr/>
          <p:nvPr/>
        </p:nvSpPr>
        <p:spPr>
          <a:xfrm>
            <a:off x="0" y="0"/>
            <a:ext cx="9144000" cy="48351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Text Box 18"/>
          <p:cNvSpPr txBox="1">
            <a:spLocks noChangeArrowheads="1"/>
          </p:cNvSpPr>
          <p:nvPr/>
        </p:nvSpPr>
        <p:spPr bwMode="gray">
          <a:xfrm>
            <a:off x="511612" y="63373"/>
            <a:ext cx="355633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产品及市场：专利及技术证书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3" name="图片 4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7" t="-1125" r="137" b="77334"/>
          <a:stretch>
            <a:fillRect/>
          </a:stretch>
        </p:blipFill>
        <p:spPr>
          <a:xfrm>
            <a:off x="1" y="10713"/>
            <a:ext cx="611560" cy="472805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>
            <p:ph type="title" idx="4294967295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48351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Text Box 18"/>
          <p:cNvSpPr txBox="1">
            <a:spLocks noChangeArrowheads="1"/>
          </p:cNvSpPr>
          <p:nvPr/>
        </p:nvSpPr>
        <p:spPr bwMode="gray">
          <a:xfrm>
            <a:off x="511612" y="63373"/>
            <a:ext cx="802082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产品及市场：市场分析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1600" b="1" dirty="0">
                <a:solidFill>
                  <a:schemeClr val="bg1"/>
                </a:solidFill>
                <a:latin typeface="+mj-ea"/>
              </a:rPr>
              <a:t>2015-2020</a:t>
            </a:r>
            <a:r>
              <a:rPr lang="zh-CN" altLang="zh-CN" sz="1600" b="1" dirty="0" smtClean="0">
                <a:solidFill>
                  <a:schemeClr val="bg1"/>
                </a:solidFill>
                <a:latin typeface="+mj-ea"/>
              </a:rPr>
              <a:t>年中国</a:t>
            </a:r>
            <a:r>
              <a:rPr lang="zh-CN" altLang="zh-CN" sz="1600" b="1" dirty="0">
                <a:solidFill>
                  <a:schemeClr val="bg1"/>
                </a:solidFill>
                <a:latin typeface="+mj-ea"/>
              </a:rPr>
              <a:t>工业机器人行业分析及发展</a:t>
            </a:r>
            <a:r>
              <a:rPr lang="zh-CN" altLang="zh-CN" sz="1600" b="1" dirty="0" smtClean="0">
                <a:solidFill>
                  <a:schemeClr val="bg1"/>
                </a:solidFill>
                <a:latin typeface="+mj-ea"/>
              </a:rPr>
              <a:t>趋势</a:t>
            </a: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7" t="-1125" r="137" b="77334"/>
          <a:stretch>
            <a:fillRect/>
          </a:stretch>
        </p:blipFill>
        <p:spPr>
          <a:xfrm>
            <a:off x="1" y="10713"/>
            <a:ext cx="611560" cy="472805"/>
          </a:xfrm>
          <a:prstGeom prst="rect">
            <a:avLst/>
          </a:prstGeom>
        </p:spPr>
      </p:pic>
      <p:sp>
        <p:nvSpPr>
          <p:cNvPr id="5" name="TextBox 2"/>
          <p:cNvSpPr txBox="1"/>
          <p:nvPr/>
        </p:nvSpPr>
        <p:spPr>
          <a:xfrm>
            <a:off x="6372200" y="915566"/>
            <a:ext cx="2562970" cy="2893045"/>
          </a:xfrm>
          <a:prstGeom prst="rect">
            <a:avLst/>
          </a:prstGeom>
          <a:noFill/>
        </p:spPr>
        <p:txBody>
          <a:bodyPr wrap="square" lIns="91386" tIns="45693" rIns="91386" bIns="45693" rtlCol="0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  <a:latin typeface="+mj-ea"/>
                <a:ea typeface="+mj-ea"/>
              </a:rPr>
              <a:t>2015-</a:t>
            </a:r>
            <a:r>
              <a:rPr lang="en-US" altLang="zh-CN" b="1" dirty="0" smtClean="0">
                <a:solidFill>
                  <a:srgbClr val="C00000"/>
                </a:solidFill>
                <a:latin typeface="+mj-ea"/>
                <a:ea typeface="+mj-ea"/>
              </a:rPr>
              <a:t>2020</a:t>
            </a:r>
            <a:r>
              <a:rPr lang="zh-CN" altLang="zh-CN" b="1" dirty="0" smtClean="0">
                <a:solidFill>
                  <a:srgbClr val="C00000"/>
                </a:solidFill>
                <a:latin typeface="+mj-ea"/>
                <a:ea typeface="+mj-ea"/>
              </a:rPr>
              <a:t>年</a:t>
            </a:r>
            <a:endParaRPr lang="en-US" altLang="zh-CN" b="1" dirty="0" smtClean="0">
              <a:solidFill>
                <a:srgbClr val="C00000"/>
              </a:solidFill>
              <a:latin typeface="+mj-ea"/>
              <a:ea typeface="+mj-ea"/>
            </a:endParaRPr>
          </a:p>
          <a:p>
            <a:r>
              <a:rPr lang="zh-CN" altLang="zh-CN" b="1" dirty="0" smtClean="0">
                <a:solidFill>
                  <a:srgbClr val="C00000"/>
                </a:solidFill>
                <a:latin typeface="+mj-ea"/>
                <a:ea typeface="+mj-ea"/>
              </a:rPr>
              <a:t>中国</a:t>
            </a:r>
            <a:r>
              <a:rPr lang="zh-CN" altLang="zh-CN" b="1" dirty="0">
                <a:solidFill>
                  <a:srgbClr val="C00000"/>
                </a:solidFill>
                <a:latin typeface="+mj-ea"/>
                <a:ea typeface="+mj-ea"/>
              </a:rPr>
              <a:t>工业机器人行业分析及发展</a:t>
            </a:r>
            <a:r>
              <a:rPr lang="zh-CN" altLang="zh-CN" b="1" dirty="0" smtClean="0">
                <a:solidFill>
                  <a:srgbClr val="C00000"/>
                </a:solidFill>
                <a:latin typeface="+mj-ea"/>
                <a:ea typeface="+mj-ea"/>
              </a:rPr>
              <a:t>趋势</a:t>
            </a:r>
            <a:endParaRPr lang="en-US" altLang="zh-CN" b="1" dirty="0" smtClean="0">
              <a:solidFill>
                <a:srgbClr val="C00000"/>
              </a:solidFill>
              <a:latin typeface="+mj-ea"/>
              <a:ea typeface="+mj-ea"/>
            </a:endParaRPr>
          </a:p>
          <a:p>
            <a:endParaRPr lang="en-US" altLang="zh-CN" b="1" dirty="0" smtClean="0">
              <a:solidFill>
                <a:srgbClr val="C00000"/>
              </a:solidFill>
              <a:latin typeface="+mj-ea"/>
              <a:ea typeface="+mj-ea"/>
            </a:endParaRPr>
          </a:p>
          <a:p>
            <a:r>
              <a:rPr lang="zh-CN" altLang="zh-CN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rPr>
              <a:t>每年</a:t>
            </a:r>
            <a:r>
              <a:rPr lang="zh-CN" altLang="zh-CN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rPr>
              <a:t>安装工业机器人在</a:t>
            </a:r>
            <a:r>
              <a:rPr lang="en-US" altLang="zh-CN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rPr>
              <a:t>2005</a:t>
            </a:r>
            <a:r>
              <a:rPr lang="zh-CN" altLang="zh-CN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rPr>
              <a:t>年超过</a:t>
            </a:r>
            <a:r>
              <a:rPr lang="en-US" altLang="zh-CN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rPr>
              <a:t>10</a:t>
            </a:r>
            <a:r>
              <a:rPr lang="zh-CN" altLang="zh-CN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rPr>
              <a:t>万台，此后除去</a:t>
            </a:r>
            <a:r>
              <a:rPr lang="en-US" altLang="zh-CN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rPr>
              <a:t>2009</a:t>
            </a:r>
            <a:r>
              <a:rPr lang="zh-CN" altLang="zh-CN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rPr>
              <a:t>年受到金融危机影响（特别是危机给企业投资带来断崖似下降的影响）工业机器人装机量出现大幅下滑外，装机均在</a:t>
            </a:r>
            <a:r>
              <a:rPr lang="en-US" altLang="zh-CN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rPr>
              <a:t>10</a:t>
            </a:r>
            <a:r>
              <a:rPr lang="zh-CN" altLang="zh-CN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rPr>
              <a:t>万台以上。</a:t>
            </a:r>
            <a:endParaRPr lang="zh-CN" altLang="zh-CN" sz="1000" dirty="0">
              <a:solidFill>
                <a:schemeClr val="tx1">
                  <a:lumMod val="95000"/>
                  <a:lumOff val="5000"/>
                </a:schemeClr>
              </a:solidFill>
              <a:latin typeface="+mj-ea"/>
              <a:ea typeface="+mj-ea"/>
            </a:endParaRPr>
          </a:p>
          <a:p>
            <a:r>
              <a:rPr lang="en-US" altLang="zh-CN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rPr>
              <a:t>    2014</a:t>
            </a:r>
            <a:r>
              <a:rPr lang="zh-CN" altLang="zh-CN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rPr>
              <a:t>年全球工业机器人装机量在</a:t>
            </a:r>
            <a:r>
              <a:rPr lang="en-US" altLang="zh-CN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rPr>
              <a:t>16.2</a:t>
            </a:r>
            <a:r>
              <a:rPr lang="zh-CN" altLang="zh-CN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rPr>
              <a:t>万台，当中美洲工业机器人装机量为</a:t>
            </a:r>
            <a:r>
              <a:rPr lang="en-US" altLang="zh-CN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rPr>
              <a:t>3.08</a:t>
            </a:r>
            <a:r>
              <a:rPr lang="zh-CN" altLang="zh-CN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rPr>
              <a:t>万台，占全球总量的</a:t>
            </a:r>
            <a:r>
              <a:rPr lang="en-US" altLang="zh-CN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rPr>
              <a:t>19.0%</a:t>
            </a:r>
            <a:r>
              <a:rPr lang="zh-CN" altLang="zh-CN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rPr>
              <a:t>，以中国为代表的亚太市场年度新增装机为</a:t>
            </a:r>
            <a:r>
              <a:rPr lang="en-US" altLang="zh-CN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rPr>
              <a:t>8.6</a:t>
            </a:r>
            <a:r>
              <a:rPr lang="zh-CN" altLang="zh-CN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rPr>
              <a:t>万台，占全球总量的</a:t>
            </a:r>
            <a:r>
              <a:rPr lang="en-US" altLang="zh-CN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rPr>
              <a:t>53.1%</a:t>
            </a:r>
            <a:r>
              <a:rPr lang="zh-CN" altLang="zh-CN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rPr>
              <a:t>。</a:t>
            </a:r>
            <a:endParaRPr lang="zh-CN" altLang="zh-CN" sz="1000" dirty="0">
              <a:solidFill>
                <a:schemeClr val="tx1">
                  <a:lumMod val="95000"/>
                  <a:lumOff val="5000"/>
                </a:schemeClr>
              </a:solidFill>
              <a:latin typeface="+mj-ea"/>
              <a:ea typeface="+mj-ea"/>
            </a:endParaRPr>
          </a:p>
          <a:p>
            <a:r>
              <a:rPr lang="en-US" altLang="zh-CN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rPr>
              <a:t>2011-2014</a:t>
            </a:r>
            <a:r>
              <a:rPr lang="zh-CN" altLang="zh-CN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rPr>
              <a:t>年全球工业机器人安装量统计</a:t>
            </a:r>
            <a:endParaRPr lang="zh-CN" altLang="zh-CN" sz="1000" dirty="0">
              <a:solidFill>
                <a:schemeClr val="tx1">
                  <a:lumMod val="95000"/>
                  <a:lumOff val="5000"/>
                </a:schemeClr>
              </a:solidFill>
              <a:latin typeface="+mj-ea"/>
              <a:ea typeface="+mj-ea"/>
            </a:endParaRPr>
          </a:p>
        </p:txBody>
      </p:sp>
      <p:graphicFrame>
        <p:nvGraphicFramePr>
          <p:cNvPr id="6" name="表格 5"/>
          <p:cNvGraphicFramePr>
            <a:graphicFrameLocks noGrp="1"/>
          </p:cNvGraphicFramePr>
          <p:nvPr/>
        </p:nvGraphicFramePr>
        <p:xfrm>
          <a:off x="395536" y="987574"/>
          <a:ext cx="5861966" cy="3715440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2250047"/>
                <a:gridCol w="1539507"/>
                <a:gridCol w="1065812"/>
                <a:gridCol w="1006600"/>
              </a:tblGrid>
              <a:tr h="15481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900" kern="100">
                          <a:effectLst/>
                        </a:rPr>
                        <a:t>国家和地区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2011</a:t>
                      </a:r>
                      <a:r>
                        <a:rPr lang="zh-CN" sz="900" kern="100">
                          <a:effectLst/>
                        </a:rPr>
                        <a:t>年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2012</a:t>
                      </a:r>
                      <a:r>
                        <a:rPr lang="zh-CN" sz="900" kern="100">
                          <a:effectLst/>
                        </a:rPr>
                        <a:t>年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2014</a:t>
                      </a:r>
                      <a:r>
                        <a:rPr lang="zh-CN" sz="900" kern="100">
                          <a:effectLst/>
                        </a:rPr>
                        <a:t>年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/>
                </a:tc>
              </a:tr>
              <a:tr h="15481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900" kern="100">
                          <a:effectLst/>
                        </a:rPr>
                        <a:t>美洲地区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26,227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28,137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30,800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/>
                </a:tc>
              </a:tr>
              <a:tr h="15481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900" kern="100">
                          <a:effectLst/>
                        </a:rPr>
                        <a:t>巴西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1,440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1,645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2,000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/>
                </a:tc>
              </a:tr>
              <a:tr h="15481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900" kern="100">
                          <a:effectLst/>
                        </a:rPr>
                        <a:t>北美</a:t>
                      </a:r>
                      <a:r>
                        <a:rPr lang="en-US" sz="900" kern="100">
                          <a:effectLst/>
                        </a:rPr>
                        <a:t>(</a:t>
                      </a:r>
                      <a:r>
                        <a:rPr lang="zh-CN" sz="900" kern="100">
                          <a:effectLst/>
                        </a:rPr>
                        <a:t>加拿大、墨西哥、美国</a:t>
                      </a:r>
                      <a:r>
                        <a:rPr lang="en-US" sz="900" kern="100">
                          <a:effectLst/>
                        </a:rPr>
                        <a:t>)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24,341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26,269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28,500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/>
                </a:tc>
              </a:tr>
              <a:tr h="15481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900" kern="100">
                          <a:effectLst/>
                        </a:rPr>
                        <a:t>其他美洲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446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223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300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/>
                </a:tc>
              </a:tr>
              <a:tr h="15481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900" kern="100">
                          <a:effectLst/>
                        </a:rPr>
                        <a:t>亚洲</a:t>
                      </a:r>
                      <a:r>
                        <a:rPr lang="en-US" sz="900" kern="100">
                          <a:effectLst/>
                        </a:rPr>
                        <a:t>/</a:t>
                      </a:r>
                      <a:r>
                        <a:rPr lang="zh-CN" sz="900" kern="100">
                          <a:effectLst/>
                        </a:rPr>
                        <a:t>澳洲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88,698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84,645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86,000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/>
                </a:tc>
              </a:tr>
              <a:tr h="15481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900" kern="100">
                          <a:effectLst/>
                        </a:rPr>
                        <a:t>中国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22,577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22,987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25,000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/>
                </a:tc>
              </a:tr>
              <a:tr h="15481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900" kern="100">
                          <a:effectLst/>
                        </a:rPr>
                        <a:t>印度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1,547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1,508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1,500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/>
                </a:tc>
              </a:tr>
              <a:tr h="15481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900" kern="100">
                          <a:effectLst/>
                        </a:rPr>
                        <a:t>日本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27,894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28,680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27,200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/>
                </a:tc>
              </a:tr>
              <a:tr h="15481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900" kern="100">
                          <a:effectLst/>
                        </a:rPr>
                        <a:t>韩国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25,536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19,424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20,500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/>
                </a:tc>
              </a:tr>
              <a:tr h="15481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900" kern="100">
                          <a:effectLst/>
                        </a:rPr>
                        <a:t>台湾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3,688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3,368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4,000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/>
                </a:tc>
              </a:tr>
              <a:tr h="15481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900" kern="100">
                          <a:effectLst/>
                        </a:rPr>
                        <a:t>泰国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3,453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4,028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3,500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/>
                </a:tc>
              </a:tr>
              <a:tr h="15481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900" kern="100">
                          <a:effectLst/>
                        </a:rPr>
                        <a:t>其他亚洲</a:t>
                      </a:r>
                      <a:r>
                        <a:rPr lang="en-US" sz="900" kern="100">
                          <a:effectLst/>
                        </a:rPr>
                        <a:t>/</a:t>
                      </a:r>
                      <a:r>
                        <a:rPr lang="zh-CN" sz="900" kern="100">
                          <a:effectLst/>
                        </a:rPr>
                        <a:t>澳洲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4,003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4,650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4,300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/>
                </a:tc>
              </a:tr>
              <a:tr h="15481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900" kern="100">
                          <a:effectLst/>
                        </a:rPr>
                        <a:t>欧洲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43,826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41,218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39,800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/>
                </a:tc>
              </a:tr>
              <a:tr h="15481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900" kern="100">
                          <a:effectLst/>
                        </a:rPr>
                        <a:t>捷克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1,618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1,040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1,000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/>
                </a:tc>
              </a:tr>
              <a:tr h="15481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900" kern="100">
                          <a:effectLst/>
                        </a:rPr>
                        <a:t>法国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3,058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2,956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2,900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/>
                </a:tc>
              </a:tr>
              <a:tr h="15481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900" kern="100">
                          <a:effectLst/>
                        </a:rPr>
                        <a:t>德国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19,533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17,528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16,500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/>
                </a:tc>
              </a:tr>
              <a:tr h="15481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900" kern="100">
                          <a:effectLst/>
                        </a:rPr>
                        <a:t>意大利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5,091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4,402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4,200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/>
                </a:tc>
              </a:tr>
              <a:tr h="15481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900" kern="100">
                          <a:effectLst/>
                        </a:rPr>
                        <a:t>西班牙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3,091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2,005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2,000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/>
                </a:tc>
              </a:tr>
              <a:tr h="15481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900" kern="100">
                          <a:effectLst/>
                        </a:rPr>
                        <a:t>英国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1,514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2,943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2,000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/>
                </a:tc>
              </a:tr>
              <a:tr h="15481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900" kern="100">
                          <a:effectLst/>
                        </a:rPr>
                        <a:t>其他欧洲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9,921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10,344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11,200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/>
                </a:tc>
              </a:tr>
              <a:tr h="15481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900" kern="100">
                          <a:effectLst/>
                        </a:rPr>
                        <a:t>非洲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323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393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500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/>
                </a:tc>
              </a:tr>
              <a:tr h="15481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900" kern="100">
                          <a:effectLst/>
                        </a:rPr>
                        <a:t>其他国家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effectLst/>
                        </a:rPr>
                        <a:t>6,954</a:t>
                      </a:r>
                      <a:endParaRPr lang="zh-CN" sz="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4,953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4,900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/>
                </a:tc>
              </a:tr>
              <a:tr h="15481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900" kern="100">
                          <a:effectLst/>
                        </a:rPr>
                        <a:t>全球总计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166,028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159,346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effectLst/>
                        </a:rPr>
                        <a:t>162,000</a:t>
                      </a:r>
                      <a:endParaRPr lang="zh-CN" sz="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10000">
        <p:fade/>
      </p:transition>
    </mc:Choice>
    <mc:Fallback>
      <p:transition spd="med" advClick="0" advTm="1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038610" y="1064853"/>
            <a:ext cx="2562970" cy="3693264"/>
          </a:xfrm>
          <a:prstGeom prst="rect">
            <a:avLst/>
          </a:prstGeom>
          <a:noFill/>
        </p:spPr>
        <p:txBody>
          <a:bodyPr wrap="square" lIns="91386" tIns="45693" rIns="91386" bIns="45693" rtlCol="0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  <a:latin typeface="+mj-ea"/>
                <a:ea typeface="+mj-ea"/>
              </a:rPr>
              <a:t>2015-2020</a:t>
            </a:r>
            <a:r>
              <a:rPr lang="zh-CN" altLang="zh-CN" b="1" dirty="0">
                <a:solidFill>
                  <a:srgbClr val="C00000"/>
                </a:solidFill>
                <a:latin typeface="+mj-ea"/>
                <a:ea typeface="+mj-ea"/>
              </a:rPr>
              <a:t>年</a:t>
            </a:r>
            <a:endParaRPr lang="en-US" altLang="zh-CN" b="1" dirty="0">
              <a:solidFill>
                <a:srgbClr val="C00000"/>
              </a:solidFill>
              <a:latin typeface="+mj-ea"/>
              <a:ea typeface="+mj-ea"/>
            </a:endParaRPr>
          </a:p>
          <a:p>
            <a:r>
              <a:rPr lang="zh-CN" altLang="zh-CN" b="1" dirty="0">
                <a:solidFill>
                  <a:srgbClr val="C00000"/>
                </a:solidFill>
                <a:latin typeface="+mj-ea"/>
                <a:ea typeface="+mj-ea"/>
              </a:rPr>
              <a:t>中国工业机器人行业分析及发展</a:t>
            </a:r>
            <a:r>
              <a:rPr lang="zh-CN" altLang="zh-CN" b="1" dirty="0" smtClean="0">
                <a:solidFill>
                  <a:srgbClr val="C00000"/>
                </a:solidFill>
                <a:latin typeface="+mj-ea"/>
                <a:ea typeface="+mj-ea"/>
              </a:rPr>
              <a:t>趋势</a:t>
            </a:r>
            <a:endParaRPr lang="en-US" altLang="zh-CN" b="1" dirty="0" smtClean="0">
              <a:solidFill>
                <a:srgbClr val="C00000"/>
              </a:solidFill>
              <a:latin typeface="+mj-ea"/>
              <a:ea typeface="+mj-ea"/>
            </a:endParaRPr>
          </a:p>
          <a:p>
            <a:endParaRPr lang="en-US" altLang="zh-CN" b="1" dirty="0">
              <a:solidFill>
                <a:srgbClr val="C00000"/>
              </a:solidFill>
              <a:latin typeface="+mj-ea"/>
              <a:ea typeface="+mj-ea"/>
            </a:endParaRPr>
          </a:p>
          <a:p>
            <a:r>
              <a:rPr lang="zh-CN" altLang="zh-CN" sz="900" dirty="0" smtClean="0"/>
              <a:t>截至</a:t>
            </a:r>
            <a:r>
              <a:rPr lang="en-US" altLang="zh-CN" sz="900" dirty="0"/>
              <a:t>2014</a:t>
            </a:r>
            <a:r>
              <a:rPr lang="zh-CN" altLang="zh-CN" sz="900" dirty="0"/>
              <a:t>年底全球工业机器人保有量达到</a:t>
            </a:r>
            <a:r>
              <a:rPr lang="en-US" altLang="zh-CN" sz="900" dirty="0"/>
              <a:t>137.3</a:t>
            </a:r>
            <a:r>
              <a:rPr lang="zh-CN" altLang="zh-CN" sz="900" dirty="0"/>
              <a:t>万台，较上年同期增长</a:t>
            </a:r>
            <a:r>
              <a:rPr lang="en-US" altLang="zh-CN" sz="900" dirty="0"/>
              <a:t>11.14%</a:t>
            </a:r>
            <a:r>
              <a:rPr lang="zh-CN" altLang="zh-CN" sz="900" dirty="0"/>
              <a:t>。当中美洲保有量为</a:t>
            </a:r>
            <a:r>
              <a:rPr lang="en-US" altLang="zh-CN" sz="900" dirty="0"/>
              <a:t>226550</a:t>
            </a:r>
            <a:r>
              <a:rPr lang="zh-CN" altLang="zh-CN" sz="900" dirty="0"/>
              <a:t>台，占全球总量的</a:t>
            </a:r>
            <a:r>
              <a:rPr lang="en-US" altLang="zh-CN" sz="900" dirty="0"/>
              <a:t>16.5%</a:t>
            </a:r>
            <a:r>
              <a:rPr lang="zh-CN" altLang="zh-CN" sz="900" dirty="0"/>
              <a:t>；亚洲</a:t>
            </a:r>
            <a:r>
              <a:rPr lang="en-US" altLang="zh-CN" sz="900" dirty="0"/>
              <a:t>/</a:t>
            </a:r>
            <a:r>
              <a:rPr lang="zh-CN" altLang="zh-CN" sz="900" dirty="0"/>
              <a:t>澳洲市场保有量为</a:t>
            </a:r>
            <a:r>
              <a:rPr lang="en-US" altLang="zh-CN" sz="900" dirty="0"/>
              <a:t>73.35</a:t>
            </a:r>
            <a:r>
              <a:rPr lang="zh-CN" altLang="zh-CN" sz="900" dirty="0"/>
              <a:t>万台，占比为</a:t>
            </a:r>
            <a:r>
              <a:rPr lang="en-US" altLang="zh-CN" sz="900" dirty="0"/>
              <a:t>53.4%</a:t>
            </a:r>
            <a:r>
              <a:rPr lang="zh-CN" altLang="zh-CN" sz="900" dirty="0"/>
              <a:t>；欧洲市场工业机器人保有量为</a:t>
            </a:r>
            <a:r>
              <a:rPr lang="en-US" altLang="zh-CN" sz="900" dirty="0"/>
              <a:t>38.88</a:t>
            </a:r>
            <a:r>
              <a:rPr lang="zh-CN" altLang="zh-CN" sz="900" dirty="0"/>
              <a:t>万台，占比为</a:t>
            </a:r>
            <a:r>
              <a:rPr lang="en-US" altLang="zh-CN" sz="900" dirty="0"/>
              <a:t>28.3%</a:t>
            </a:r>
            <a:r>
              <a:rPr lang="zh-CN" altLang="zh-CN" sz="900" dirty="0"/>
              <a:t>。</a:t>
            </a:r>
            <a:endParaRPr lang="zh-CN" altLang="zh-CN" sz="900" dirty="0"/>
          </a:p>
          <a:p>
            <a:r>
              <a:rPr lang="en-US" altLang="zh-CN" sz="900" dirty="0" smtClean="0"/>
              <a:t>2010</a:t>
            </a:r>
            <a:r>
              <a:rPr lang="zh-CN" altLang="zh-CN" sz="900" dirty="0"/>
              <a:t>年开始中国工业机器人需求激增，目前中国工业机器人年安装量超过</a:t>
            </a:r>
            <a:r>
              <a:rPr lang="en-US" altLang="zh-CN" sz="900" dirty="0"/>
              <a:t>2</a:t>
            </a:r>
            <a:r>
              <a:rPr lang="zh-CN" altLang="zh-CN" sz="900" dirty="0"/>
              <a:t>万台，产值约</a:t>
            </a:r>
            <a:r>
              <a:rPr lang="en-US" altLang="zh-CN" sz="900" dirty="0"/>
              <a:t>85</a:t>
            </a:r>
            <a:r>
              <a:rPr lang="zh-CN" altLang="zh-CN" sz="900" dirty="0"/>
              <a:t>亿元，相关配套产值近</a:t>
            </a:r>
            <a:r>
              <a:rPr lang="en-US" altLang="zh-CN" sz="900" dirty="0"/>
              <a:t>200</a:t>
            </a:r>
            <a:r>
              <a:rPr lang="zh-CN" altLang="zh-CN" sz="900" dirty="0"/>
              <a:t>亿元（机器人系统市场规模一般为机器人单体的</a:t>
            </a:r>
            <a:r>
              <a:rPr lang="en-US" altLang="zh-CN" sz="900" dirty="0"/>
              <a:t>3</a:t>
            </a:r>
            <a:r>
              <a:rPr lang="zh-CN" altLang="zh-CN" sz="900" dirty="0"/>
              <a:t>倍）。</a:t>
            </a:r>
            <a:endParaRPr lang="zh-CN" altLang="zh-CN" sz="900" dirty="0"/>
          </a:p>
          <a:p>
            <a:r>
              <a:rPr lang="zh-CN" altLang="zh-CN" sz="900" dirty="0"/>
              <a:t>中国工业机器人市场规模不断增长，已成为世界上增长最快的市场。而中国</a:t>
            </a:r>
            <a:r>
              <a:rPr lang="en-US" altLang="zh-CN" sz="900" dirty="0"/>
              <a:t>2003 </a:t>
            </a:r>
            <a:r>
              <a:rPr lang="zh-CN" altLang="zh-CN" sz="900" dirty="0"/>
              <a:t>年的需求仅约为</a:t>
            </a:r>
            <a:r>
              <a:rPr lang="en-US" altLang="zh-CN" sz="900" dirty="0"/>
              <a:t>1500 </a:t>
            </a:r>
            <a:r>
              <a:rPr lang="zh-CN" altLang="zh-CN" sz="900" dirty="0"/>
              <a:t>台，至</a:t>
            </a:r>
            <a:r>
              <a:rPr lang="en-US" altLang="zh-CN" sz="900" dirty="0"/>
              <a:t>2013 </a:t>
            </a:r>
            <a:r>
              <a:rPr lang="zh-CN" altLang="zh-CN" sz="900" dirty="0"/>
              <a:t>年的</a:t>
            </a:r>
            <a:r>
              <a:rPr lang="en-US" altLang="zh-CN" sz="900" dirty="0"/>
              <a:t>25000</a:t>
            </a:r>
            <a:r>
              <a:rPr lang="zh-CN" altLang="zh-CN" sz="900" dirty="0"/>
              <a:t>台（业内估计值），已经在</a:t>
            </a:r>
            <a:r>
              <a:rPr lang="en-US" altLang="zh-CN" sz="900" dirty="0"/>
              <a:t>10 </a:t>
            </a:r>
            <a:r>
              <a:rPr lang="zh-CN" altLang="zh-CN" sz="900" dirty="0"/>
              <a:t>年里增加约</a:t>
            </a:r>
            <a:r>
              <a:rPr lang="en-US" altLang="zh-CN" sz="900" dirty="0"/>
              <a:t>13 </a:t>
            </a:r>
            <a:r>
              <a:rPr lang="zh-CN" altLang="zh-CN" sz="900" dirty="0"/>
              <a:t>倍。</a:t>
            </a:r>
            <a:r>
              <a:rPr lang="en-US" altLang="zh-CN" sz="900" dirty="0"/>
              <a:t>IFR </a:t>
            </a:r>
            <a:r>
              <a:rPr lang="zh-CN" altLang="zh-CN" sz="900" dirty="0"/>
              <a:t>预测，</a:t>
            </a:r>
            <a:r>
              <a:rPr lang="en-US" altLang="zh-CN" sz="900" dirty="0"/>
              <a:t>     2014 </a:t>
            </a:r>
            <a:r>
              <a:rPr lang="zh-CN" altLang="zh-CN" sz="900" dirty="0"/>
              <a:t>年中国市场规模将达到</a:t>
            </a:r>
            <a:r>
              <a:rPr lang="en-US" altLang="zh-CN" sz="900" dirty="0"/>
              <a:t>2.8 </a:t>
            </a:r>
            <a:r>
              <a:rPr lang="zh-CN" altLang="zh-CN" sz="900" dirty="0"/>
              <a:t>万台，有望与日本并驾齐驱。而到</a:t>
            </a:r>
            <a:r>
              <a:rPr lang="en-US" altLang="zh-CN" sz="900" dirty="0"/>
              <a:t>2015 </a:t>
            </a:r>
            <a:r>
              <a:rPr lang="zh-CN" altLang="zh-CN" sz="900" dirty="0"/>
              <a:t>年将达到</a:t>
            </a:r>
            <a:r>
              <a:rPr lang="en-US" altLang="zh-CN" sz="900" dirty="0"/>
              <a:t>3.4 </a:t>
            </a:r>
            <a:r>
              <a:rPr lang="zh-CN" altLang="zh-CN" sz="900" dirty="0"/>
              <a:t>万台，将比日本多出</a:t>
            </a:r>
            <a:r>
              <a:rPr lang="en-US" altLang="zh-CN" sz="900" dirty="0"/>
              <a:t>3 </a:t>
            </a:r>
            <a:r>
              <a:rPr lang="zh-CN" altLang="zh-CN" sz="900" dirty="0"/>
              <a:t>千台，到</a:t>
            </a:r>
            <a:r>
              <a:rPr lang="en-US" altLang="zh-CN" sz="900" dirty="0"/>
              <a:t>2016 </a:t>
            </a:r>
            <a:r>
              <a:rPr lang="zh-CN" altLang="zh-CN" sz="900" dirty="0"/>
              <a:t>年中国年需求将达到</a:t>
            </a:r>
            <a:r>
              <a:rPr lang="en-US" altLang="zh-CN" sz="900" dirty="0"/>
              <a:t>3.8</a:t>
            </a:r>
            <a:r>
              <a:rPr lang="zh-CN" altLang="zh-CN" sz="900" dirty="0"/>
              <a:t>万台，成为全球最大的工业机器人市场。</a:t>
            </a:r>
            <a:endParaRPr lang="zh-CN" altLang="zh-CN" sz="900" dirty="0"/>
          </a:p>
        </p:txBody>
      </p:sp>
      <p:grpSp>
        <p:nvGrpSpPr>
          <p:cNvPr id="7" name="组合 6"/>
          <p:cNvGrpSpPr/>
          <p:nvPr/>
        </p:nvGrpSpPr>
        <p:grpSpPr>
          <a:xfrm>
            <a:off x="755576" y="1680251"/>
            <a:ext cx="4828602" cy="2376264"/>
            <a:chOff x="776287" y="706437"/>
            <a:chExt cx="7658101" cy="3768726"/>
          </a:xfrm>
          <a:solidFill>
            <a:schemeClr val="bg1">
              <a:lumMod val="50000"/>
            </a:schemeClr>
          </a:solidFill>
        </p:grpSpPr>
        <p:sp>
          <p:nvSpPr>
            <p:cNvPr id="8" name="Freeform 10"/>
            <p:cNvSpPr/>
            <p:nvPr/>
          </p:nvSpPr>
          <p:spPr bwMode="auto">
            <a:xfrm>
              <a:off x="5540375" y="830262"/>
              <a:ext cx="55563" cy="30163"/>
            </a:xfrm>
            <a:custGeom>
              <a:avLst/>
              <a:gdLst>
                <a:gd name="T0" fmla="*/ 8 w 15"/>
                <a:gd name="T1" fmla="*/ 0 h 8"/>
                <a:gd name="T2" fmla="*/ 9 w 15"/>
                <a:gd name="T3" fmla="*/ 1 h 8"/>
                <a:gd name="T4" fmla="*/ 12 w 15"/>
                <a:gd name="T5" fmla="*/ 7 h 8"/>
                <a:gd name="T6" fmla="*/ 5 w 15"/>
                <a:gd name="T7" fmla="*/ 4 h 8"/>
                <a:gd name="T8" fmla="*/ 8 w 15"/>
                <a:gd name="T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8">
                  <a:moveTo>
                    <a:pt x="8" y="0"/>
                  </a:moveTo>
                  <a:cubicBezTo>
                    <a:pt x="9" y="0"/>
                    <a:pt x="9" y="0"/>
                    <a:pt x="9" y="1"/>
                  </a:cubicBezTo>
                  <a:cubicBezTo>
                    <a:pt x="10" y="4"/>
                    <a:pt x="15" y="4"/>
                    <a:pt x="12" y="7"/>
                  </a:cubicBezTo>
                  <a:cubicBezTo>
                    <a:pt x="8" y="8"/>
                    <a:pt x="10" y="2"/>
                    <a:pt x="5" y="4"/>
                  </a:cubicBezTo>
                  <a:cubicBezTo>
                    <a:pt x="0" y="2"/>
                    <a:pt x="11" y="4"/>
                    <a:pt x="8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/>
            <a:lstStyle/>
            <a:p>
              <a:pPr defTabSz="920750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9" name="Freeform 11"/>
            <p:cNvSpPr/>
            <p:nvPr/>
          </p:nvSpPr>
          <p:spPr bwMode="auto">
            <a:xfrm>
              <a:off x="6342062" y="830262"/>
              <a:ext cx="109538" cy="55563"/>
            </a:xfrm>
            <a:custGeom>
              <a:avLst/>
              <a:gdLst>
                <a:gd name="T0" fmla="*/ 28 w 29"/>
                <a:gd name="T1" fmla="*/ 11 h 15"/>
                <a:gd name="T2" fmla="*/ 17 w 29"/>
                <a:gd name="T3" fmla="*/ 14 h 15"/>
                <a:gd name="T4" fmla="*/ 3 w 29"/>
                <a:gd name="T5" fmla="*/ 14 h 15"/>
                <a:gd name="T6" fmla="*/ 0 w 29"/>
                <a:gd name="T7" fmla="*/ 11 h 15"/>
                <a:gd name="T8" fmla="*/ 22 w 29"/>
                <a:gd name="T9" fmla="*/ 0 h 15"/>
                <a:gd name="T10" fmla="*/ 27 w 29"/>
                <a:gd name="T11" fmla="*/ 3 h 15"/>
                <a:gd name="T12" fmla="*/ 24 w 29"/>
                <a:gd name="T13" fmla="*/ 4 h 15"/>
                <a:gd name="T14" fmla="*/ 28 w 29"/>
                <a:gd name="T15" fmla="*/ 11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" h="15">
                  <a:moveTo>
                    <a:pt x="28" y="11"/>
                  </a:moveTo>
                  <a:cubicBezTo>
                    <a:pt x="24" y="11"/>
                    <a:pt x="17" y="9"/>
                    <a:pt x="17" y="14"/>
                  </a:cubicBezTo>
                  <a:cubicBezTo>
                    <a:pt x="14" y="12"/>
                    <a:pt x="9" y="15"/>
                    <a:pt x="3" y="14"/>
                  </a:cubicBezTo>
                  <a:cubicBezTo>
                    <a:pt x="3" y="11"/>
                    <a:pt x="2" y="11"/>
                    <a:pt x="0" y="11"/>
                  </a:cubicBezTo>
                  <a:cubicBezTo>
                    <a:pt x="3" y="3"/>
                    <a:pt x="11" y="0"/>
                    <a:pt x="22" y="0"/>
                  </a:cubicBezTo>
                  <a:cubicBezTo>
                    <a:pt x="21" y="4"/>
                    <a:pt x="26" y="1"/>
                    <a:pt x="27" y="3"/>
                  </a:cubicBezTo>
                  <a:cubicBezTo>
                    <a:pt x="27" y="4"/>
                    <a:pt x="24" y="4"/>
                    <a:pt x="24" y="4"/>
                  </a:cubicBezTo>
                  <a:cubicBezTo>
                    <a:pt x="23" y="6"/>
                    <a:pt x="29" y="5"/>
                    <a:pt x="28" y="11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/>
            <a:lstStyle/>
            <a:p>
              <a:pPr defTabSz="920750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0" name="Freeform 12"/>
            <p:cNvSpPr/>
            <p:nvPr/>
          </p:nvSpPr>
          <p:spPr bwMode="auto">
            <a:xfrm>
              <a:off x="5711825" y="833437"/>
              <a:ext cx="57150" cy="33338"/>
            </a:xfrm>
            <a:custGeom>
              <a:avLst/>
              <a:gdLst>
                <a:gd name="T0" fmla="*/ 15 w 15"/>
                <a:gd name="T1" fmla="*/ 2 h 9"/>
                <a:gd name="T2" fmla="*/ 14 w 15"/>
                <a:gd name="T3" fmla="*/ 7 h 9"/>
                <a:gd name="T4" fmla="*/ 8 w 15"/>
                <a:gd name="T5" fmla="*/ 9 h 9"/>
                <a:gd name="T6" fmla="*/ 1 w 15"/>
                <a:gd name="T7" fmla="*/ 4 h 9"/>
                <a:gd name="T8" fmla="*/ 9 w 15"/>
                <a:gd name="T9" fmla="*/ 4 h 9"/>
                <a:gd name="T10" fmla="*/ 15 w 15"/>
                <a:gd name="T11" fmla="*/ 2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9">
                  <a:moveTo>
                    <a:pt x="15" y="2"/>
                  </a:moveTo>
                  <a:cubicBezTo>
                    <a:pt x="14" y="3"/>
                    <a:pt x="13" y="5"/>
                    <a:pt x="14" y="7"/>
                  </a:cubicBezTo>
                  <a:cubicBezTo>
                    <a:pt x="11" y="7"/>
                    <a:pt x="10" y="8"/>
                    <a:pt x="8" y="9"/>
                  </a:cubicBezTo>
                  <a:cubicBezTo>
                    <a:pt x="6" y="7"/>
                    <a:pt x="0" y="9"/>
                    <a:pt x="1" y="4"/>
                  </a:cubicBezTo>
                  <a:cubicBezTo>
                    <a:pt x="5" y="5"/>
                    <a:pt x="6" y="1"/>
                    <a:pt x="9" y="4"/>
                  </a:cubicBezTo>
                  <a:cubicBezTo>
                    <a:pt x="12" y="4"/>
                    <a:pt x="11" y="0"/>
                    <a:pt x="15" y="2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/>
            <a:lstStyle/>
            <a:p>
              <a:pPr defTabSz="920750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1" name="Freeform 13"/>
            <p:cNvSpPr/>
            <p:nvPr/>
          </p:nvSpPr>
          <p:spPr bwMode="auto">
            <a:xfrm>
              <a:off x="5375275" y="849312"/>
              <a:ext cx="71438" cy="36513"/>
            </a:xfrm>
            <a:custGeom>
              <a:avLst/>
              <a:gdLst>
                <a:gd name="T0" fmla="*/ 18 w 19"/>
                <a:gd name="T1" fmla="*/ 0 h 10"/>
                <a:gd name="T2" fmla="*/ 15 w 19"/>
                <a:gd name="T3" fmla="*/ 5 h 10"/>
                <a:gd name="T4" fmla="*/ 11 w 19"/>
                <a:gd name="T5" fmla="*/ 9 h 10"/>
                <a:gd name="T6" fmla="*/ 8 w 19"/>
                <a:gd name="T7" fmla="*/ 6 h 10"/>
                <a:gd name="T8" fmla="*/ 4 w 19"/>
                <a:gd name="T9" fmla="*/ 7 h 10"/>
                <a:gd name="T10" fmla="*/ 1 w 19"/>
                <a:gd name="T11" fmla="*/ 5 h 10"/>
                <a:gd name="T12" fmla="*/ 8 w 19"/>
                <a:gd name="T13" fmla="*/ 3 h 10"/>
                <a:gd name="T14" fmla="*/ 8 w 19"/>
                <a:gd name="T15" fmla="*/ 2 h 10"/>
                <a:gd name="T16" fmla="*/ 18 w 19"/>
                <a:gd name="T1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" h="10">
                  <a:moveTo>
                    <a:pt x="18" y="0"/>
                  </a:moveTo>
                  <a:cubicBezTo>
                    <a:pt x="19" y="4"/>
                    <a:pt x="15" y="2"/>
                    <a:pt x="15" y="5"/>
                  </a:cubicBezTo>
                  <a:cubicBezTo>
                    <a:pt x="15" y="5"/>
                    <a:pt x="13" y="8"/>
                    <a:pt x="11" y="9"/>
                  </a:cubicBezTo>
                  <a:cubicBezTo>
                    <a:pt x="8" y="10"/>
                    <a:pt x="9" y="6"/>
                    <a:pt x="8" y="6"/>
                  </a:cubicBezTo>
                  <a:cubicBezTo>
                    <a:pt x="8" y="6"/>
                    <a:pt x="6" y="8"/>
                    <a:pt x="4" y="7"/>
                  </a:cubicBezTo>
                  <a:cubicBezTo>
                    <a:pt x="3" y="7"/>
                    <a:pt x="3" y="4"/>
                    <a:pt x="1" y="5"/>
                  </a:cubicBezTo>
                  <a:cubicBezTo>
                    <a:pt x="0" y="1"/>
                    <a:pt x="7" y="5"/>
                    <a:pt x="8" y="3"/>
                  </a:cubicBezTo>
                  <a:cubicBezTo>
                    <a:pt x="8" y="3"/>
                    <a:pt x="8" y="2"/>
                    <a:pt x="8" y="2"/>
                  </a:cubicBezTo>
                  <a:cubicBezTo>
                    <a:pt x="12" y="1"/>
                    <a:pt x="13" y="1"/>
                    <a:pt x="18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/>
            <a:lstStyle/>
            <a:p>
              <a:pPr defTabSz="920750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2" name="Freeform 14"/>
            <p:cNvSpPr/>
            <p:nvPr/>
          </p:nvSpPr>
          <p:spPr bwMode="auto">
            <a:xfrm>
              <a:off x="5648325" y="849312"/>
              <a:ext cx="57150" cy="17463"/>
            </a:xfrm>
            <a:custGeom>
              <a:avLst/>
              <a:gdLst>
                <a:gd name="T0" fmla="*/ 14 w 15"/>
                <a:gd name="T1" fmla="*/ 5 h 5"/>
                <a:gd name="T2" fmla="*/ 3 w 15"/>
                <a:gd name="T3" fmla="*/ 5 h 5"/>
                <a:gd name="T4" fmla="*/ 7 w 15"/>
                <a:gd name="T5" fmla="*/ 0 h 5"/>
                <a:gd name="T6" fmla="*/ 14 w 15"/>
                <a:gd name="T7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5">
                  <a:moveTo>
                    <a:pt x="14" y="5"/>
                  </a:moveTo>
                  <a:cubicBezTo>
                    <a:pt x="3" y="5"/>
                    <a:pt x="3" y="5"/>
                    <a:pt x="3" y="5"/>
                  </a:cubicBezTo>
                  <a:cubicBezTo>
                    <a:pt x="0" y="0"/>
                    <a:pt x="7" y="4"/>
                    <a:pt x="7" y="0"/>
                  </a:cubicBezTo>
                  <a:cubicBezTo>
                    <a:pt x="8" y="3"/>
                    <a:pt x="15" y="0"/>
                    <a:pt x="14" y="5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/>
            <a:lstStyle/>
            <a:p>
              <a:pPr defTabSz="920750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3" name="Freeform 15"/>
            <p:cNvSpPr/>
            <p:nvPr/>
          </p:nvSpPr>
          <p:spPr bwMode="auto">
            <a:xfrm>
              <a:off x="5568950" y="871537"/>
              <a:ext cx="68263" cy="25400"/>
            </a:xfrm>
            <a:custGeom>
              <a:avLst/>
              <a:gdLst>
                <a:gd name="T0" fmla="*/ 12 w 18"/>
                <a:gd name="T1" fmla="*/ 0 h 7"/>
                <a:gd name="T2" fmla="*/ 12 w 18"/>
                <a:gd name="T3" fmla="*/ 6 h 7"/>
                <a:gd name="T4" fmla="*/ 0 w 18"/>
                <a:gd name="T5" fmla="*/ 4 h 7"/>
                <a:gd name="T6" fmla="*/ 12 w 18"/>
                <a:gd name="T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7">
                  <a:moveTo>
                    <a:pt x="12" y="0"/>
                  </a:moveTo>
                  <a:cubicBezTo>
                    <a:pt x="18" y="2"/>
                    <a:pt x="12" y="2"/>
                    <a:pt x="12" y="6"/>
                  </a:cubicBezTo>
                  <a:cubicBezTo>
                    <a:pt x="8" y="5"/>
                    <a:pt x="2" y="7"/>
                    <a:pt x="0" y="4"/>
                  </a:cubicBezTo>
                  <a:cubicBezTo>
                    <a:pt x="2" y="1"/>
                    <a:pt x="10" y="3"/>
                    <a:pt x="12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/>
            <a:lstStyle/>
            <a:p>
              <a:pPr defTabSz="920750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4" name="Freeform 16"/>
            <p:cNvSpPr/>
            <p:nvPr/>
          </p:nvSpPr>
          <p:spPr bwMode="auto">
            <a:xfrm>
              <a:off x="2220912" y="893762"/>
              <a:ext cx="30163" cy="19050"/>
            </a:xfrm>
            <a:custGeom>
              <a:avLst/>
              <a:gdLst>
                <a:gd name="T0" fmla="*/ 0 w 8"/>
                <a:gd name="T1" fmla="*/ 0 h 5"/>
                <a:gd name="T2" fmla="*/ 8 w 8"/>
                <a:gd name="T3" fmla="*/ 5 h 5"/>
                <a:gd name="T4" fmla="*/ 0 w 8"/>
                <a:gd name="T5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5">
                  <a:moveTo>
                    <a:pt x="0" y="0"/>
                  </a:moveTo>
                  <a:cubicBezTo>
                    <a:pt x="5" y="0"/>
                    <a:pt x="8" y="0"/>
                    <a:pt x="8" y="5"/>
                  </a:cubicBezTo>
                  <a:cubicBezTo>
                    <a:pt x="5" y="3"/>
                    <a:pt x="0" y="4"/>
                    <a:pt x="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/>
            <a:lstStyle/>
            <a:p>
              <a:pPr defTabSz="920750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5" name="Freeform 17"/>
            <p:cNvSpPr/>
            <p:nvPr/>
          </p:nvSpPr>
          <p:spPr bwMode="auto">
            <a:xfrm>
              <a:off x="6380162" y="890587"/>
              <a:ext cx="123825" cy="58738"/>
            </a:xfrm>
            <a:custGeom>
              <a:avLst/>
              <a:gdLst>
                <a:gd name="T0" fmla="*/ 29 w 33"/>
                <a:gd name="T1" fmla="*/ 3 h 16"/>
                <a:gd name="T2" fmla="*/ 32 w 33"/>
                <a:gd name="T3" fmla="*/ 10 h 16"/>
                <a:gd name="T4" fmla="*/ 18 w 33"/>
                <a:gd name="T5" fmla="*/ 15 h 16"/>
                <a:gd name="T6" fmla="*/ 15 w 33"/>
                <a:gd name="T7" fmla="*/ 13 h 16"/>
                <a:gd name="T8" fmla="*/ 10 w 33"/>
                <a:gd name="T9" fmla="*/ 13 h 16"/>
                <a:gd name="T10" fmla="*/ 10 w 33"/>
                <a:gd name="T11" fmla="*/ 10 h 16"/>
                <a:gd name="T12" fmla="*/ 5 w 33"/>
                <a:gd name="T13" fmla="*/ 12 h 16"/>
                <a:gd name="T14" fmla="*/ 7 w 33"/>
                <a:gd name="T15" fmla="*/ 9 h 16"/>
                <a:gd name="T16" fmla="*/ 1 w 33"/>
                <a:gd name="T17" fmla="*/ 8 h 16"/>
                <a:gd name="T18" fmla="*/ 4 w 33"/>
                <a:gd name="T19" fmla="*/ 5 h 16"/>
                <a:gd name="T20" fmla="*/ 8 w 33"/>
                <a:gd name="T21" fmla="*/ 2 h 16"/>
                <a:gd name="T22" fmla="*/ 21 w 33"/>
                <a:gd name="T23" fmla="*/ 1 h 16"/>
                <a:gd name="T24" fmla="*/ 21 w 33"/>
                <a:gd name="T25" fmla="*/ 3 h 16"/>
                <a:gd name="T26" fmla="*/ 29 w 33"/>
                <a:gd name="T27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" h="16">
                  <a:moveTo>
                    <a:pt x="29" y="3"/>
                  </a:moveTo>
                  <a:cubicBezTo>
                    <a:pt x="28" y="8"/>
                    <a:pt x="24" y="11"/>
                    <a:pt x="32" y="10"/>
                  </a:cubicBezTo>
                  <a:cubicBezTo>
                    <a:pt x="33" y="16"/>
                    <a:pt x="23" y="15"/>
                    <a:pt x="18" y="15"/>
                  </a:cubicBezTo>
                  <a:cubicBezTo>
                    <a:pt x="16" y="14"/>
                    <a:pt x="16" y="14"/>
                    <a:pt x="15" y="13"/>
                  </a:cubicBezTo>
                  <a:cubicBezTo>
                    <a:pt x="12" y="11"/>
                    <a:pt x="13" y="15"/>
                    <a:pt x="10" y="13"/>
                  </a:cubicBezTo>
                  <a:cubicBezTo>
                    <a:pt x="9" y="13"/>
                    <a:pt x="10" y="11"/>
                    <a:pt x="10" y="10"/>
                  </a:cubicBezTo>
                  <a:cubicBezTo>
                    <a:pt x="9" y="10"/>
                    <a:pt x="7" y="13"/>
                    <a:pt x="5" y="12"/>
                  </a:cubicBezTo>
                  <a:cubicBezTo>
                    <a:pt x="5" y="12"/>
                    <a:pt x="7" y="10"/>
                    <a:pt x="7" y="9"/>
                  </a:cubicBezTo>
                  <a:cubicBezTo>
                    <a:pt x="6" y="8"/>
                    <a:pt x="0" y="11"/>
                    <a:pt x="1" y="8"/>
                  </a:cubicBezTo>
                  <a:cubicBezTo>
                    <a:pt x="0" y="5"/>
                    <a:pt x="3" y="6"/>
                    <a:pt x="4" y="5"/>
                  </a:cubicBezTo>
                  <a:cubicBezTo>
                    <a:pt x="6" y="3"/>
                    <a:pt x="5" y="3"/>
                    <a:pt x="8" y="2"/>
                  </a:cubicBezTo>
                  <a:cubicBezTo>
                    <a:pt x="9" y="2"/>
                    <a:pt x="15" y="0"/>
                    <a:pt x="21" y="1"/>
                  </a:cubicBezTo>
                  <a:cubicBezTo>
                    <a:pt x="21" y="1"/>
                    <a:pt x="21" y="3"/>
                    <a:pt x="21" y="3"/>
                  </a:cubicBezTo>
                  <a:cubicBezTo>
                    <a:pt x="23" y="5"/>
                    <a:pt x="28" y="2"/>
                    <a:pt x="29" y="3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/>
            <a:lstStyle/>
            <a:p>
              <a:pPr defTabSz="920750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6" name="Freeform 18"/>
            <p:cNvSpPr/>
            <p:nvPr/>
          </p:nvSpPr>
          <p:spPr bwMode="auto">
            <a:xfrm>
              <a:off x="6330950" y="890587"/>
              <a:ext cx="49213" cy="33338"/>
            </a:xfrm>
            <a:custGeom>
              <a:avLst/>
              <a:gdLst>
                <a:gd name="T0" fmla="*/ 13 w 13"/>
                <a:gd name="T1" fmla="*/ 5 h 9"/>
                <a:gd name="T2" fmla="*/ 9 w 13"/>
                <a:gd name="T3" fmla="*/ 5 h 9"/>
                <a:gd name="T4" fmla="*/ 7 w 13"/>
                <a:gd name="T5" fmla="*/ 8 h 9"/>
                <a:gd name="T6" fmla="*/ 0 w 13"/>
                <a:gd name="T7" fmla="*/ 5 h 9"/>
                <a:gd name="T8" fmla="*/ 13 w 13"/>
                <a:gd name="T9" fmla="*/ 5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9">
                  <a:moveTo>
                    <a:pt x="13" y="5"/>
                  </a:moveTo>
                  <a:cubicBezTo>
                    <a:pt x="12" y="7"/>
                    <a:pt x="10" y="5"/>
                    <a:pt x="9" y="5"/>
                  </a:cubicBezTo>
                  <a:cubicBezTo>
                    <a:pt x="7" y="5"/>
                    <a:pt x="7" y="7"/>
                    <a:pt x="7" y="8"/>
                  </a:cubicBezTo>
                  <a:cubicBezTo>
                    <a:pt x="3" y="9"/>
                    <a:pt x="4" y="4"/>
                    <a:pt x="0" y="5"/>
                  </a:cubicBezTo>
                  <a:cubicBezTo>
                    <a:pt x="3" y="0"/>
                    <a:pt x="9" y="3"/>
                    <a:pt x="13" y="5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/>
            <a:lstStyle/>
            <a:p>
              <a:pPr defTabSz="920750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7" name="Freeform 19"/>
            <p:cNvSpPr/>
            <p:nvPr/>
          </p:nvSpPr>
          <p:spPr bwMode="auto">
            <a:xfrm>
              <a:off x="2111375" y="927100"/>
              <a:ext cx="123825" cy="68263"/>
            </a:xfrm>
            <a:custGeom>
              <a:avLst/>
              <a:gdLst>
                <a:gd name="T0" fmla="*/ 24 w 33"/>
                <a:gd name="T1" fmla="*/ 5 h 18"/>
                <a:gd name="T2" fmla="*/ 28 w 33"/>
                <a:gd name="T3" fmla="*/ 10 h 18"/>
                <a:gd name="T4" fmla="*/ 32 w 33"/>
                <a:gd name="T5" fmla="*/ 17 h 18"/>
                <a:gd name="T6" fmla="*/ 28 w 33"/>
                <a:gd name="T7" fmla="*/ 17 h 18"/>
                <a:gd name="T8" fmla="*/ 28 w 33"/>
                <a:gd name="T9" fmla="*/ 15 h 18"/>
                <a:gd name="T10" fmla="*/ 25 w 33"/>
                <a:gd name="T11" fmla="*/ 13 h 18"/>
                <a:gd name="T12" fmla="*/ 7 w 33"/>
                <a:gd name="T13" fmla="*/ 12 h 18"/>
                <a:gd name="T14" fmla="*/ 11 w 33"/>
                <a:gd name="T15" fmla="*/ 9 h 18"/>
                <a:gd name="T16" fmla="*/ 8 w 33"/>
                <a:gd name="T17" fmla="*/ 6 h 18"/>
                <a:gd name="T18" fmla="*/ 0 w 33"/>
                <a:gd name="T19" fmla="*/ 2 h 18"/>
                <a:gd name="T20" fmla="*/ 11 w 33"/>
                <a:gd name="T21" fmla="*/ 2 h 18"/>
                <a:gd name="T22" fmla="*/ 14 w 33"/>
                <a:gd name="T23" fmla="*/ 5 h 18"/>
                <a:gd name="T24" fmla="*/ 20 w 33"/>
                <a:gd name="T25" fmla="*/ 5 h 18"/>
                <a:gd name="T26" fmla="*/ 24 w 33"/>
                <a:gd name="T27" fmla="*/ 5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" h="18">
                  <a:moveTo>
                    <a:pt x="24" y="5"/>
                  </a:moveTo>
                  <a:cubicBezTo>
                    <a:pt x="26" y="6"/>
                    <a:pt x="27" y="8"/>
                    <a:pt x="28" y="10"/>
                  </a:cubicBezTo>
                  <a:cubicBezTo>
                    <a:pt x="30" y="12"/>
                    <a:pt x="33" y="14"/>
                    <a:pt x="32" y="17"/>
                  </a:cubicBezTo>
                  <a:cubicBezTo>
                    <a:pt x="32" y="17"/>
                    <a:pt x="29" y="18"/>
                    <a:pt x="28" y="17"/>
                  </a:cubicBezTo>
                  <a:cubicBezTo>
                    <a:pt x="28" y="17"/>
                    <a:pt x="29" y="15"/>
                    <a:pt x="28" y="15"/>
                  </a:cubicBezTo>
                  <a:cubicBezTo>
                    <a:pt x="28" y="14"/>
                    <a:pt x="24" y="17"/>
                    <a:pt x="25" y="13"/>
                  </a:cubicBezTo>
                  <a:cubicBezTo>
                    <a:pt x="17" y="13"/>
                    <a:pt x="12" y="13"/>
                    <a:pt x="7" y="12"/>
                  </a:cubicBezTo>
                  <a:cubicBezTo>
                    <a:pt x="6" y="9"/>
                    <a:pt x="9" y="9"/>
                    <a:pt x="11" y="9"/>
                  </a:cubicBezTo>
                  <a:cubicBezTo>
                    <a:pt x="11" y="7"/>
                    <a:pt x="8" y="8"/>
                    <a:pt x="8" y="6"/>
                  </a:cubicBezTo>
                  <a:cubicBezTo>
                    <a:pt x="3" y="4"/>
                    <a:pt x="1" y="8"/>
                    <a:pt x="0" y="2"/>
                  </a:cubicBezTo>
                  <a:cubicBezTo>
                    <a:pt x="3" y="0"/>
                    <a:pt x="8" y="1"/>
                    <a:pt x="11" y="2"/>
                  </a:cubicBezTo>
                  <a:cubicBezTo>
                    <a:pt x="13" y="2"/>
                    <a:pt x="14" y="2"/>
                    <a:pt x="14" y="5"/>
                  </a:cubicBezTo>
                  <a:cubicBezTo>
                    <a:pt x="16" y="6"/>
                    <a:pt x="20" y="0"/>
                    <a:pt x="20" y="5"/>
                  </a:cubicBezTo>
                  <a:cubicBezTo>
                    <a:pt x="20" y="6"/>
                    <a:pt x="24" y="7"/>
                    <a:pt x="24" y="5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/>
            <a:lstStyle/>
            <a:p>
              <a:pPr defTabSz="920750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8" name="Freeform 20"/>
            <p:cNvSpPr/>
            <p:nvPr/>
          </p:nvSpPr>
          <p:spPr bwMode="auto">
            <a:xfrm>
              <a:off x="6507162" y="927100"/>
              <a:ext cx="123825" cy="63500"/>
            </a:xfrm>
            <a:custGeom>
              <a:avLst/>
              <a:gdLst>
                <a:gd name="T0" fmla="*/ 13 w 33"/>
                <a:gd name="T1" fmla="*/ 0 h 17"/>
                <a:gd name="T2" fmla="*/ 19 w 33"/>
                <a:gd name="T3" fmla="*/ 5 h 17"/>
                <a:gd name="T4" fmla="*/ 20 w 33"/>
                <a:gd name="T5" fmla="*/ 2 h 17"/>
                <a:gd name="T6" fmla="*/ 23 w 33"/>
                <a:gd name="T7" fmla="*/ 5 h 17"/>
                <a:gd name="T8" fmla="*/ 26 w 33"/>
                <a:gd name="T9" fmla="*/ 5 h 17"/>
                <a:gd name="T10" fmla="*/ 26 w 33"/>
                <a:gd name="T11" fmla="*/ 6 h 17"/>
                <a:gd name="T12" fmla="*/ 32 w 33"/>
                <a:gd name="T13" fmla="*/ 7 h 17"/>
                <a:gd name="T14" fmla="*/ 22 w 33"/>
                <a:gd name="T15" fmla="*/ 10 h 17"/>
                <a:gd name="T16" fmla="*/ 20 w 33"/>
                <a:gd name="T17" fmla="*/ 13 h 17"/>
                <a:gd name="T18" fmla="*/ 8 w 33"/>
                <a:gd name="T19" fmla="*/ 13 h 17"/>
                <a:gd name="T20" fmla="*/ 6 w 33"/>
                <a:gd name="T21" fmla="*/ 16 h 17"/>
                <a:gd name="T22" fmla="*/ 1 w 33"/>
                <a:gd name="T23" fmla="*/ 15 h 17"/>
                <a:gd name="T24" fmla="*/ 1 w 33"/>
                <a:gd name="T25" fmla="*/ 10 h 17"/>
                <a:gd name="T26" fmla="*/ 4 w 33"/>
                <a:gd name="T27" fmla="*/ 10 h 17"/>
                <a:gd name="T28" fmla="*/ 5 w 33"/>
                <a:gd name="T29" fmla="*/ 6 h 17"/>
                <a:gd name="T30" fmla="*/ 8 w 33"/>
                <a:gd name="T31" fmla="*/ 6 h 17"/>
                <a:gd name="T32" fmla="*/ 13 w 33"/>
                <a:gd name="T3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3" h="17">
                  <a:moveTo>
                    <a:pt x="13" y="0"/>
                  </a:moveTo>
                  <a:cubicBezTo>
                    <a:pt x="14" y="3"/>
                    <a:pt x="20" y="0"/>
                    <a:pt x="19" y="5"/>
                  </a:cubicBezTo>
                  <a:cubicBezTo>
                    <a:pt x="20" y="6"/>
                    <a:pt x="20" y="2"/>
                    <a:pt x="20" y="2"/>
                  </a:cubicBezTo>
                  <a:cubicBezTo>
                    <a:pt x="22" y="2"/>
                    <a:pt x="22" y="4"/>
                    <a:pt x="23" y="5"/>
                  </a:cubicBezTo>
                  <a:cubicBezTo>
                    <a:pt x="24" y="5"/>
                    <a:pt x="26" y="4"/>
                    <a:pt x="26" y="5"/>
                  </a:cubicBezTo>
                  <a:cubicBezTo>
                    <a:pt x="26" y="5"/>
                    <a:pt x="26" y="6"/>
                    <a:pt x="26" y="6"/>
                  </a:cubicBezTo>
                  <a:cubicBezTo>
                    <a:pt x="28" y="7"/>
                    <a:pt x="32" y="5"/>
                    <a:pt x="32" y="7"/>
                  </a:cubicBezTo>
                  <a:cubicBezTo>
                    <a:pt x="33" y="13"/>
                    <a:pt x="25" y="9"/>
                    <a:pt x="22" y="10"/>
                  </a:cubicBezTo>
                  <a:cubicBezTo>
                    <a:pt x="20" y="10"/>
                    <a:pt x="21" y="13"/>
                    <a:pt x="20" y="13"/>
                  </a:cubicBezTo>
                  <a:cubicBezTo>
                    <a:pt x="17" y="15"/>
                    <a:pt x="9" y="14"/>
                    <a:pt x="8" y="13"/>
                  </a:cubicBezTo>
                  <a:cubicBezTo>
                    <a:pt x="6" y="13"/>
                    <a:pt x="7" y="15"/>
                    <a:pt x="6" y="16"/>
                  </a:cubicBezTo>
                  <a:cubicBezTo>
                    <a:pt x="4" y="13"/>
                    <a:pt x="4" y="17"/>
                    <a:pt x="1" y="15"/>
                  </a:cubicBezTo>
                  <a:cubicBezTo>
                    <a:pt x="1" y="14"/>
                    <a:pt x="0" y="11"/>
                    <a:pt x="1" y="10"/>
                  </a:cubicBezTo>
                  <a:cubicBezTo>
                    <a:pt x="1" y="10"/>
                    <a:pt x="3" y="11"/>
                    <a:pt x="4" y="10"/>
                  </a:cubicBezTo>
                  <a:cubicBezTo>
                    <a:pt x="5" y="9"/>
                    <a:pt x="4" y="7"/>
                    <a:pt x="5" y="6"/>
                  </a:cubicBezTo>
                  <a:cubicBezTo>
                    <a:pt x="5" y="6"/>
                    <a:pt x="7" y="7"/>
                    <a:pt x="8" y="6"/>
                  </a:cubicBezTo>
                  <a:cubicBezTo>
                    <a:pt x="9" y="4"/>
                    <a:pt x="12" y="3"/>
                    <a:pt x="13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/>
            <a:lstStyle/>
            <a:p>
              <a:pPr defTabSz="920750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9" name="Freeform 21"/>
            <p:cNvSpPr/>
            <p:nvPr/>
          </p:nvSpPr>
          <p:spPr bwMode="auto">
            <a:xfrm>
              <a:off x="1893887" y="973137"/>
              <a:ext cx="23813" cy="36513"/>
            </a:xfrm>
            <a:custGeom>
              <a:avLst/>
              <a:gdLst>
                <a:gd name="T0" fmla="*/ 6 w 6"/>
                <a:gd name="T1" fmla="*/ 5 h 10"/>
                <a:gd name="T2" fmla="*/ 6 w 6"/>
                <a:gd name="T3" fmla="*/ 5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" h="10">
                  <a:moveTo>
                    <a:pt x="6" y="5"/>
                  </a:moveTo>
                  <a:cubicBezTo>
                    <a:pt x="3" y="10"/>
                    <a:pt x="0" y="0"/>
                    <a:pt x="6" y="5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/>
            <a:lstStyle/>
            <a:p>
              <a:pPr defTabSz="920750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0" name="Freeform 22"/>
            <p:cNvSpPr/>
            <p:nvPr/>
          </p:nvSpPr>
          <p:spPr bwMode="auto">
            <a:xfrm>
              <a:off x="1943100" y="979487"/>
              <a:ext cx="68263" cy="41275"/>
            </a:xfrm>
            <a:custGeom>
              <a:avLst/>
              <a:gdLst>
                <a:gd name="T0" fmla="*/ 17 w 18"/>
                <a:gd name="T1" fmla="*/ 3 h 11"/>
                <a:gd name="T2" fmla="*/ 4 w 18"/>
                <a:gd name="T3" fmla="*/ 10 h 11"/>
                <a:gd name="T4" fmla="*/ 0 w 18"/>
                <a:gd name="T5" fmla="*/ 6 h 11"/>
                <a:gd name="T6" fmla="*/ 9 w 18"/>
                <a:gd name="T7" fmla="*/ 3 h 11"/>
                <a:gd name="T8" fmla="*/ 17 w 18"/>
                <a:gd name="T9" fmla="*/ 3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1">
                  <a:moveTo>
                    <a:pt x="17" y="3"/>
                  </a:moveTo>
                  <a:cubicBezTo>
                    <a:pt x="18" y="11"/>
                    <a:pt x="8" y="7"/>
                    <a:pt x="4" y="10"/>
                  </a:cubicBezTo>
                  <a:cubicBezTo>
                    <a:pt x="2" y="10"/>
                    <a:pt x="3" y="6"/>
                    <a:pt x="0" y="6"/>
                  </a:cubicBezTo>
                  <a:cubicBezTo>
                    <a:pt x="1" y="2"/>
                    <a:pt x="8" y="7"/>
                    <a:pt x="9" y="3"/>
                  </a:cubicBezTo>
                  <a:cubicBezTo>
                    <a:pt x="9" y="0"/>
                    <a:pt x="12" y="5"/>
                    <a:pt x="17" y="3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/>
            <a:lstStyle/>
            <a:p>
              <a:pPr defTabSz="920750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1" name="Freeform 23"/>
            <p:cNvSpPr/>
            <p:nvPr/>
          </p:nvSpPr>
          <p:spPr bwMode="auto">
            <a:xfrm>
              <a:off x="2317750" y="987425"/>
              <a:ext cx="60325" cy="30163"/>
            </a:xfrm>
            <a:custGeom>
              <a:avLst/>
              <a:gdLst>
                <a:gd name="T0" fmla="*/ 14 w 16"/>
                <a:gd name="T1" fmla="*/ 3 h 8"/>
                <a:gd name="T2" fmla="*/ 14 w 16"/>
                <a:gd name="T3" fmla="*/ 5 h 8"/>
                <a:gd name="T4" fmla="*/ 10 w 16"/>
                <a:gd name="T5" fmla="*/ 7 h 8"/>
                <a:gd name="T6" fmla="*/ 8 w 16"/>
                <a:gd name="T7" fmla="*/ 8 h 8"/>
                <a:gd name="T8" fmla="*/ 4 w 16"/>
                <a:gd name="T9" fmla="*/ 7 h 8"/>
                <a:gd name="T10" fmla="*/ 3 w 16"/>
                <a:gd name="T11" fmla="*/ 8 h 8"/>
                <a:gd name="T12" fmla="*/ 1 w 16"/>
                <a:gd name="T13" fmla="*/ 7 h 8"/>
                <a:gd name="T14" fmla="*/ 14 w 16"/>
                <a:gd name="T15" fmla="*/ 3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" h="8">
                  <a:moveTo>
                    <a:pt x="14" y="3"/>
                  </a:moveTo>
                  <a:cubicBezTo>
                    <a:pt x="16" y="4"/>
                    <a:pt x="15" y="5"/>
                    <a:pt x="14" y="5"/>
                  </a:cubicBezTo>
                  <a:cubicBezTo>
                    <a:pt x="13" y="7"/>
                    <a:pt x="12" y="6"/>
                    <a:pt x="10" y="7"/>
                  </a:cubicBezTo>
                  <a:cubicBezTo>
                    <a:pt x="9" y="7"/>
                    <a:pt x="8" y="8"/>
                    <a:pt x="8" y="8"/>
                  </a:cubicBezTo>
                  <a:cubicBezTo>
                    <a:pt x="7" y="8"/>
                    <a:pt x="6" y="7"/>
                    <a:pt x="4" y="7"/>
                  </a:cubicBezTo>
                  <a:cubicBezTo>
                    <a:pt x="4" y="7"/>
                    <a:pt x="3" y="8"/>
                    <a:pt x="3" y="8"/>
                  </a:cubicBezTo>
                  <a:cubicBezTo>
                    <a:pt x="1" y="8"/>
                    <a:pt x="1" y="8"/>
                    <a:pt x="1" y="7"/>
                  </a:cubicBezTo>
                  <a:cubicBezTo>
                    <a:pt x="0" y="0"/>
                    <a:pt x="13" y="7"/>
                    <a:pt x="14" y="3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/>
            <a:lstStyle/>
            <a:p>
              <a:pPr defTabSz="920750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2" name="Freeform 24"/>
            <p:cNvSpPr/>
            <p:nvPr/>
          </p:nvSpPr>
          <p:spPr bwMode="auto">
            <a:xfrm>
              <a:off x="2097087" y="1001712"/>
              <a:ext cx="33338" cy="19050"/>
            </a:xfrm>
            <a:custGeom>
              <a:avLst/>
              <a:gdLst>
                <a:gd name="T0" fmla="*/ 0 w 9"/>
                <a:gd name="T1" fmla="*/ 3 h 5"/>
                <a:gd name="T2" fmla="*/ 7 w 9"/>
                <a:gd name="T3" fmla="*/ 4 h 5"/>
                <a:gd name="T4" fmla="*/ 0 w 9"/>
                <a:gd name="T5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5">
                  <a:moveTo>
                    <a:pt x="0" y="3"/>
                  </a:moveTo>
                  <a:cubicBezTo>
                    <a:pt x="0" y="1"/>
                    <a:pt x="9" y="0"/>
                    <a:pt x="7" y="4"/>
                  </a:cubicBezTo>
                  <a:cubicBezTo>
                    <a:pt x="4" y="3"/>
                    <a:pt x="4" y="5"/>
                    <a:pt x="0" y="3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/>
            <a:lstStyle/>
            <a:p>
              <a:pPr defTabSz="920750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3" name="Freeform 25"/>
            <p:cNvSpPr/>
            <p:nvPr/>
          </p:nvSpPr>
          <p:spPr bwMode="auto">
            <a:xfrm>
              <a:off x="2427287" y="1006475"/>
              <a:ext cx="19050" cy="19050"/>
            </a:xfrm>
            <a:custGeom>
              <a:avLst/>
              <a:gdLst>
                <a:gd name="T0" fmla="*/ 0 w 5"/>
                <a:gd name="T1" fmla="*/ 0 h 5"/>
                <a:gd name="T2" fmla="*/ 4 w 5"/>
                <a:gd name="T3" fmla="*/ 5 h 5"/>
                <a:gd name="T4" fmla="*/ 0 w 5"/>
                <a:gd name="T5" fmla="*/ 5 h 5"/>
                <a:gd name="T6" fmla="*/ 0 w 5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5">
                  <a:moveTo>
                    <a:pt x="0" y="0"/>
                  </a:moveTo>
                  <a:cubicBezTo>
                    <a:pt x="3" y="0"/>
                    <a:pt x="5" y="2"/>
                    <a:pt x="4" y="5"/>
                  </a:cubicBezTo>
                  <a:cubicBezTo>
                    <a:pt x="0" y="5"/>
                    <a:pt x="0" y="5"/>
                    <a:pt x="0" y="5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/>
            <a:lstStyle/>
            <a:p>
              <a:pPr defTabSz="920750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4" name="Freeform 26"/>
            <p:cNvSpPr/>
            <p:nvPr/>
          </p:nvSpPr>
          <p:spPr bwMode="auto">
            <a:xfrm>
              <a:off x="2284412" y="1036637"/>
              <a:ext cx="374650" cy="112713"/>
            </a:xfrm>
            <a:custGeom>
              <a:avLst/>
              <a:gdLst>
                <a:gd name="T0" fmla="*/ 100 w 100"/>
                <a:gd name="T1" fmla="*/ 16 h 30"/>
                <a:gd name="T2" fmla="*/ 100 w 100"/>
                <a:gd name="T3" fmla="*/ 23 h 30"/>
                <a:gd name="T4" fmla="*/ 96 w 100"/>
                <a:gd name="T5" fmla="*/ 26 h 30"/>
                <a:gd name="T6" fmla="*/ 79 w 100"/>
                <a:gd name="T7" fmla="*/ 26 h 30"/>
                <a:gd name="T8" fmla="*/ 73 w 100"/>
                <a:gd name="T9" fmla="*/ 29 h 30"/>
                <a:gd name="T10" fmla="*/ 69 w 100"/>
                <a:gd name="T11" fmla="*/ 28 h 30"/>
                <a:gd name="T12" fmla="*/ 68 w 100"/>
                <a:gd name="T13" fmla="*/ 29 h 30"/>
                <a:gd name="T14" fmla="*/ 62 w 100"/>
                <a:gd name="T15" fmla="*/ 29 h 30"/>
                <a:gd name="T16" fmla="*/ 62 w 100"/>
                <a:gd name="T17" fmla="*/ 28 h 30"/>
                <a:gd name="T18" fmla="*/ 59 w 100"/>
                <a:gd name="T19" fmla="*/ 29 h 30"/>
                <a:gd name="T20" fmla="*/ 54 w 100"/>
                <a:gd name="T21" fmla="*/ 26 h 30"/>
                <a:gd name="T22" fmla="*/ 33 w 100"/>
                <a:gd name="T23" fmla="*/ 26 h 30"/>
                <a:gd name="T24" fmla="*/ 34 w 100"/>
                <a:gd name="T25" fmla="*/ 23 h 30"/>
                <a:gd name="T26" fmla="*/ 31 w 100"/>
                <a:gd name="T27" fmla="*/ 22 h 30"/>
                <a:gd name="T28" fmla="*/ 28 w 100"/>
                <a:gd name="T29" fmla="*/ 16 h 30"/>
                <a:gd name="T30" fmla="*/ 31 w 100"/>
                <a:gd name="T31" fmla="*/ 14 h 30"/>
                <a:gd name="T32" fmla="*/ 28 w 100"/>
                <a:gd name="T33" fmla="*/ 8 h 30"/>
                <a:gd name="T34" fmla="*/ 16 w 100"/>
                <a:gd name="T35" fmla="*/ 9 h 30"/>
                <a:gd name="T36" fmla="*/ 13 w 100"/>
                <a:gd name="T37" fmla="*/ 7 h 30"/>
                <a:gd name="T38" fmla="*/ 10 w 100"/>
                <a:gd name="T39" fmla="*/ 5 h 30"/>
                <a:gd name="T40" fmla="*/ 5 w 100"/>
                <a:gd name="T41" fmla="*/ 7 h 30"/>
                <a:gd name="T42" fmla="*/ 2 w 100"/>
                <a:gd name="T43" fmla="*/ 1 h 30"/>
                <a:gd name="T44" fmla="*/ 17 w 100"/>
                <a:gd name="T45" fmla="*/ 0 h 30"/>
                <a:gd name="T46" fmla="*/ 20 w 100"/>
                <a:gd name="T47" fmla="*/ 1 h 30"/>
                <a:gd name="T48" fmla="*/ 20 w 100"/>
                <a:gd name="T49" fmla="*/ 4 h 30"/>
                <a:gd name="T50" fmla="*/ 24 w 100"/>
                <a:gd name="T51" fmla="*/ 7 h 30"/>
                <a:gd name="T52" fmla="*/ 37 w 100"/>
                <a:gd name="T53" fmla="*/ 7 h 30"/>
                <a:gd name="T54" fmla="*/ 37 w 100"/>
                <a:gd name="T55" fmla="*/ 14 h 30"/>
                <a:gd name="T56" fmla="*/ 47 w 100"/>
                <a:gd name="T57" fmla="*/ 15 h 30"/>
                <a:gd name="T58" fmla="*/ 47 w 100"/>
                <a:gd name="T59" fmla="*/ 18 h 30"/>
                <a:gd name="T60" fmla="*/ 49 w 100"/>
                <a:gd name="T61" fmla="*/ 16 h 30"/>
                <a:gd name="T62" fmla="*/ 66 w 100"/>
                <a:gd name="T63" fmla="*/ 16 h 30"/>
                <a:gd name="T64" fmla="*/ 69 w 100"/>
                <a:gd name="T65" fmla="*/ 18 h 30"/>
                <a:gd name="T66" fmla="*/ 73 w 100"/>
                <a:gd name="T67" fmla="*/ 15 h 30"/>
                <a:gd name="T68" fmla="*/ 77 w 100"/>
                <a:gd name="T69" fmla="*/ 15 h 30"/>
                <a:gd name="T70" fmla="*/ 100 w 100"/>
                <a:gd name="T71" fmla="*/ 16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00" h="30">
                  <a:moveTo>
                    <a:pt x="100" y="16"/>
                  </a:moveTo>
                  <a:cubicBezTo>
                    <a:pt x="100" y="23"/>
                    <a:pt x="100" y="23"/>
                    <a:pt x="100" y="23"/>
                  </a:cubicBezTo>
                  <a:cubicBezTo>
                    <a:pt x="98" y="23"/>
                    <a:pt x="96" y="24"/>
                    <a:pt x="96" y="26"/>
                  </a:cubicBezTo>
                  <a:cubicBezTo>
                    <a:pt x="89" y="27"/>
                    <a:pt x="84" y="26"/>
                    <a:pt x="79" y="26"/>
                  </a:cubicBezTo>
                  <a:cubicBezTo>
                    <a:pt x="77" y="26"/>
                    <a:pt x="75" y="29"/>
                    <a:pt x="73" y="29"/>
                  </a:cubicBezTo>
                  <a:cubicBezTo>
                    <a:pt x="71" y="29"/>
                    <a:pt x="71" y="28"/>
                    <a:pt x="69" y="28"/>
                  </a:cubicBezTo>
                  <a:cubicBezTo>
                    <a:pt x="70" y="28"/>
                    <a:pt x="68" y="29"/>
                    <a:pt x="68" y="29"/>
                  </a:cubicBezTo>
                  <a:cubicBezTo>
                    <a:pt x="67" y="29"/>
                    <a:pt x="62" y="29"/>
                    <a:pt x="62" y="29"/>
                  </a:cubicBezTo>
                  <a:cubicBezTo>
                    <a:pt x="62" y="29"/>
                    <a:pt x="62" y="28"/>
                    <a:pt x="62" y="28"/>
                  </a:cubicBezTo>
                  <a:cubicBezTo>
                    <a:pt x="61" y="27"/>
                    <a:pt x="59" y="29"/>
                    <a:pt x="59" y="29"/>
                  </a:cubicBezTo>
                  <a:cubicBezTo>
                    <a:pt x="56" y="28"/>
                    <a:pt x="56" y="26"/>
                    <a:pt x="54" y="26"/>
                  </a:cubicBezTo>
                  <a:cubicBezTo>
                    <a:pt x="48" y="26"/>
                    <a:pt x="41" y="30"/>
                    <a:pt x="33" y="26"/>
                  </a:cubicBezTo>
                  <a:cubicBezTo>
                    <a:pt x="33" y="25"/>
                    <a:pt x="34" y="25"/>
                    <a:pt x="34" y="23"/>
                  </a:cubicBezTo>
                  <a:cubicBezTo>
                    <a:pt x="34" y="21"/>
                    <a:pt x="32" y="23"/>
                    <a:pt x="31" y="22"/>
                  </a:cubicBezTo>
                  <a:cubicBezTo>
                    <a:pt x="30" y="20"/>
                    <a:pt x="31" y="17"/>
                    <a:pt x="28" y="16"/>
                  </a:cubicBezTo>
                  <a:cubicBezTo>
                    <a:pt x="29" y="15"/>
                    <a:pt x="31" y="15"/>
                    <a:pt x="31" y="14"/>
                  </a:cubicBezTo>
                  <a:cubicBezTo>
                    <a:pt x="31" y="11"/>
                    <a:pt x="27" y="12"/>
                    <a:pt x="28" y="8"/>
                  </a:cubicBezTo>
                  <a:cubicBezTo>
                    <a:pt x="26" y="10"/>
                    <a:pt x="20" y="9"/>
                    <a:pt x="16" y="9"/>
                  </a:cubicBezTo>
                  <a:cubicBezTo>
                    <a:pt x="13" y="11"/>
                    <a:pt x="14" y="7"/>
                    <a:pt x="13" y="7"/>
                  </a:cubicBezTo>
                  <a:cubicBezTo>
                    <a:pt x="12" y="6"/>
                    <a:pt x="10" y="7"/>
                    <a:pt x="10" y="5"/>
                  </a:cubicBezTo>
                  <a:cubicBezTo>
                    <a:pt x="9" y="6"/>
                    <a:pt x="7" y="7"/>
                    <a:pt x="5" y="7"/>
                  </a:cubicBezTo>
                  <a:cubicBezTo>
                    <a:pt x="9" y="2"/>
                    <a:pt x="0" y="6"/>
                    <a:pt x="2" y="1"/>
                  </a:cubicBezTo>
                  <a:cubicBezTo>
                    <a:pt x="8" y="2"/>
                    <a:pt x="12" y="0"/>
                    <a:pt x="17" y="0"/>
                  </a:cubicBezTo>
                  <a:cubicBezTo>
                    <a:pt x="17" y="1"/>
                    <a:pt x="19" y="0"/>
                    <a:pt x="20" y="1"/>
                  </a:cubicBezTo>
                  <a:cubicBezTo>
                    <a:pt x="20" y="1"/>
                    <a:pt x="20" y="3"/>
                    <a:pt x="20" y="4"/>
                  </a:cubicBezTo>
                  <a:cubicBezTo>
                    <a:pt x="21" y="5"/>
                    <a:pt x="25" y="3"/>
                    <a:pt x="24" y="7"/>
                  </a:cubicBezTo>
                  <a:cubicBezTo>
                    <a:pt x="28" y="3"/>
                    <a:pt x="32" y="7"/>
                    <a:pt x="37" y="7"/>
                  </a:cubicBezTo>
                  <a:cubicBezTo>
                    <a:pt x="36" y="11"/>
                    <a:pt x="39" y="11"/>
                    <a:pt x="37" y="14"/>
                  </a:cubicBezTo>
                  <a:cubicBezTo>
                    <a:pt x="39" y="14"/>
                    <a:pt x="43" y="13"/>
                    <a:pt x="47" y="15"/>
                  </a:cubicBezTo>
                  <a:cubicBezTo>
                    <a:pt x="48" y="15"/>
                    <a:pt x="40" y="18"/>
                    <a:pt x="47" y="18"/>
                  </a:cubicBezTo>
                  <a:cubicBezTo>
                    <a:pt x="48" y="18"/>
                    <a:pt x="48" y="16"/>
                    <a:pt x="49" y="16"/>
                  </a:cubicBezTo>
                  <a:cubicBezTo>
                    <a:pt x="54" y="16"/>
                    <a:pt x="60" y="16"/>
                    <a:pt x="66" y="16"/>
                  </a:cubicBezTo>
                  <a:cubicBezTo>
                    <a:pt x="67" y="16"/>
                    <a:pt x="69" y="18"/>
                    <a:pt x="69" y="18"/>
                  </a:cubicBezTo>
                  <a:cubicBezTo>
                    <a:pt x="72" y="17"/>
                    <a:pt x="66" y="15"/>
                    <a:pt x="73" y="15"/>
                  </a:cubicBezTo>
                  <a:cubicBezTo>
                    <a:pt x="75" y="15"/>
                    <a:pt x="76" y="15"/>
                    <a:pt x="77" y="15"/>
                  </a:cubicBezTo>
                  <a:cubicBezTo>
                    <a:pt x="83" y="14"/>
                    <a:pt x="92" y="14"/>
                    <a:pt x="100" y="16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/>
            <a:lstStyle/>
            <a:p>
              <a:pPr defTabSz="920750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5" name="Freeform 27"/>
            <p:cNvSpPr/>
            <p:nvPr/>
          </p:nvSpPr>
          <p:spPr bwMode="auto">
            <a:xfrm>
              <a:off x="5475287" y="1031875"/>
              <a:ext cx="376238" cy="269875"/>
            </a:xfrm>
            <a:custGeom>
              <a:avLst/>
              <a:gdLst>
                <a:gd name="T0" fmla="*/ 82 w 100"/>
                <a:gd name="T1" fmla="*/ 2 h 72"/>
                <a:gd name="T2" fmla="*/ 99 w 100"/>
                <a:gd name="T3" fmla="*/ 1 h 72"/>
                <a:gd name="T4" fmla="*/ 98 w 100"/>
                <a:gd name="T5" fmla="*/ 8 h 72"/>
                <a:gd name="T6" fmla="*/ 79 w 100"/>
                <a:gd name="T7" fmla="*/ 10 h 72"/>
                <a:gd name="T8" fmla="*/ 77 w 100"/>
                <a:gd name="T9" fmla="*/ 13 h 72"/>
                <a:gd name="T10" fmla="*/ 74 w 100"/>
                <a:gd name="T11" fmla="*/ 13 h 72"/>
                <a:gd name="T12" fmla="*/ 71 w 100"/>
                <a:gd name="T13" fmla="*/ 16 h 72"/>
                <a:gd name="T14" fmla="*/ 68 w 100"/>
                <a:gd name="T15" fmla="*/ 15 h 72"/>
                <a:gd name="T16" fmla="*/ 63 w 100"/>
                <a:gd name="T17" fmla="*/ 16 h 72"/>
                <a:gd name="T18" fmla="*/ 57 w 100"/>
                <a:gd name="T19" fmla="*/ 17 h 72"/>
                <a:gd name="T20" fmla="*/ 56 w 100"/>
                <a:gd name="T21" fmla="*/ 20 h 72"/>
                <a:gd name="T22" fmla="*/ 49 w 100"/>
                <a:gd name="T23" fmla="*/ 24 h 72"/>
                <a:gd name="T24" fmla="*/ 44 w 100"/>
                <a:gd name="T25" fmla="*/ 27 h 72"/>
                <a:gd name="T26" fmla="*/ 42 w 100"/>
                <a:gd name="T27" fmla="*/ 30 h 72"/>
                <a:gd name="T28" fmla="*/ 40 w 100"/>
                <a:gd name="T29" fmla="*/ 33 h 72"/>
                <a:gd name="T30" fmla="*/ 33 w 100"/>
                <a:gd name="T31" fmla="*/ 36 h 72"/>
                <a:gd name="T32" fmla="*/ 32 w 100"/>
                <a:gd name="T33" fmla="*/ 37 h 72"/>
                <a:gd name="T34" fmla="*/ 26 w 100"/>
                <a:gd name="T35" fmla="*/ 40 h 72"/>
                <a:gd name="T36" fmla="*/ 23 w 100"/>
                <a:gd name="T37" fmla="*/ 45 h 72"/>
                <a:gd name="T38" fmla="*/ 25 w 100"/>
                <a:gd name="T39" fmla="*/ 54 h 72"/>
                <a:gd name="T40" fmla="*/ 20 w 100"/>
                <a:gd name="T41" fmla="*/ 57 h 72"/>
                <a:gd name="T42" fmla="*/ 23 w 100"/>
                <a:gd name="T43" fmla="*/ 62 h 72"/>
                <a:gd name="T44" fmla="*/ 22 w 100"/>
                <a:gd name="T45" fmla="*/ 64 h 72"/>
                <a:gd name="T46" fmla="*/ 23 w 100"/>
                <a:gd name="T47" fmla="*/ 65 h 72"/>
                <a:gd name="T48" fmla="*/ 25 w 100"/>
                <a:gd name="T49" fmla="*/ 64 h 72"/>
                <a:gd name="T50" fmla="*/ 29 w 100"/>
                <a:gd name="T51" fmla="*/ 66 h 72"/>
                <a:gd name="T52" fmla="*/ 27 w 100"/>
                <a:gd name="T53" fmla="*/ 72 h 72"/>
                <a:gd name="T54" fmla="*/ 15 w 100"/>
                <a:gd name="T55" fmla="*/ 72 h 72"/>
                <a:gd name="T56" fmla="*/ 16 w 100"/>
                <a:gd name="T57" fmla="*/ 69 h 72"/>
                <a:gd name="T58" fmla="*/ 12 w 100"/>
                <a:gd name="T59" fmla="*/ 68 h 72"/>
                <a:gd name="T60" fmla="*/ 9 w 100"/>
                <a:gd name="T61" fmla="*/ 65 h 72"/>
                <a:gd name="T62" fmla="*/ 6 w 100"/>
                <a:gd name="T63" fmla="*/ 65 h 72"/>
                <a:gd name="T64" fmla="*/ 2 w 100"/>
                <a:gd name="T65" fmla="*/ 65 h 72"/>
                <a:gd name="T66" fmla="*/ 1 w 100"/>
                <a:gd name="T67" fmla="*/ 55 h 72"/>
                <a:gd name="T68" fmla="*/ 8 w 100"/>
                <a:gd name="T69" fmla="*/ 52 h 72"/>
                <a:gd name="T70" fmla="*/ 6 w 100"/>
                <a:gd name="T71" fmla="*/ 51 h 72"/>
                <a:gd name="T72" fmla="*/ 8 w 100"/>
                <a:gd name="T73" fmla="*/ 48 h 72"/>
                <a:gd name="T74" fmla="*/ 15 w 100"/>
                <a:gd name="T75" fmla="*/ 45 h 72"/>
                <a:gd name="T76" fmla="*/ 15 w 100"/>
                <a:gd name="T77" fmla="*/ 40 h 72"/>
                <a:gd name="T78" fmla="*/ 19 w 100"/>
                <a:gd name="T79" fmla="*/ 38 h 72"/>
                <a:gd name="T80" fmla="*/ 22 w 100"/>
                <a:gd name="T81" fmla="*/ 34 h 72"/>
                <a:gd name="T82" fmla="*/ 22 w 100"/>
                <a:gd name="T83" fmla="*/ 27 h 72"/>
                <a:gd name="T84" fmla="*/ 33 w 100"/>
                <a:gd name="T85" fmla="*/ 23 h 72"/>
                <a:gd name="T86" fmla="*/ 35 w 100"/>
                <a:gd name="T87" fmla="*/ 20 h 72"/>
                <a:gd name="T88" fmla="*/ 36 w 100"/>
                <a:gd name="T89" fmla="*/ 22 h 72"/>
                <a:gd name="T90" fmla="*/ 39 w 100"/>
                <a:gd name="T91" fmla="*/ 19 h 72"/>
                <a:gd name="T92" fmla="*/ 40 w 100"/>
                <a:gd name="T93" fmla="*/ 16 h 72"/>
                <a:gd name="T94" fmla="*/ 47 w 100"/>
                <a:gd name="T95" fmla="*/ 15 h 72"/>
                <a:gd name="T96" fmla="*/ 56 w 100"/>
                <a:gd name="T97" fmla="*/ 13 h 72"/>
                <a:gd name="T98" fmla="*/ 57 w 100"/>
                <a:gd name="T99" fmla="*/ 12 h 72"/>
                <a:gd name="T100" fmla="*/ 60 w 100"/>
                <a:gd name="T101" fmla="*/ 13 h 72"/>
                <a:gd name="T102" fmla="*/ 61 w 100"/>
                <a:gd name="T103" fmla="*/ 10 h 72"/>
                <a:gd name="T104" fmla="*/ 63 w 100"/>
                <a:gd name="T105" fmla="*/ 10 h 72"/>
                <a:gd name="T106" fmla="*/ 72 w 100"/>
                <a:gd name="T107" fmla="*/ 9 h 72"/>
                <a:gd name="T108" fmla="*/ 75 w 100"/>
                <a:gd name="T109" fmla="*/ 8 h 72"/>
                <a:gd name="T110" fmla="*/ 77 w 100"/>
                <a:gd name="T111" fmla="*/ 6 h 72"/>
                <a:gd name="T112" fmla="*/ 82 w 100"/>
                <a:gd name="T113" fmla="*/ 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" h="72">
                  <a:moveTo>
                    <a:pt x="82" y="2"/>
                  </a:moveTo>
                  <a:cubicBezTo>
                    <a:pt x="87" y="5"/>
                    <a:pt x="93" y="0"/>
                    <a:pt x="99" y="1"/>
                  </a:cubicBezTo>
                  <a:cubicBezTo>
                    <a:pt x="100" y="4"/>
                    <a:pt x="97" y="4"/>
                    <a:pt x="98" y="8"/>
                  </a:cubicBezTo>
                  <a:cubicBezTo>
                    <a:pt x="93" y="5"/>
                    <a:pt x="86" y="10"/>
                    <a:pt x="79" y="10"/>
                  </a:cubicBezTo>
                  <a:cubicBezTo>
                    <a:pt x="78" y="10"/>
                    <a:pt x="78" y="13"/>
                    <a:pt x="77" y="13"/>
                  </a:cubicBezTo>
                  <a:cubicBezTo>
                    <a:pt x="76" y="14"/>
                    <a:pt x="74" y="13"/>
                    <a:pt x="74" y="13"/>
                  </a:cubicBezTo>
                  <a:cubicBezTo>
                    <a:pt x="74" y="13"/>
                    <a:pt x="71" y="16"/>
                    <a:pt x="71" y="16"/>
                  </a:cubicBezTo>
                  <a:cubicBezTo>
                    <a:pt x="70" y="16"/>
                    <a:pt x="70" y="14"/>
                    <a:pt x="68" y="15"/>
                  </a:cubicBezTo>
                  <a:cubicBezTo>
                    <a:pt x="67" y="15"/>
                    <a:pt x="65" y="15"/>
                    <a:pt x="63" y="16"/>
                  </a:cubicBezTo>
                  <a:cubicBezTo>
                    <a:pt x="62" y="16"/>
                    <a:pt x="59" y="17"/>
                    <a:pt x="57" y="17"/>
                  </a:cubicBezTo>
                  <a:cubicBezTo>
                    <a:pt x="55" y="18"/>
                    <a:pt x="57" y="19"/>
                    <a:pt x="56" y="20"/>
                  </a:cubicBezTo>
                  <a:cubicBezTo>
                    <a:pt x="55" y="21"/>
                    <a:pt x="49" y="20"/>
                    <a:pt x="49" y="24"/>
                  </a:cubicBezTo>
                  <a:cubicBezTo>
                    <a:pt x="48" y="26"/>
                    <a:pt x="45" y="27"/>
                    <a:pt x="44" y="27"/>
                  </a:cubicBezTo>
                  <a:cubicBezTo>
                    <a:pt x="44" y="28"/>
                    <a:pt x="42" y="29"/>
                    <a:pt x="42" y="30"/>
                  </a:cubicBezTo>
                  <a:cubicBezTo>
                    <a:pt x="41" y="31"/>
                    <a:pt x="40" y="31"/>
                    <a:pt x="40" y="33"/>
                  </a:cubicBezTo>
                  <a:cubicBezTo>
                    <a:pt x="35" y="34"/>
                    <a:pt x="36" y="32"/>
                    <a:pt x="33" y="36"/>
                  </a:cubicBezTo>
                  <a:cubicBezTo>
                    <a:pt x="33" y="36"/>
                    <a:pt x="32" y="35"/>
                    <a:pt x="32" y="37"/>
                  </a:cubicBezTo>
                  <a:cubicBezTo>
                    <a:pt x="32" y="39"/>
                    <a:pt x="28" y="38"/>
                    <a:pt x="26" y="40"/>
                  </a:cubicBezTo>
                  <a:cubicBezTo>
                    <a:pt x="26" y="42"/>
                    <a:pt x="28" y="47"/>
                    <a:pt x="23" y="45"/>
                  </a:cubicBezTo>
                  <a:cubicBezTo>
                    <a:pt x="24" y="48"/>
                    <a:pt x="22" y="54"/>
                    <a:pt x="25" y="54"/>
                  </a:cubicBezTo>
                  <a:cubicBezTo>
                    <a:pt x="24" y="55"/>
                    <a:pt x="22" y="56"/>
                    <a:pt x="20" y="57"/>
                  </a:cubicBezTo>
                  <a:cubicBezTo>
                    <a:pt x="19" y="60"/>
                    <a:pt x="24" y="59"/>
                    <a:pt x="23" y="62"/>
                  </a:cubicBezTo>
                  <a:cubicBezTo>
                    <a:pt x="23" y="62"/>
                    <a:pt x="21" y="63"/>
                    <a:pt x="22" y="64"/>
                  </a:cubicBezTo>
                  <a:cubicBezTo>
                    <a:pt x="22" y="63"/>
                    <a:pt x="24" y="65"/>
                    <a:pt x="23" y="65"/>
                  </a:cubicBezTo>
                  <a:cubicBezTo>
                    <a:pt x="24" y="65"/>
                    <a:pt x="25" y="64"/>
                    <a:pt x="25" y="64"/>
                  </a:cubicBezTo>
                  <a:cubicBezTo>
                    <a:pt x="26" y="64"/>
                    <a:pt x="26" y="67"/>
                    <a:pt x="29" y="66"/>
                  </a:cubicBezTo>
                  <a:cubicBezTo>
                    <a:pt x="29" y="69"/>
                    <a:pt x="27" y="69"/>
                    <a:pt x="27" y="72"/>
                  </a:cubicBezTo>
                  <a:cubicBezTo>
                    <a:pt x="15" y="72"/>
                    <a:pt x="15" y="72"/>
                    <a:pt x="15" y="72"/>
                  </a:cubicBezTo>
                  <a:cubicBezTo>
                    <a:pt x="15" y="71"/>
                    <a:pt x="17" y="70"/>
                    <a:pt x="16" y="69"/>
                  </a:cubicBezTo>
                  <a:cubicBezTo>
                    <a:pt x="15" y="68"/>
                    <a:pt x="14" y="69"/>
                    <a:pt x="12" y="68"/>
                  </a:cubicBezTo>
                  <a:cubicBezTo>
                    <a:pt x="11" y="67"/>
                    <a:pt x="10" y="65"/>
                    <a:pt x="9" y="65"/>
                  </a:cubicBezTo>
                  <a:cubicBezTo>
                    <a:pt x="9" y="65"/>
                    <a:pt x="7" y="65"/>
                    <a:pt x="6" y="65"/>
                  </a:cubicBezTo>
                  <a:cubicBezTo>
                    <a:pt x="5" y="64"/>
                    <a:pt x="5" y="65"/>
                    <a:pt x="2" y="65"/>
                  </a:cubicBezTo>
                  <a:cubicBezTo>
                    <a:pt x="2" y="62"/>
                    <a:pt x="0" y="60"/>
                    <a:pt x="1" y="55"/>
                  </a:cubicBezTo>
                  <a:cubicBezTo>
                    <a:pt x="5" y="60"/>
                    <a:pt x="1" y="50"/>
                    <a:pt x="8" y="52"/>
                  </a:cubicBezTo>
                  <a:cubicBezTo>
                    <a:pt x="9" y="51"/>
                    <a:pt x="6" y="51"/>
                    <a:pt x="6" y="51"/>
                  </a:cubicBezTo>
                  <a:cubicBezTo>
                    <a:pt x="7" y="50"/>
                    <a:pt x="11" y="49"/>
                    <a:pt x="8" y="48"/>
                  </a:cubicBezTo>
                  <a:cubicBezTo>
                    <a:pt x="9" y="46"/>
                    <a:pt x="12" y="46"/>
                    <a:pt x="15" y="45"/>
                  </a:cubicBezTo>
                  <a:cubicBezTo>
                    <a:pt x="14" y="43"/>
                    <a:pt x="19" y="41"/>
                    <a:pt x="15" y="40"/>
                  </a:cubicBezTo>
                  <a:cubicBezTo>
                    <a:pt x="15" y="38"/>
                    <a:pt x="17" y="39"/>
                    <a:pt x="19" y="38"/>
                  </a:cubicBezTo>
                  <a:cubicBezTo>
                    <a:pt x="19" y="36"/>
                    <a:pt x="20" y="35"/>
                    <a:pt x="22" y="34"/>
                  </a:cubicBezTo>
                  <a:cubicBezTo>
                    <a:pt x="19" y="32"/>
                    <a:pt x="23" y="32"/>
                    <a:pt x="22" y="27"/>
                  </a:cubicBezTo>
                  <a:cubicBezTo>
                    <a:pt x="27" y="27"/>
                    <a:pt x="29" y="24"/>
                    <a:pt x="33" y="23"/>
                  </a:cubicBezTo>
                  <a:cubicBezTo>
                    <a:pt x="35" y="24"/>
                    <a:pt x="34" y="21"/>
                    <a:pt x="35" y="20"/>
                  </a:cubicBezTo>
                  <a:cubicBezTo>
                    <a:pt x="35" y="20"/>
                    <a:pt x="36" y="21"/>
                    <a:pt x="36" y="22"/>
                  </a:cubicBezTo>
                  <a:cubicBezTo>
                    <a:pt x="37" y="21"/>
                    <a:pt x="38" y="20"/>
                    <a:pt x="39" y="19"/>
                  </a:cubicBezTo>
                  <a:cubicBezTo>
                    <a:pt x="39" y="18"/>
                    <a:pt x="40" y="18"/>
                    <a:pt x="40" y="16"/>
                  </a:cubicBezTo>
                  <a:cubicBezTo>
                    <a:pt x="43" y="16"/>
                    <a:pt x="45" y="16"/>
                    <a:pt x="47" y="15"/>
                  </a:cubicBezTo>
                  <a:cubicBezTo>
                    <a:pt x="49" y="13"/>
                    <a:pt x="51" y="14"/>
                    <a:pt x="56" y="13"/>
                  </a:cubicBezTo>
                  <a:cubicBezTo>
                    <a:pt x="57" y="13"/>
                    <a:pt x="56" y="12"/>
                    <a:pt x="57" y="12"/>
                  </a:cubicBezTo>
                  <a:cubicBezTo>
                    <a:pt x="59" y="11"/>
                    <a:pt x="60" y="13"/>
                    <a:pt x="60" y="13"/>
                  </a:cubicBezTo>
                  <a:cubicBezTo>
                    <a:pt x="62" y="13"/>
                    <a:pt x="59" y="10"/>
                    <a:pt x="61" y="10"/>
                  </a:cubicBezTo>
                  <a:cubicBezTo>
                    <a:pt x="62" y="10"/>
                    <a:pt x="62" y="10"/>
                    <a:pt x="63" y="10"/>
                  </a:cubicBezTo>
                  <a:cubicBezTo>
                    <a:pt x="64" y="10"/>
                    <a:pt x="68" y="10"/>
                    <a:pt x="72" y="9"/>
                  </a:cubicBezTo>
                  <a:cubicBezTo>
                    <a:pt x="75" y="8"/>
                    <a:pt x="74" y="9"/>
                    <a:pt x="75" y="8"/>
                  </a:cubicBezTo>
                  <a:cubicBezTo>
                    <a:pt x="75" y="8"/>
                    <a:pt x="77" y="6"/>
                    <a:pt x="77" y="6"/>
                  </a:cubicBezTo>
                  <a:cubicBezTo>
                    <a:pt x="81" y="4"/>
                    <a:pt x="82" y="9"/>
                    <a:pt x="82" y="2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/>
            <a:lstStyle/>
            <a:p>
              <a:pPr defTabSz="920750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6" name="Freeform 28"/>
            <p:cNvSpPr/>
            <p:nvPr/>
          </p:nvSpPr>
          <p:spPr bwMode="auto">
            <a:xfrm>
              <a:off x="2187575" y="1047750"/>
              <a:ext cx="41275" cy="19050"/>
            </a:xfrm>
            <a:custGeom>
              <a:avLst/>
              <a:gdLst>
                <a:gd name="T0" fmla="*/ 8 w 11"/>
                <a:gd name="T1" fmla="*/ 1 h 5"/>
                <a:gd name="T2" fmla="*/ 11 w 11"/>
                <a:gd name="T3" fmla="*/ 1 h 5"/>
                <a:gd name="T4" fmla="*/ 8 w 11"/>
                <a:gd name="T5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5">
                  <a:moveTo>
                    <a:pt x="8" y="1"/>
                  </a:moveTo>
                  <a:cubicBezTo>
                    <a:pt x="11" y="1"/>
                    <a:pt x="11" y="1"/>
                    <a:pt x="11" y="1"/>
                  </a:cubicBezTo>
                  <a:cubicBezTo>
                    <a:pt x="11" y="5"/>
                    <a:pt x="0" y="0"/>
                    <a:pt x="8" y="1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/>
            <a:lstStyle/>
            <a:p>
              <a:pPr defTabSz="920750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7" name="Freeform 29"/>
            <p:cNvSpPr/>
            <p:nvPr/>
          </p:nvSpPr>
          <p:spPr bwMode="auto">
            <a:xfrm>
              <a:off x="7310437" y="1069975"/>
              <a:ext cx="115888" cy="90488"/>
            </a:xfrm>
            <a:custGeom>
              <a:avLst/>
              <a:gdLst>
                <a:gd name="T0" fmla="*/ 8 w 31"/>
                <a:gd name="T1" fmla="*/ 0 h 24"/>
                <a:gd name="T2" fmla="*/ 10 w 31"/>
                <a:gd name="T3" fmla="*/ 2 h 24"/>
                <a:gd name="T4" fmla="*/ 18 w 31"/>
                <a:gd name="T5" fmla="*/ 6 h 24"/>
                <a:gd name="T6" fmla="*/ 22 w 31"/>
                <a:gd name="T7" fmla="*/ 3 h 24"/>
                <a:gd name="T8" fmla="*/ 31 w 31"/>
                <a:gd name="T9" fmla="*/ 5 h 24"/>
                <a:gd name="T10" fmla="*/ 28 w 31"/>
                <a:gd name="T11" fmla="*/ 12 h 24"/>
                <a:gd name="T12" fmla="*/ 17 w 31"/>
                <a:gd name="T13" fmla="*/ 14 h 24"/>
                <a:gd name="T14" fmla="*/ 17 w 31"/>
                <a:gd name="T15" fmla="*/ 16 h 24"/>
                <a:gd name="T16" fmla="*/ 14 w 31"/>
                <a:gd name="T17" fmla="*/ 19 h 24"/>
                <a:gd name="T18" fmla="*/ 10 w 31"/>
                <a:gd name="T19" fmla="*/ 20 h 24"/>
                <a:gd name="T20" fmla="*/ 4 w 31"/>
                <a:gd name="T21" fmla="*/ 17 h 24"/>
                <a:gd name="T22" fmla="*/ 0 w 31"/>
                <a:gd name="T23" fmla="*/ 6 h 24"/>
                <a:gd name="T24" fmla="*/ 8 w 31"/>
                <a:gd name="T2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1" h="24">
                  <a:moveTo>
                    <a:pt x="8" y="0"/>
                  </a:moveTo>
                  <a:cubicBezTo>
                    <a:pt x="10" y="0"/>
                    <a:pt x="10" y="1"/>
                    <a:pt x="10" y="2"/>
                  </a:cubicBezTo>
                  <a:cubicBezTo>
                    <a:pt x="11" y="5"/>
                    <a:pt x="16" y="4"/>
                    <a:pt x="18" y="6"/>
                  </a:cubicBezTo>
                  <a:cubicBezTo>
                    <a:pt x="21" y="7"/>
                    <a:pt x="22" y="3"/>
                    <a:pt x="22" y="3"/>
                  </a:cubicBezTo>
                  <a:cubicBezTo>
                    <a:pt x="24" y="3"/>
                    <a:pt x="26" y="6"/>
                    <a:pt x="31" y="5"/>
                  </a:cubicBezTo>
                  <a:cubicBezTo>
                    <a:pt x="30" y="6"/>
                    <a:pt x="23" y="9"/>
                    <a:pt x="28" y="12"/>
                  </a:cubicBezTo>
                  <a:cubicBezTo>
                    <a:pt x="27" y="15"/>
                    <a:pt x="22" y="14"/>
                    <a:pt x="17" y="14"/>
                  </a:cubicBezTo>
                  <a:cubicBezTo>
                    <a:pt x="15" y="15"/>
                    <a:pt x="16" y="16"/>
                    <a:pt x="17" y="16"/>
                  </a:cubicBezTo>
                  <a:cubicBezTo>
                    <a:pt x="18" y="18"/>
                    <a:pt x="9" y="17"/>
                    <a:pt x="14" y="19"/>
                  </a:cubicBezTo>
                  <a:cubicBezTo>
                    <a:pt x="14" y="24"/>
                    <a:pt x="9" y="16"/>
                    <a:pt x="10" y="20"/>
                  </a:cubicBezTo>
                  <a:cubicBezTo>
                    <a:pt x="8" y="19"/>
                    <a:pt x="9" y="16"/>
                    <a:pt x="4" y="17"/>
                  </a:cubicBezTo>
                  <a:cubicBezTo>
                    <a:pt x="3" y="13"/>
                    <a:pt x="4" y="7"/>
                    <a:pt x="0" y="6"/>
                  </a:cubicBezTo>
                  <a:cubicBezTo>
                    <a:pt x="1" y="3"/>
                    <a:pt x="9" y="6"/>
                    <a:pt x="8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/>
            <a:lstStyle/>
            <a:p>
              <a:pPr defTabSz="920750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8" name="Freeform 30"/>
            <p:cNvSpPr/>
            <p:nvPr/>
          </p:nvSpPr>
          <p:spPr bwMode="auto">
            <a:xfrm>
              <a:off x="1808162" y="1081087"/>
              <a:ext cx="30163" cy="22225"/>
            </a:xfrm>
            <a:custGeom>
              <a:avLst/>
              <a:gdLst>
                <a:gd name="T0" fmla="*/ 4 w 8"/>
                <a:gd name="T1" fmla="*/ 0 h 6"/>
                <a:gd name="T2" fmla="*/ 5 w 8"/>
                <a:gd name="T3" fmla="*/ 6 h 6"/>
                <a:gd name="T4" fmla="*/ 0 w 8"/>
                <a:gd name="T5" fmla="*/ 4 h 6"/>
                <a:gd name="T6" fmla="*/ 4 w 8"/>
                <a:gd name="T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6">
                  <a:moveTo>
                    <a:pt x="4" y="0"/>
                  </a:moveTo>
                  <a:cubicBezTo>
                    <a:pt x="8" y="1"/>
                    <a:pt x="5" y="2"/>
                    <a:pt x="5" y="6"/>
                  </a:cubicBezTo>
                  <a:cubicBezTo>
                    <a:pt x="4" y="5"/>
                    <a:pt x="2" y="4"/>
                    <a:pt x="0" y="4"/>
                  </a:cubicBezTo>
                  <a:cubicBezTo>
                    <a:pt x="0" y="2"/>
                    <a:pt x="4" y="3"/>
                    <a:pt x="4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/>
            <a:lstStyle/>
            <a:p>
              <a:pPr defTabSz="920750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9" name="Freeform 31"/>
            <p:cNvSpPr/>
            <p:nvPr/>
          </p:nvSpPr>
          <p:spPr bwMode="auto">
            <a:xfrm>
              <a:off x="7437437" y="1081087"/>
              <a:ext cx="52388" cy="49213"/>
            </a:xfrm>
            <a:custGeom>
              <a:avLst/>
              <a:gdLst>
                <a:gd name="T0" fmla="*/ 0 w 14"/>
                <a:gd name="T1" fmla="*/ 4 h 13"/>
                <a:gd name="T2" fmla="*/ 14 w 14"/>
                <a:gd name="T3" fmla="*/ 7 h 13"/>
                <a:gd name="T4" fmla="*/ 8 w 14"/>
                <a:gd name="T5" fmla="*/ 13 h 13"/>
                <a:gd name="T6" fmla="*/ 5 w 14"/>
                <a:gd name="T7" fmla="*/ 10 h 13"/>
                <a:gd name="T8" fmla="*/ 3 w 14"/>
                <a:gd name="T9" fmla="*/ 10 h 13"/>
                <a:gd name="T10" fmla="*/ 0 w 14"/>
                <a:gd name="T11" fmla="*/ 4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13">
                  <a:moveTo>
                    <a:pt x="0" y="4"/>
                  </a:moveTo>
                  <a:cubicBezTo>
                    <a:pt x="4" y="0"/>
                    <a:pt x="12" y="4"/>
                    <a:pt x="14" y="7"/>
                  </a:cubicBezTo>
                  <a:cubicBezTo>
                    <a:pt x="13" y="10"/>
                    <a:pt x="7" y="8"/>
                    <a:pt x="8" y="13"/>
                  </a:cubicBezTo>
                  <a:cubicBezTo>
                    <a:pt x="6" y="13"/>
                    <a:pt x="6" y="10"/>
                    <a:pt x="5" y="10"/>
                  </a:cubicBezTo>
                  <a:cubicBezTo>
                    <a:pt x="5" y="10"/>
                    <a:pt x="3" y="10"/>
                    <a:pt x="3" y="10"/>
                  </a:cubicBezTo>
                  <a:cubicBezTo>
                    <a:pt x="1" y="8"/>
                    <a:pt x="3" y="5"/>
                    <a:pt x="0" y="4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/>
            <a:lstStyle/>
            <a:p>
              <a:pPr defTabSz="920750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0" name="Freeform 32"/>
            <p:cNvSpPr/>
            <p:nvPr/>
          </p:nvSpPr>
          <p:spPr bwMode="auto">
            <a:xfrm>
              <a:off x="7504112" y="1096962"/>
              <a:ext cx="79375" cy="44450"/>
            </a:xfrm>
            <a:custGeom>
              <a:avLst/>
              <a:gdLst>
                <a:gd name="T0" fmla="*/ 1 w 21"/>
                <a:gd name="T1" fmla="*/ 2 h 12"/>
                <a:gd name="T2" fmla="*/ 4 w 21"/>
                <a:gd name="T3" fmla="*/ 2 h 12"/>
                <a:gd name="T4" fmla="*/ 11 w 21"/>
                <a:gd name="T5" fmla="*/ 5 h 12"/>
                <a:gd name="T6" fmla="*/ 18 w 21"/>
                <a:gd name="T7" fmla="*/ 7 h 12"/>
                <a:gd name="T8" fmla="*/ 21 w 21"/>
                <a:gd name="T9" fmla="*/ 10 h 12"/>
                <a:gd name="T10" fmla="*/ 4 w 21"/>
                <a:gd name="T11" fmla="*/ 7 h 12"/>
                <a:gd name="T12" fmla="*/ 1 w 21"/>
                <a:gd name="T13" fmla="*/ 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12">
                  <a:moveTo>
                    <a:pt x="1" y="2"/>
                  </a:moveTo>
                  <a:cubicBezTo>
                    <a:pt x="4" y="2"/>
                    <a:pt x="4" y="2"/>
                    <a:pt x="4" y="2"/>
                  </a:cubicBezTo>
                  <a:cubicBezTo>
                    <a:pt x="8" y="0"/>
                    <a:pt x="8" y="4"/>
                    <a:pt x="11" y="5"/>
                  </a:cubicBezTo>
                  <a:cubicBezTo>
                    <a:pt x="14" y="5"/>
                    <a:pt x="16" y="6"/>
                    <a:pt x="18" y="7"/>
                  </a:cubicBezTo>
                  <a:cubicBezTo>
                    <a:pt x="20" y="8"/>
                    <a:pt x="21" y="7"/>
                    <a:pt x="21" y="10"/>
                  </a:cubicBezTo>
                  <a:cubicBezTo>
                    <a:pt x="13" y="12"/>
                    <a:pt x="10" y="8"/>
                    <a:pt x="4" y="7"/>
                  </a:cubicBezTo>
                  <a:cubicBezTo>
                    <a:pt x="6" y="3"/>
                    <a:pt x="0" y="6"/>
                    <a:pt x="1" y="2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/>
            <a:lstStyle/>
            <a:p>
              <a:pPr defTabSz="920750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1" name="Freeform 33"/>
            <p:cNvSpPr/>
            <p:nvPr/>
          </p:nvSpPr>
          <p:spPr bwMode="auto">
            <a:xfrm>
              <a:off x="2165350" y="1166812"/>
              <a:ext cx="130175" cy="109538"/>
            </a:xfrm>
            <a:custGeom>
              <a:avLst/>
              <a:gdLst>
                <a:gd name="T0" fmla="*/ 11 w 35"/>
                <a:gd name="T1" fmla="*/ 5 h 29"/>
                <a:gd name="T2" fmla="*/ 11 w 35"/>
                <a:gd name="T3" fmla="*/ 4 h 29"/>
                <a:gd name="T4" fmla="*/ 27 w 35"/>
                <a:gd name="T5" fmla="*/ 0 h 29"/>
                <a:gd name="T6" fmla="*/ 30 w 35"/>
                <a:gd name="T7" fmla="*/ 5 h 29"/>
                <a:gd name="T8" fmla="*/ 27 w 35"/>
                <a:gd name="T9" fmla="*/ 9 h 29"/>
                <a:gd name="T10" fmla="*/ 34 w 35"/>
                <a:gd name="T11" fmla="*/ 11 h 29"/>
                <a:gd name="T12" fmla="*/ 35 w 35"/>
                <a:gd name="T13" fmla="*/ 22 h 29"/>
                <a:gd name="T14" fmla="*/ 31 w 35"/>
                <a:gd name="T15" fmla="*/ 22 h 29"/>
                <a:gd name="T16" fmla="*/ 31 w 35"/>
                <a:gd name="T17" fmla="*/ 25 h 29"/>
                <a:gd name="T18" fmla="*/ 27 w 35"/>
                <a:gd name="T19" fmla="*/ 25 h 29"/>
                <a:gd name="T20" fmla="*/ 23 w 35"/>
                <a:gd name="T21" fmla="*/ 28 h 29"/>
                <a:gd name="T22" fmla="*/ 18 w 35"/>
                <a:gd name="T23" fmla="*/ 23 h 29"/>
                <a:gd name="T24" fmla="*/ 14 w 35"/>
                <a:gd name="T25" fmla="*/ 19 h 29"/>
                <a:gd name="T26" fmla="*/ 11 w 35"/>
                <a:gd name="T27" fmla="*/ 16 h 29"/>
                <a:gd name="T28" fmla="*/ 4 w 35"/>
                <a:gd name="T29" fmla="*/ 15 h 29"/>
                <a:gd name="T30" fmla="*/ 0 w 35"/>
                <a:gd name="T31" fmla="*/ 12 h 29"/>
                <a:gd name="T32" fmla="*/ 14 w 35"/>
                <a:gd name="T33" fmla="*/ 14 h 29"/>
                <a:gd name="T34" fmla="*/ 15 w 35"/>
                <a:gd name="T35" fmla="*/ 8 h 29"/>
                <a:gd name="T36" fmla="*/ 10 w 35"/>
                <a:gd name="T37" fmla="*/ 4 h 29"/>
                <a:gd name="T38" fmla="*/ 11 w 35"/>
                <a:gd name="T39" fmla="*/ 5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5" h="29">
                  <a:moveTo>
                    <a:pt x="11" y="5"/>
                  </a:moveTo>
                  <a:cubicBezTo>
                    <a:pt x="13" y="5"/>
                    <a:pt x="12" y="4"/>
                    <a:pt x="11" y="4"/>
                  </a:cubicBezTo>
                  <a:cubicBezTo>
                    <a:pt x="15" y="1"/>
                    <a:pt x="25" y="4"/>
                    <a:pt x="27" y="0"/>
                  </a:cubicBezTo>
                  <a:cubicBezTo>
                    <a:pt x="29" y="1"/>
                    <a:pt x="29" y="3"/>
                    <a:pt x="30" y="5"/>
                  </a:cubicBezTo>
                  <a:cubicBezTo>
                    <a:pt x="30" y="8"/>
                    <a:pt x="27" y="7"/>
                    <a:pt x="27" y="9"/>
                  </a:cubicBezTo>
                  <a:cubicBezTo>
                    <a:pt x="28" y="14"/>
                    <a:pt x="30" y="11"/>
                    <a:pt x="34" y="11"/>
                  </a:cubicBezTo>
                  <a:cubicBezTo>
                    <a:pt x="35" y="16"/>
                    <a:pt x="34" y="16"/>
                    <a:pt x="35" y="22"/>
                  </a:cubicBezTo>
                  <a:cubicBezTo>
                    <a:pt x="34" y="23"/>
                    <a:pt x="32" y="21"/>
                    <a:pt x="31" y="22"/>
                  </a:cubicBezTo>
                  <a:cubicBezTo>
                    <a:pt x="31" y="22"/>
                    <a:pt x="31" y="25"/>
                    <a:pt x="31" y="25"/>
                  </a:cubicBezTo>
                  <a:cubicBezTo>
                    <a:pt x="30" y="25"/>
                    <a:pt x="28" y="25"/>
                    <a:pt x="27" y="25"/>
                  </a:cubicBezTo>
                  <a:cubicBezTo>
                    <a:pt x="25" y="25"/>
                    <a:pt x="25" y="27"/>
                    <a:pt x="23" y="28"/>
                  </a:cubicBezTo>
                  <a:cubicBezTo>
                    <a:pt x="19" y="29"/>
                    <a:pt x="19" y="25"/>
                    <a:pt x="18" y="23"/>
                  </a:cubicBezTo>
                  <a:cubicBezTo>
                    <a:pt x="17" y="22"/>
                    <a:pt x="13" y="22"/>
                    <a:pt x="14" y="19"/>
                  </a:cubicBezTo>
                  <a:cubicBezTo>
                    <a:pt x="12" y="20"/>
                    <a:pt x="11" y="18"/>
                    <a:pt x="11" y="16"/>
                  </a:cubicBezTo>
                  <a:cubicBezTo>
                    <a:pt x="9" y="17"/>
                    <a:pt x="7" y="16"/>
                    <a:pt x="4" y="15"/>
                  </a:cubicBezTo>
                  <a:cubicBezTo>
                    <a:pt x="2" y="14"/>
                    <a:pt x="0" y="16"/>
                    <a:pt x="0" y="12"/>
                  </a:cubicBezTo>
                  <a:cubicBezTo>
                    <a:pt x="6" y="11"/>
                    <a:pt x="8" y="15"/>
                    <a:pt x="14" y="14"/>
                  </a:cubicBezTo>
                  <a:cubicBezTo>
                    <a:pt x="16" y="13"/>
                    <a:pt x="15" y="10"/>
                    <a:pt x="15" y="8"/>
                  </a:cubicBezTo>
                  <a:cubicBezTo>
                    <a:pt x="16" y="4"/>
                    <a:pt x="8" y="9"/>
                    <a:pt x="10" y="4"/>
                  </a:cubicBezTo>
                  <a:cubicBezTo>
                    <a:pt x="11" y="4"/>
                    <a:pt x="11" y="4"/>
                    <a:pt x="11" y="5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/>
            <a:lstStyle/>
            <a:p>
              <a:pPr defTabSz="920750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2" name="Freeform 34"/>
            <p:cNvSpPr/>
            <p:nvPr/>
          </p:nvSpPr>
          <p:spPr bwMode="auto">
            <a:xfrm>
              <a:off x="2636837" y="1174750"/>
              <a:ext cx="82550" cy="38100"/>
            </a:xfrm>
            <a:custGeom>
              <a:avLst/>
              <a:gdLst>
                <a:gd name="T0" fmla="*/ 0 w 22"/>
                <a:gd name="T1" fmla="*/ 2 h 10"/>
                <a:gd name="T2" fmla="*/ 6 w 22"/>
                <a:gd name="T3" fmla="*/ 0 h 10"/>
                <a:gd name="T4" fmla="*/ 21 w 22"/>
                <a:gd name="T5" fmla="*/ 5 h 10"/>
                <a:gd name="T6" fmla="*/ 20 w 22"/>
                <a:gd name="T7" fmla="*/ 10 h 10"/>
                <a:gd name="T8" fmla="*/ 5 w 22"/>
                <a:gd name="T9" fmla="*/ 5 h 10"/>
                <a:gd name="T10" fmla="*/ 0 w 22"/>
                <a:gd name="T11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10">
                  <a:moveTo>
                    <a:pt x="0" y="2"/>
                  </a:moveTo>
                  <a:cubicBezTo>
                    <a:pt x="1" y="0"/>
                    <a:pt x="4" y="0"/>
                    <a:pt x="6" y="0"/>
                  </a:cubicBezTo>
                  <a:cubicBezTo>
                    <a:pt x="11" y="1"/>
                    <a:pt x="17" y="4"/>
                    <a:pt x="21" y="5"/>
                  </a:cubicBezTo>
                  <a:cubicBezTo>
                    <a:pt x="22" y="7"/>
                    <a:pt x="20" y="8"/>
                    <a:pt x="20" y="10"/>
                  </a:cubicBezTo>
                  <a:cubicBezTo>
                    <a:pt x="12" y="10"/>
                    <a:pt x="9" y="9"/>
                    <a:pt x="5" y="5"/>
                  </a:cubicBezTo>
                  <a:cubicBezTo>
                    <a:pt x="3" y="4"/>
                    <a:pt x="3" y="1"/>
                    <a:pt x="0" y="2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/>
            <a:lstStyle/>
            <a:p>
              <a:pPr defTabSz="920750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3" name="Freeform 35"/>
            <p:cNvSpPr/>
            <p:nvPr/>
          </p:nvSpPr>
          <p:spPr bwMode="auto">
            <a:xfrm>
              <a:off x="7385050" y="1174750"/>
              <a:ext cx="52388" cy="22225"/>
            </a:xfrm>
            <a:custGeom>
              <a:avLst/>
              <a:gdLst>
                <a:gd name="T0" fmla="*/ 14 w 14"/>
                <a:gd name="T1" fmla="*/ 5 h 6"/>
                <a:gd name="T2" fmla="*/ 0 w 14"/>
                <a:gd name="T3" fmla="*/ 3 h 6"/>
                <a:gd name="T4" fmla="*/ 4 w 14"/>
                <a:gd name="T5" fmla="*/ 0 h 6"/>
                <a:gd name="T6" fmla="*/ 14 w 14"/>
                <a:gd name="T7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6">
                  <a:moveTo>
                    <a:pt x="14" y="5"/>
                  </a:moveTo>
                  <a:cubicBezTo>
                    <a:pt x="12" y="6"/>
                    <a:pt x="3" y="5"/>
                    <a:pt x="0" y="3"/>
                  </a:cubicBezTo>
                  <a:cubicBezTo>
                    <a:pt x="0" y="1"/>
                    <a:pt x="4" y="3"/>
                    <a:pt x="4" y="0"/>
                  </a:cubicBezTo>
                  <a:cubicBezTo>
                    <a:pt x="7" y="2"/>
                    <a:pt x="14" y="0"/>
                    <a:pt x="14" y="5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/>
            <a:lstStyle/>
            <a:p>
              <a:pPr defTabSz="920750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4" name="Freeform 36"/>
            <p:cNvSpPr/>
            <p:nvPr/>
          </p:nvSpPr>
          <p:spPr bwMode="auto">
            <a:xfrm>
              <a:off x="3217862" y="1290637"/>
              <a:ext cx="41275" cy="30163"/>
            </a:xfrm>
            <a:custGeom>
              <a:avLst/>
              <a:gdLst>
                <a:gd name="T0" fmla="*/ 11 w 11"/>
                <a:gd name="T1" fmla="*/ 6 h 8"/>
                <a:gd name="T2" fmla="*/ 0 w 11"/>
                <a:gd name="T3" fmla="*/ 3 h 8"/>
                <a:gd name="T4" fmla="*/ 11 w 11"/>
                <a:gd name="T5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8">
                  <a:moveTo>
                    <a:pt x="11" y="6"/>
                  </a:moveTo>
                  <a:cubicBezTo>
                    <a:pt x="4" y="8"/>
                    <a:pt x="5" y="2"/>
                    <a:pt x="0" y="3"/>
                  </a:cubicBezTo>
                  <a:cubicBezTo>
                    <a:pt x="2" y="0"/>
                    <a:pt x="11" y="2"/>
                    <a:pt x="11" y="6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/>
            <a:lstStyle/>
            <a:p>
              <a:pPr defTabSz="920750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5" name="Freeform 37"/>
            <p:cNvSpPr/>
            <p:nvPr/>
          </p:nvSpPr>
          <p:spPr bwMode="auto">
            <a:xfrm>
              <a:off x="3187700" y="1320800"/>
              <a:ext cx="60325" cy="34925"/>
            </a:xfrm>
            <a:custGeom>
              <a:avLst/>
              <a:gdLst>
                <a:gd name="T0" fmla="*/ 16 w 16"/>
                <a:gd name="T1" fmla="*/ 5 h 9"/>
                <a:gd name="T2" fmla="*/ 2 w 16"/>
                <a:gd name="T3" fmla="*/ 5 h 9"/>
                <a:gd name="T4" fmla="*/ 6 w 16"/>
                <a:gd name="T5" fmla="*/ 1 h 9"/>
                <a:gd name="T6" fmla="*/ 16 w 16"/>
                <a:gd name="T7" fmla="*/ 5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9">
                  <a:moveTo>
                    <a:pt x="16" y="5"/>
                  </a:moveTo>
                  <a:cubicBezTo>
                    <a:pt x="14" y="9"/>
                    <a:pt x="4" y="9"/>
                    <a:pt x="2" y="5"/>
                  </a:cubicBezTo>
                  <a:cubicBezTo>
                    <a:pt x="0" y="0"/>
                    <a:pt x="7" y="4"/>
                    <a:pt x="6" y="1"/>
                  </a:cubicBezTo>
                  <a:cubicBezTo>
                    <a:pt x="9" y="3"/>
                    <a:pt x="12" y="4"/>
                    <a:pt x="16" y="5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/>
            <a:lstStyle/>
            <a:p>
              <a:pPr defTabSz="920750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6" name="Freeform 38"/>
            <p:cNvSpPr/>
            <p:nvPr/>
          </p:nvSpPr>
          <p:spPr bwMode="auto">
            <a:xfrm>
              <a:off x="5400675" y="1343025"/>
              <a:ext cx="38100" cy="34925"/>
            </a:xfrm>
            <a:custGeom>
              <a:avLst/>
              <a:gdLst>
                <a:gd name="T0" fmla="*/ 4 w 10"/>
                <a:gd name="T1" fmla="*/ 0 h 9"/>
                <a:gd name="T2" fmla="*/ 10 w 10"/>
                <a:gd name="T3" fmla="*/ 6 h 9"/>
                <a:gd name="T4" fmla="*/ 3 w 10"/>
                <a:gd name="T5" fmla="*/ 9 h 9"/>
                <a:gd name="T6" fmla="*/ 1 w 10"/>
                <a:gd name="T7" fmla="*/ 2 h 9"/>
                <a:gd name="T8" fmla="*/ 4 w 10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9">
                  <a:moveTo>
                    <a:pt x="4" y="0"/>
                  </a:moveTo>
                  <a:cubicBezTo>
                    <a:pt x="8" y="0"/>
                    <a:pt x="9" y="2"/>
                    <a:pt x="10" y="6"/>
                  </a:cubicBezTo>
                  <a:cubicBezTo>
                    <a:pt x="6" y="6"/>
                    <a:pt x="3" y="6"/>
                    <a:pt x="3" y="9"/>
                  </a:cubicBezTo>
                  <a:cubicBezTo>
                    <a:pt x="0" y="9"/>
                    <a:pt x="2" y="4"/>
                    <a:pt x="1" y="2"/>
                  </a:cubicBezTo>
                  <a:cubicBezTo>
                    <a:pt x="3" y="2"/>
                    <a:pt x="4" y="1"/>
                    <a:pt x="4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/>
            <a:lstStyle/>
            <a:p>
              <a:pPr defTabSz="920750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7" name="Freeform 39"/>
            <p:cNvSpPr/>
            <p:nvPr/>
          </p:nvSpPr>
          <p:spPr bwMode="auto">
            <a:xfrm>
              <a:off x="2044700" y="1366837"/>
              <a:ext cx="38100" cy="25400"/>
            </a:xfrm>
            <a:custGeom>
              <a:avLst/>
              <a:gdLst>
                <a:gd name="T0" fmla="*/ 10 w 10"/>
                <a:gd name="T1" fmla="*/ 6 h 7"/>
                <a:gd name="T2" fmla="*/ 0 w 10"/>
                <a:gd name="T3" fmla="*/ 7 h 7"/>
                <a:gd name="T4" fmla="*/ 10 w 10"/>
                <a:gd name="T5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7">
                  <a:moveTo>
                    <a:pt x="10" y="6"/>
                  </a:moveTo>
                  <a:cubicBezTo>
                    <a:pt x="5" y="5"/>
                    <a:pt x="3" y="6"/>
                    <a:pt x="0" y="7"/>
                  </a:cubicBezTo>
                  <a:cubicBezTo>
                    <a:pt x="0" y="4"/>
                    <a:pt x="10" y="0"/>
                    <a:pt x="10" y="6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/>
            <a:lstStyle/>
            <a:p>
              <a:pPr defTabSz="920750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8" name="Freeform 40"/>
            <p:cNvSpPr/>
            <p:nvPr/>
          </p:nvSpPr>
          <p:spPr bwMode="auto">
            <a:xfrm>
              <a:off x="2705100" y="1384300"/>
              <a:ext cx="66675" cy="41275"/>
            </a:xfrm>
            <a:custGeom>
              <a:avLst/>
              <a:gdLst>
                <a:gd name="T0" fmla="*/ 15 w 18"/>
                <a:gd name="T1" fmla="*/ 2 h 11"/>
                <a:gd name="T2" fmla="*/ 16 w 18"/>
                <a:gd name="T3" fmla="*/ 10 h 11"/>
                <a:gd name="T4" fmla="*/ 2 w 18"/>
                <a:gd name="T5" fmla="*/ 8 h 11"/>
                <a:gd name="T6" fmla="*/ 5 w 18"/>
                <a:gd name="T7" fmla="*/ 2 h 11"/>
                <a:gd name="T8" fmla="*/ 15 w 18"/>
                <a:gd name="T9" fmla="*/ 2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1">
                  <a:moveTo>
                    <a:pt x="15" y="2"/>
                  </a:moveTo>
                  <a:cubicBezTo>
                    <a:pt x="16" y="4"/>
                    <a:pt x="18" y="9"/>
                    <a:pt x="16" y="10"/>
                  </a:cubicBezTo>
                  <a:cubicBezTo>
                    <a:pt x="11" y="10"/>
                    <a:pt x="4" y="11"/>
                    <a:pt x="2" y="8"/>
                  </a:cubicBezTo>
                  <a:cubicBezTo>
                    <a:pt x="0" y="3"/>
                    <a:pt x="6" y="6"/>
                    <a:pt x="5" y="2"/>
                  </a:cubicBezTo>
                  <a:cubicBezTo>
                    <a:pt x="9" y="0"/>
                    <a:pt x="14" y="4"/>
                    <a:pt x="15" y="2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/>
            <a:lstStyle/>
            <a:p>
              <a:pPr defTabSz="920750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9" name="Freeform 41"/>
            <p:cNvSpPr/>
            <p:nvPr/>
          </p:nvSpPr>
          <p:spPr bwMode="auto">
            <a:xfrm>
              <a:off x="2682875" y="1497012"/>
              <a:ext cx="77788" cy="38100"/>
            </a:xfrm>
            <a:custGeom>
              <a:avLst/>
              <a:gdLst>
                <a:gd name="T0" fmla="*/ 19 w 21"/>
                <a:gd name="T1" fmla="*/ 4 h 10"/>
                <a:gd name="T2" fmla="*/ 14 w 21"/>
                <a:gd name="T3" fmla="*/ 7 h 10"/>
                <a:gd name="T4" fmla="*/ 8 w 21"/>
                <a:gd name="T5" fmla="*/ 8 h 10"/>
                <a:gd name="T6" fmla="*/ 2 w 21"/>
                <a:gd name="T7" fmla="*/ 7 h 10"/>
                <a:gd name="T8" fmla="*/ 4 w 21"/>
                <a:gd name="T9" fmla="*/ 3 h 10"/>
                <a:gd name="T10" fmla="*/ 8 w 21"/>
                <a:gd name="T11" fmla="*/ 0 h 10"/>
                <a:gd name="T12" fmla="*/ 19 w 21"/>
                <a:gd name="T13" fmla="*/ 4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10">
                  <a:moveTo>
                    <a:pt x="19" y="4"/>
                  </a:moveTo>
                  <a:cubicBezTo>
                    <a:pt x="21" y="8"/>
                    <a:pt x="16" y="7"/>
                    <a:pt x="14" y="7"/>
                  </a:cubicBezTo>
                  <a:cubicBezTo>
                    <a:pt x="13" y="7"/>
                    <a:pt x="9" y="10"/>
                    <a:pt x="8" y="8"/>
                  </a:cubicBezTo>
                  <a:cubicBezTo>
                    <a:pt x="7" y="7"/>
                    <a:pt x="4" y="8"/>
                    <a:pt x="2" y="7"/>
                  </a:cubicBezTo>
                  <a:cubicBezTo>
                    <a:pt x="0" y="3"/>
                    <a:pt x="9" y="4"/>
                    <a:pt x="4" y="3"/>
                  </a:cubicBezTo>
                  <a:cubicBezTo>
                    <a:pt x="4" y="1"/>
                    <a:pt x="8" y="2"/>
                    <a:pt x="8" y="0"/>
                  </a:cubicBezTo>
                  <a:cubicBezTo>
                    <a:pt x="12" y="1"/>
                    <a:pt x="17" y="2"/>
                    <a:pt x="19" y="4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/>
            <a:lstStyle/>
            <a:p>
              <a:pPr defTabSz="920750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40" name="Freeform 42"/>
            <p:cNvSpPr/>
            <p:nvPr/>
          </p:nvSpPr>
          <p:spPr bwMode="auto">
            <a:xfrm>
              <a:off x="2682875" y="1554162"/>
              <a:ext cx="36513" cy="19050"/>
            </a:xfrm>
            <a:custGeom>
              <a:avLst/>
              <a:gdLst>
                <a:gd name="T0" fmla="*/ 8 w 10"/>
                <a:gd name="T1" fmla="*/ 5 h 5"/>
                <a:gd name="T2" fmla="*/ 2 w 10"/>
                <a:gd name="T3" fmla="*/ 5 h 5"/>
                <a:gd name="T4" fmla="*/ 8 w 10"/>
                <a:gd name="T5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5">
                  <a:moveTo>
                    <a:pt x="8" y="5"/>
                  </a:moveTo>
                  <a:cubicBezTo>
                    <a:pt x="5" y="2"/>
                    <a:pt x="6" y="5"/>
                    <a:pt x="2" y="5"/>
                  </a:cubicBezTo>
                  <a:cubicBezTo>
                    <a:pt x="0" y="0"/>
                    <a:pt x="10" y="0"/>
                    <a:pt x="8" y="5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/>
            <a:lstStyle/>
            <a:p>
              <a:pPr defTabSz="920750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41" name="Freeform 43"/>
            <p:cNvSpPr/>
            <p:nvPr/>
          </p:nvSpPr>
          <p:spPr bwMode="auto">
            <a:xfrm>
              <a:off x="2565400" y="1579562"/>
              <a:ext cx="41275" cy="22225"/>
            </a:xfrm>
            <a:custGeom>
              <a:avLst/>
              <a:gdLst>
                <a:gd name="T0" fmla="*/ 9 w 11"/>
                <a:gd name="T1" fmla="*/ 0 h 6"/>
                <a:gd name="T2" fmla="*/ 11 w 11"/>
                <a:gd name="T3" fmla="*/ 3 h 6"/>
                <a:gd name="T4" fmla="*/ 5 w 11"/>
                <a:gd name="T5" fmla="*/ 5 h 6"/>
                <a:gd name="T6" fmla="*/ 0 w 11"/>
                <a:gd name="T7" fmla="*/ 5 h 6"/>
                <a:gd name="T8" fmla="*/ 9 w 1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6">
                  <a:moveTo>
                    <a:pt x="9" y="0"/>
                  </a:moveTo>
                  <a:cubicBezTo>
                    <a:pt x="9" y="2"/>
                    <a:pt x="10" y="3"/>
                    <a:pt x="11" y="3"/>
                  </a:cubicBezTo>
                  <a:cubicBezTo>
                    <a:pt x="11" y="6"/>
                    <a:pt x="6" y="3"/>
                    <a:pt x="5" y="5"/>
                  </a:cubicBezTo>
                  <a:cubicBezTo>
                    <a:pt x="4" y="6"/>
                    <a:pt x="5" y="5"/>
                    <a:pt x="0" y="5"/>
                  </a:cubicBezTo>
                  <a:cubicBezTo>
                    <a:pt x="2" y="2"/>
                    <a:pt x="4" y="0"/>
                    <a:pt x="9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/>
            <a:lstStyle/>
            <a:p>
              <a:pPr defTabSz="920750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42" name="Freeform 44"/>
            <p:cNvSpPr/>
            <p:nvPr/>
          </p:nvSpPr>
          <p:spPr bwMode="auto">
            <a:xfrm>
              <a:off x="2644775" y="1601787"/>
              <a:ext cx="14288" cy="26988"/>
            </a:xfrm>
            <a:custGeom>
              <a:avLst/>
              <a:gdLst>
                <a:gd name="T0" fmla="*/ 1 w 4"/>
                <a:gd name="T1" fmla="*/ 0 h 7"/>
                <a:gd name="T2" fmla="*/ 4 w 4"/>
                <a:gd name="T3" fmla="*/ 6 h 7"/>
                <a:gd name="T4" fmla="*/ 1 w 4"/>
                <a:gd name="T5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7">
                  <a:moveTo>
                    <a:pt x="1" y="0"/>
                  </a:moveTo>
                  <a:cubicBezTo>
                    <a:pt x="4" y="0"/>
                    <a:pt x="4" y="2"/>
                    <a:pt x="4" y="6"/>
                  </a:cubicBezTo>
                  <a:cubicBezTo>
                    <a:pt x="0" y="7"/>
                    <a:pt x="1" y="2"/>
                    <a:pt x="1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/>
            <a:lstStyle/>
            <a:p>
              <a:pPr defTabSz="920750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43" name="Freeform 45"/>
            <p:cNvSpPr/>
            <p:nvPr/>
          </p:nvSpPr>
          <p:spPr bwMode="auto">
            <a:xfrm>
              <a:off x="4148137" y="1824037"/>
              <a:ext cx="93663" cy="107950"/>
            </a:xfrm>
            <a:custGeom>
              <a:avLst/>
              <a:gdLst>
                <a:gd name="T0" fmla="*/ 10 w 25"/>
                <a:gd name="T1" fmla="*/ 0 h 29"/>
                <a:gd name="T2" fmla="*/ 11 w 25"/>
                <a:gd name="T3" fmla="*/ 1 h 29"/>
                <a:gd name="T4" fmla="*/ 21 w 25"/>
                <a:gd name="T5" fmla="*/ 1 h 29"/>
                <a:gd name="T6" fmla="*/ 25 w 25"/>
                <a:gd name="T7" fmla="*/ 4 h 29"/>
                <a:gd name="T8" fmla="*/ 24 w 25"/>
                <a:gd name="T9" fmla="*/ 7 h 29"/>
                <a:gd name="T10" fmla="*/ 21 w 25"/>
                <a:gd name="T11" fmla="*/ 8 h 29"/>
                <a:gd name="T12" fmla="*/ 24 w 25"/>
                <a:gd name="T13" fmla="*/ 15 h 29"/>
                <a:gd name="T14" fmla="*/ 22 w 25"/>
                <a:gd name="T15" fmla="*/ 22 h 29"/>
                <a:gd name="T16" fmla="*/ 15 w 25"/>
                <a:gd name="T17" fmla="*/ 22 h 29"/>
                <a:gd name="T18" fmla="*/ 14 w 25"/>
                <a:gd name="T19" fmla="*/ 27 h 29"/>
                <a:gd name="T20" fmla="*/ 11 w 25"/>
                <a:gd name="T21" fmla="*/ 29 h 29"/>
                <a:gd name="T22" fmla="*/ 3 w 25"/>
                <a:gd name="T23" fmla="*/ 29 h 29"/>
                <a:gd name="T24" fmla="*/ 6 w 25"/>
                <a:gd name="T25" fmla="*/ 21 h 29"/>
                <a:gd name="T26" fmla="*/ 6 w 25"/>
                <a:gd name="T27" fmla="*/ 15 h 29"/>
                <a:gd name="T28" fmla="*/ 3 w 25"/>
                <a:gd name="T29" fmla="*/ 8 h 29"/>
                <a:gd name="T30" fmla="*/ 8 w 25"/>
                <a:gd name="T31" fmla="*/ 10 h 29"/>
                <a:gd name="T32" fmla="*/ 10 w 25"/>
                <a:gd name="T33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5" h="29">
                  <a:moveTo>
                    <a:pt x="10" y="0"/>
                  </a:moveTo>
                  <a:cubicBezTo>
                    <a:pt x="11" y="0"/>
                    <a:pt x="11" y="1"/>
                    <a:pt x="11" y="1"/>
                  </a:cubicBezTo>
                  <a:cubicBezTo>
                    <a:pt x="11" y="4"/>
                    <a:pt x="17" y="0"/>
                    <a:pt x="21" y="1"/>
                  </a:cubicBezTo>
                  <a:cubicBezTo>
                    <a:pt x="22" y="3"/>
                    <a:pt x="23" y="4"/>
                    <a:pt x="25" y="4"/>
                  </a:cubicBezTo>
                  <a:cubicBezTo>
                    <a:pt x="25" y="6"/>
                    <a:pt x="25" y="7"/>
                    <a:pt x="24" y="7"/>
                  </a:cubicBezTo>
                  <a:cubicBezTo>
                    <a:pt x="24" y="8"/>
                    <a:pt x="22" y="8"/>
                    <a:pt x="21" y="8"/>
                  </a:cubicBezTo>
                  <a:cubicBezTo>
                    <a:pt x="21" y="12"/>
                    <a:pt x="24" y="12"/>
                    <a:pt x="24" y="15"/>
                  </a:cubicBezTo>
                  <a:cubicBezTo>
                    <a:pt x="24" y="17"/>
                    <a:pt x="22" y="19"/>
                    <a:pt x="22" y="22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3" y="22"/>
                    <a:pt x="15" y="25"/>
                    <a:pt x="14" y="27"/>
                  </a:cubicBezTo>
                  <a:cubicBezTo>
                    <a:pt x="14" y="27"/>
                    <a:pt x="10" y="27"/>
                    <a:pt x="11" y="29"/>
                  </a:cubicBezTo>
                  <a:cubicBezTo>
                    <a:pt x="3" y="29"/>
                    <a:pt x="3" y="29"/>
                    <a:pt x="3" y="29"/>
                  </a:cubicBezTo>
                  <a:cubicBezTo>
                    <a:pt x="4" y="27"/>
                    <a:pt x="0" y="20"/>
                    <a:pt x="6" y="21"/>
                  </a:cubicBezTo>
                  <a:cubicBezTo>
                    <a:pt x="6" y="17"/>
                    <a:pt x="3" y="18"/>
                    <a:pt x="6" y="15"/>
                  </a:cubicBezTo>
                  <a:cubicBezTo>
                    <a:pt x="7" y="11"/>
                    <a:pt x="2" y="13"/>
                    <a:pt x="3" y="8"/>
                  </a:cubicBezTo>
                  <a:cubicBezTo>
                    <a:pt x="6" y="8"/>
                    <a:pt x="6" y="9"/>
                    <a:pt x="8" y="10"/>
                  </a:cubicBezTo>
                  <a:cubicBezTo>
                    <a:pt x="11" y="9"/>
                    <a:pt x="9" y="3"/>
                    <a:pt x="1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/>
            <a:lstStyle/>
            <a:p>
              <a:pPr defTabSz="920750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44" name="Freeform 46"/>
            <p:cNvSpPr/>
            <p:nvPr/>
          </p:nvSpPr>
          <p:spPr bwMode="auto">
            <a:xfrm>
              <a:off x="833437" y="1827212"/>
              <a:ext cx="30163" cy="26988"/>
            </a:xfrm>
            <a:custGeom>
              <a:avLst/>
              <a:gdLst>
                <a:gd name="T0" fmla="*/ 7 w 8"/>
                <a:gd name="T1" fmla="*/ 0 h 7"/>
                <a:gd name="T2" fmla="*/ 6 w 8"/>
                <a:gd name="T3" fmla="*/ 3 h 7"/>
                <a:gd name="T4" fmla="*/ 0 w 8"/>
                <a:gd name="T5" fmla="*/ 5 h 7"/>
                <a:gd name="T6" fmla="*/ 7 w 8"/>
                <a:gd name="T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7">
                  <a:moveTo>
                    <a:pt x="7" y="0"/>
                  </a:moveTo>
                  <a:cubicBezTo>
                    <a:pt x="8" y="2"/>
                    <a:pt x="6" y="2"/>
                    <a:pt x="6" y="3"/>
                  </a:cubicBezTo>
                  <a:cubicBezTo>
                    <a:pt x="4" y="6"/>
                    <a:pt x="3" y="7"/>
                    <a:pt x="0" y="5"/>
                  </a:cubicBezTo>
                  <a:cubicBezTo>
                    <a:pt x="1" y="2"/>
                    <a:pt x="4" y="1"/>
                    <a:pt x="7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/>
            <a:lstStyle/>
            <a:p>
              <a:pPr defTabSz="920750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45" name="Freeform 47"/>
            <p:cNvSpPr/>
            <p:nvPr/>
          </p:nvSpPr>
          <p:spPr bwMode="auto">
            <a:xfrm>
              <a:off x="1519237" y="1849437"/>
              <a:ext cx="33338" cy="52388"/>
            </a:xfrm>
            <a:custGeom>
              <a:avLst/>
              <a:gdLst>
                <a:gd name="T0" fmla="*/ 2 w 9"/>
                <a:gd name="T1" fmla="*/ 0 h 14"/>
                <a:gd name="T2" fmla="*/ 9 w 9"/>
                <a:gd name="T3" fmla="*/ 10 h 14"/>
                <a:gd name="T4" fmla="*/ 4 w 9"/>
                <a:gd name="T5" fmla="*/ 7 h 14"/>
                <a:gd name="T6" fmla="*/ 2 w 9"/>
                <a:gd name="T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4">
                  <a:moveTo>
                    <a:pt x="2" y="0"/>
                  </a:moveTo>
                  <a:cubicBezTo>
                    <a:pt x="5" y="3"/>
                    <a:pt x="5" y="8"/>
                    <a:pt x="9" y="10"/>
                  </a:cubicBezTo>
                  <a:cubicBezTo>
                    <a:pt x="8" y="14"/>
                    <a:pt x="4" y="9"/>
                    <a:pt x="4" y="7"/>
                  </a:cubicBezTo>
                  <a:cubicBezTo>
                    <a:pt x="0" y="7"/>
                    <a:pt x="0" y="2"/>
                    <a:pt x="2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/>
            <a:lstStyle/>
            <a:p>
              <a:pPr defTabSz="920750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46" name="Freeform 48"/>
            <p:cNvSpPr/>
            <p:nvPr/>
          </p:nvSpPr>
          <p:spPr bwMode="auto">
            <a:xfrm>
              <a:off x="7407275" y="1827212"/>
              <a:ext cx="55563" cy="244475"/>
            </a:xfrm>
            <a:custGeom>
              <a:avLst/>
              <a:gdLst>
                <a:gd name="T0" fmla="*/ 5 w 15"/>
                <a:gd name="T1" fmla="*/ 7 h 65"/>
                <a:gd name="T2" fmla="*/ 8 w 15"/>
                <a:gd name="T3" fmla="*/ 17 h 65"/>
                <a:gd name="T4" fmla="*/ 9 w 15"/>
                <a:gd name="T5" fmla="*/ 23 h 65"/>
                <a:gd name="T6" fmla="*/ 9 w 15"/>
                <a:gd name="T7" fmla="*/ 27 h 65"/>
                <a:gd name="T8" fmla="*/ 11 w 15"/>
                <a:gd name="T9" fmla="*/ 38 h 65"/>
                <a:gd name="T10" fmla="*/ 15 w 15"/>
                <a:gd name="T11" fmla="*/ 44 h 65"/>
                <a:gd name="T12" fmla="*/ 9 w 15"/>
                <a:gd name="T13" fmla="*/ 45 h 65"/>
                <a:gd name="T14" fmla="*/ 9 w 15"/>
                <a:gd name="T15" fmla="*/ 55 h 65"/>
                <a:gd name="T16" fmla="*/ 6 w 15"/>
                <a:gd name="T17" fmla="*/ 55 h 65"/>
                <a:gd name="T18" fmla="*/ 9 w 15"/>
                <a:gd name="T19" fmla="*/ 65 h 65"/>
                <a:gd name="T20" fmla="*/ 2 w 15"/>
                <a:gd name="T21" fmla="*/ 63 h 65"/>
                <a:gd name="T22" fmla="*/ 4 w 15"/>
                <a:gd name="T23" fmla="*/ 55 h 65"/>
                <a:gd name="T24" fmla="*/ 1 w 15"/>
                <a:gd name="T25" fmla="*/ 51 h 65"/>
                <a:gd name="T26" fmla="*/ 4 w 15"/>
                <a:gd name="T27" fmla="*/ 34 h 65"/>
                <a:gd name="T28" fmla="*/ 1 w 15"/>
                <a:gd name="T29" fmla="*/ 27 h 65"/>
                <a:gd name="T30" fmla="*/ 1 w 15"/>
                <a:gd name="T31" fmla="*/ 17 h 65"/>
                <a:gd name="T32" fmla="*/ 5 w 15"/>
                <a:gd name="T33" fmla="*/ 13 h 65"/>
                <a:gd name="T34" fmla="*/ 6 w 15"/>
                <a:gd name="T35" fmla="*/ 9 h 65"/>
                <a:gd name="T36" fmla="*/ 5 w 15"/>
                <a:gd name="T37" fmla="*/ 7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" h="65">
                  <a:moveTo>
                    <a:pt x="5" y="7"/>
                  </a:moveTo>
                  <a:cubicBezTo>
                    <a:pt x="11" y="0"/>
                    <a:pt x="5" y="15"/>
                    <a:pt x="8" y="17"/>
                  </a:cubicBezTo>
                  <a:cubicBezTo>
                    <a:pt x="10" y="19"/>
                    <a:pt x="6" y="20"/>
                    <a:pt x="9" y="23"/>
                  </a:cubicBezTo>
                  <a:cubicBezTo>
                    <a:pt x="11" y="25"/>
                    <a:pt x="9" y="25"/>
                    <a:pt x="9" y="27"/>
                  </a:cubicBezTo>
                  <a:cubicBezTo>
                    <a:pt x="9" y="28"/>
                    <a:pt x="12" y="33"/>
                    <a:pt x="11" y="38"/>
                  </a:cubicBezTo>
                  <a:cubicBezTo>
                    <a:pt x="10" y="42"/>
                    <a:pt x="13" y="43"/>
                    <a:pt x="15" y="44"/>
                  </a:cubicBezTo>
                  <a:cubicBezTo>
                    <a:pt x="14" y="47"/>
                    <a:pt x="11" y="47"/>
                    <a:pt x="9" y="45"/>
                  </a:cubicBezTo>
                  <a:cubicBezTo>
                    <a:pt x="8" y="49"/>
                    <a:pt x="9" y="55"/>
                    <a:pt x="9" y="55"/>
                  </a:cubicBezTo>
                  <a:cubicBezTo>
                    <a:pt x="9" y="55"/>
                    <a:pt x="6" y="55"/>
                    <a:pt x="6" y="55"/>
                  </a:cubicBezTo>
                  <a:cubicBezTo>
                    <a:pt x="6" y="58"/>
                    <a:pt x="10" y="59"/>
                    <a:pt x="9" y="65"/>
                  </a:cubicBezTo>
                  <a:cubicBezTo>
                    <a:pt x="5" y="63"/>
                    <a:pt x="5" y="65"/>
                    <a:pt x="2" y="63"/>
                  </a:cubicBezTo>
                  <a:cubicBezTo>
                    <a:pt x="5" y="60"/>
                    <a:pt x="1" y="59"/>
                    <a:pt x="4" y="55"/>
                  </a:cubicBezTo>
                  <a:cubicBezTo>
                    <a:pt x="4" y="53"/>
                    <a:pt x="2" y="51"/>
                    <a:pt x="1" y="51"/>
                  </a:cubicBezTo>
                  <a:cubicBezTo>
                    <a:pt x="2" y="47"/>
                    <a:pt x="5" y="41"/>
                    <a:pt x="4" y="34"/>
                  </a:cubicBezTo>
                  <a:cubicBezTo>
                    <a:pt x="3" y="31"/>
                    <a:pt x="1" y="29"/>
                    <a:pt x="1" y="27"/>
                  </a:cubicBezTo>
                  <a:cubicBezTo>
                    <a:pt x="0" y="23"/>
                    <a:pt x="4" y="20"/>
                    <a:pt x="1" y="17"/>
                  </a:cubicBezTo>
                  <a:cubicBezTo>
                    <a:pt x="1" y="15"/>
                    <a:pt x="3" y="14"/>
                    <a:pt x="5" y="13"/>
                  </a:cubicBezTo>
                  <a:cubicBezTo>
                    <a:pt x="5" y="11"/>
                    <a:pt x="5" y="9"/>
                    <a:pt x="6" y="9"/>
                  </a:cubicBezTo>
                  <a:cubicBezTo>
                    <a:pt x="7" y="8"/>
                    <a:pt x="6" y="7"/>
                    <a:pt x="5" y="7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/>
            <a:lstStyle/>
            <a:p>
              <a:pPr defTabSz="920750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47" name="Freeform 49"/>
            <p:cNvSpPr/>
            <p:nvPr/>
          </p:nvSpPr>
          <p:spPr bwMode="auto">
            <a:xfrm>
              <a:off x="792162" y="1854200"/>
              <a:ext cx="14288" cy="25400"/>
            </a:xfrm>
            <a:custGeom>
              <a:avLst/>
              <a:gdLst>
                <a:gd name="T0" fmla="*/ 1 w 4"/>
                <a:gd name="T1" fmla="*/ 0 h 7"/>
                <a:gd name="T2" fmla="*/ 0 w 4"/>
                <a:gd name="T3" fmla="*/ 5 h 7"/>
                <a:gd name="T4" fmla="*/ 0 w 4"/>
                <a:gd name="T5" fmla="*/ 2 h 7"/>
                <a:gd name="T6" fmla="*/ 1 w 4"/>
                <a:gd name="T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7">
                  <a:moveTo>
                    <a:pt x="1" y="0"/>
                  </a:moveTo>
                  <a:cubicBezTo>
                    <a:pt x="4" y="0"/>
                    <a:pt x="3" y="7"/>
                    <a:pt x="0" y="5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2"/>
                    <a:pt x="1" y="1"/>
                    <a:pt x="1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/>
            <a:lstStyle/>
            <a:p>
              <a:pPr defTabSz="920750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48" name="Freeform 50"/>
            <p:cNvSpPr/>
            <p:nvPr/>
          </p:nvSpPr>
          <p:spPr bwMode="auto">
            <a:xfrm>
              <a:off x="3090862" y="1939925"/>
              <a:ext cx="157163" cy="131763"/>
            </a:xfrm>
            <a:custGeom>
              <a:avLst/>
              <a:gdLst>
                <a:gd name="T0" fmla="*/ 18 w 42"/>
                <a:gd name="T1" fmla="*/ 0 h 35"/>
                <a:gd name="T2" fmla="*/ 22 w 42"/>
                <a:gd name="T3" fmla="*/ 3 h 35"/>
                <a:gd name="T4" fmla="*/ 21 w 42"/>
                <a:gd name="T5" fmla="*/ 8 h 35"/>
                <a:gd name="T6" fmla="*/ 27 w 42"/>
                <a:gd name="T7" fmla="*/ 11 h 35"/>
                <a:gd name="T8" fmla="*/ 35 w 42"/>
                <a:gd name="T9" fmla="*/ 14 h 35"/>
                <a:gd name="T10" fmla="*/ 34 w 42"/>
                <a:gd name="T11" fmla="*/ 19 h 35"/>
                <a:gd name="T12" fmla="*/ 38 w 42"/>
                <a:gd name="T13" fmla="*/ 21 h 35"/>
                <a:gd name="T14" fmla="*/ 41 w 42"/>
                <a:gd name="T15" fmla="*/ 25 h 35"/>
                <a:gd name="T16" fmla="*/ 38 w 42"/>
                <a:gd name="T17" fmla="*/ 32 h 35"/>
                <a:gd name="T18" fmla="*/ 36 w 42"/>
                <a:gd name="T19" fmla="*/ 29 h 35"/>
                <a:gd name="T20" fmla="*/ 28 w 42"/>
                <a:gd name="T21" fmla="*/ 29 h 35"/>
                <a:gd name="T22" fmla="*/ 22 w 42"/>
                <a:gd name="T23" fmla="*/ 35 h 35"/>
                <a:gd name="T24" fmla="*/ 20 w 42"/>
                <a:gd name="T25" fmla="*/ 31 h 35"/>
                <a:gd name="T26" fmla="*/ 15 w 42"/>
                <a:gd name="T27" fmla="*/ 29 h 35"/>
                <a:gd name="T28" fmla="*/ 10 w 42"/>
                <a:gd name="T29" fmla="*/ 25 h 35"/>
                <a:gd name="T30" fmla="*/ 0 w 42"/>
                <a:gd name="T31" fmla="*/ 26 h 35"/>
                <a:gd name="T32" fmla="*/ 1 w 42"/>
                <a:gd name="T33" fmla="*/ 21 h 35"/>
                <a:gd name="T34" fmla="*/ 7 w 42"/>
                <a:gd name="T35" fmla="*/ 18 h 35"/>
                <a:gd name="T36" fmla="*/ 10 w 42"/>
                <a:gd name="T37" fmla="*/ 12 h 35"/>
                <a:gd name="T38" fmla="*/ 11 w 42"/>
                <a:gd name="T39" fmla="*/ 5 h 35"/>
                <a:gd name="T40" fmla="*/ 14 w 42"/>
                <a:gd name="T41" fmla="*/ 5 h 35"/>
                <a:gd name="T42" fmla="*/ 14 w 42"/>
                <a:gd name="T43" fmla="*/ 3 h 35"/>
                <a:gd name="T44" fmla="*/ 18 w 42"/>
                <a:gd name="T4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2" h="35">
                  <a:moveTo>
                    <a:pt x="18" y="0"/>
                  </a:moveTo>
                  <a:cubicBezTo>
                    <a:pt x="20" y="0"/>
                    <a:pt x="20" y="2"/>
                    <a:pt x="22" y="3"/>
                  </a:cubicBezTo>
                  <a:cubicBezTo>
                    <a:pt x="22" y="5"/>
                    <a:pt x="18" y="5"/>
                    <a:pt x="21" y="8"/>
                  </a:cubicBezTo>
                  <a:cubicBezTo>
                    <a:pt x="20" y="12"/>
                    <a:pt x="25" y="10"/>
                    <a:pt x="27" y="11"/>
                  </a:cubicBezTo>
                  <a:cubicBezTo>
                    <a:pt x="28" y="12"/>
                    <a:pt x="30" y="16"/>
                    <a:pt x="35" y="14"/>
                  </a:cubicBezTo>
                  <a:cubicBezTo>
                    <a:pt x="35" y="17"/>
                    <a:pt x="38" y="18"/>
                    <a:pt x="34" y="19"/>
                  </a:cubicBezTo>
                  <a:cubicBezTo>
                    <a:pt x="33" y="22"/>
                    <a:pt x="37" y="20"/>
                    <a:pt x="38" y="21"/>
                  </a:cubicBezTo>
                  <a:cubicBezTo>
                    <a:pt x="39" y="22"/>
                    <a:pt x="37" y="27"/>
                    <a:pt x="41" y="25"/>
                  </a:cubicBezTo>
                  <a:cubicBezTo>
                    <a:pt x="42" y="29"/>
                    <a:pt x="37" y="28"/>
                    <a:pt x="38" y="32"/>
                  </a:cubicBezTo>
                  <a:cubicBezTo>
                    <a:pt x="36" y="32"/>
                    <a:pt x="37" y="30"/>
                    <a:pt x="36" y="29"/>
                  </a:cubicBezTo>
                  <a:cubicBezTo>
                    <a:pt x="31" y="29"/>
                    <a:pt x="32" y="31"/>
                    <a:pt x="28" y="29"/>
                  </a:cubicBezTo>
                  <a:cubicBezTo>
                    <a:pt x="26" y="31"/>
                    <a:pt x="22" y="31"/>
                    <a:pt x="22" y="35"/>
                  </a:cubicBezTo>
                  <a:cubicBezTo>
                    <a:pt x="20" y="35"/>
                    <a:pt x="21" y="32"/>
                    <a:pt x="20" y="31"/>
                  </a:cubicBezTo>
                  <a:cubicBezTo>
                    <a:pt x="19" y="30"/>
                    <a:pt x="16" y="30"/>
                    <a:pt x="15" y="29"/>
                  </a:cubicBezTo>
                  <a:cubicBezTo>
                    <a:pt x="14" y="28"/>
                    <a:pt x="13" y="26"/>
                    <a:pt x="10" y="25"/>
                  </a:cubicBezTo>
                  <a:cubicBezTo>
                    <a:pt x="5" y="24"/>
                    <a:pt x="5" y="28"/>
                    <a:pt x="0" y="26"/>
                  </a:cubicBezTo>
                  <a:cubicBezTo>
                    <a:pt x="1" y="25"/>
                    <a:pt x="1" y="23"/>
                    <a:pt x="1" y="21"/>
                  </a:cubicBezTo>
                  <a:cubicBezTo>
                    <a:pt x="6" y="23"/>
                    <a:pt x="2" y="16"/>
                    <a:pt x="7" y="18"/>
                  </a:cubicBezTo>
                  <a:cubicBezTo>
                    <a:pt x="5" y="15"/>
                    <a:pt x="9" y="14"/>
                    <a:pt x="10" y="12"/>
                  </a:cubicBezTo>
                  <a:cubicBezTo>
                    <a:pt x="11" y="11"/>
                    <a:pt x="9" y="8"/>
                    <a:pt x="11" y="5"/>
                  </a:cubicBezTo>
                  <a:cubicBezTo>
                    <a:pt x="12" y="5"/>
                    <a:pt x="14" y="6"/>
                    <a:pt x="14" y="5"/>
                  </a:cubicBezTo>
                  <a:cubicBezTo>
                    <a:pt x="14" y="5"/>
                    <a:pt x="14" y="3"/>
                    <a:pt x="14" y="3"/>
                  </a:cubicBezTo>
                  <a:cubicBezTo>
                    <a:pt x="15" y="1"/>
                    <a:pt x="18" y="2"/>
                    <a:pt x="18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/>
            <a:lstStyle/>
            <a:p>
              <a:pPr defTabSz="920750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49" name="Freeform 51"/>
            <p:cNvSpPr/>
            <p:nvPr/>
          </p:nvSpPr>
          <p:spPr bwMode="auto">
            <a:xfrm>
              <a:off x="3008312" y="1981200"/>
              <a:ext cx="33338" cy="33338"/>
            </a:xfrm>
            <a:custGeom>
              <a:avLst/>
              <a:gdLst>
                <a:gd name="T0" fmla="*/ 0 w 9"/>
                <a:gd name="T1" fmla="*/ 0 h 9"/>
                <a:gd name="T2" fmla="*/ 9 w 9"/>
                <a:gd name="T3" fmla="*/ 4 h 9"/>
                <a:gd name="T4" fmla="*/ 0 w 9"/>
                <a:gd name="T5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9">
                  <a:moveTo>
                    <a:pt x="0" y="0"/>
                  </a:moveTo>
                  <a:cubicBezTo>
                    <a:pt x="5" y="0"/>
                    <a:pt x="5" y="4"/>
                    <a:pt x="9" y="4"/>
                  </a:cubicBezTo>
                  <a:cubicBezTo>
                    <a:pt x="8" y="9"/>
                    <a:pt x="0" y="5"/>
                    <a:pt x="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/>
            <a:lstStyle/>
            <a:p>
              <a:pPr defTabSz="920750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50" name="Freeform 52"/>
            <p:cNvSpPr/>
            <p:nvPr/>
          </p:nvSpPr>
          <p:spPr bwMode="auto">
            <a:xfrm>
              <a:off x="7388225" y="2112962"/>
              <a:ext cx="112713" cy="77788"/>
            </a:xfrm>
            <a:custGeom>
              <a:avLst/>
              <a:gdLst>
                <a:gd name="T0" fmla="*/ 9 w 30"/>
                <a:gd name="T1" fmla="*/ 0 h 21"/>
                <a:gd name="T2" fmla="*/ 10 w 30"/>
                <a:gd name="T3" fmla="*/ 2 h 21"/>
                <a:gd name="T4" fmla="*/ 16 w 30"/>
                <a:gd name="T5" fmla="*/ 7 h 21"/>
                <a:gd name="T6" fmla="*/ 30 w 30"/>
                <a:gd name="T7" fmla="*/ 6 h 21"/>
                <a:gd name="T8" fmla="*/ 24 w 30"/>
                <a:gd name="T9" fmla="*/ 14 h 21"/>
                <a:gd name="T10" fmla="*/ 20 w 30"/>
                <a:gd name="T11" fmla="*/ 13 h 21"/>
                <a:gd name="T12" fmla="*/ 14 w 30"/>
                <a:gd name="T13" fmla="*/ 16 h 21"/>
                <a:gd name="T14" fmla="*/ 13 w 30"/>
                <a:gd name="T15" fmla="*/ 20 h 21"/>
                <a:gd name="T16" fmla="*/ 6 w 30"/>
                <a:gd name="T17" fmla="*/ 17 h 21"/>
                <a:gd name="T18" fmla="*/ 9 w 30"/>
                <a:gd name="T1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" h="21">
                  <a:moveTo>
                    <a:pt x="9" y="0"/>
                  </a:moveTo>
                  <a:cubicBezTo>
                    <a:pt x="10" y="0"/>
                    <a:pt x="10" y="1"/>
                    <a:pt x="10" y="2"/>
                  </a:cubicBezTo>
                  <a:cubicBezTo>
                    <a:pt x="10" y="5"/>
                    <a:pt x="15" y="4"/>
                    <a:pt x="16" y="7"/>
                  </a:cubicBezTo>
                  <a:cubicBezTo>
                    <a:pt x="20" y="5"/>
                    <a:pt x="24" y="8"/>
                    <a:pt x="30" y="6"/>
                  </a:cubicBezTo>
                  <a:cubicBezTo>
                    <a:pt x="29" y="10"/>
                    <a:pt x="24" y="10"/>
                    <a:pt x="24" y="14"/>
                  </a:cubicBezTo>
                  <a:cubicBezTo>
                    <a:pt x="22" y="15"/>
                    <a:pt x="22" y="13"/>
                    <a:pt x="20" y="13"/>
                  </a:cubicBezTo>
                  <a:cubicBezTo>
                    <a:pt x="17" y="12"/>
                    <a:pt x="15" y="19"/>
                    <a:pt x="14" y="16"/>
                  </a:cubicBezTo>
                  <a:cubicBezTo>
                    <a:pt x="12" y="16"/>
                    <a:pt x="13" y="18"/>
                    <a:pt x="13" y="20"/>
                  </a:cubicBezTo>
                  <a:cubicBezTo>
                    <a:pt x="9" y="21"/>
                    <a:pt x="9" y="12"/>
                    <a:pt x="6" y="17"/>
                  </a:cubicBezTo>
                  <a:cubicBezTo>
                    <a:pt x="0" y="13"/>
                    <a:pt x="4" y="3"/>
                    <a:pt x="9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/>
            <a:lstStyle/>
            <a:p>
              <a:pPr defTabSz="920750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51" name="Freeform 53"/>
            <p:cNvSpPr/>
            <p:nvPr/>
          </p:nvSpPr>
          <p:spPr bwMode="auto">
            <a:xfrm>
              <a:off x="7192962" y="2206625"/>
              <a:ext cx="214313" cy="184150"/>
            </a:xfrm>
            <a:custGeom>
              <a:avLst/>
              <a:gdLst>
                <a:gd name="T0" fmla="*/ 51 w 57"/>
                <a:gd name="T1" fmla="*/ 0 h 49"/>
                <a:gd name="T2" fmla="*/ 55 w 57"/>
                <a:gd name="T3" fmla="*/ 2 h 49"/>
                <a:gd name="T4" fmla="*/ 55 w 57"/>
                <a:gd name="T5" fmla="*/ 23 h 49"/>
                <a:gd name="T6" fmla="*/ 53 w 57"/>
                <a:gd name="T7" fmla="*/ 20 h 49"/>
                <a:gd name="T8" fmla="*/ 53 w 57"/>
                <a:gd name="T9" fmla="*/ 28 h 49"/>
                <a:gd name="T10" fmla="*/ 51 w 57"/>
                <a:gd name="T11" fmla="*/ 27 h 49"/>
                <a:gd name="T12" fmla="*/ 51 w 57"/>
                <a:gd name="T13" fmla="*/ 41 h 49"/>
                <a:gd name="T14" fmla="*/ 48 w 57"/>
                <a:gd name="T15" fmla="*/ 40 h 49"/>
                <a:gd name="T16" fmla="*/ 44 w 57"/>
                <a:gd name="T17" fmla="*/ 42 h 49"/>
                <a:gd name="T18" fmla="*/ 41 w 57"/>
                <a:gd name="T19" fmla="*/ 41 h 49"/>
                <a:gd name="T20" fmla="*/ 35 w 57"/>
                <a:gd name="T21" fmla="*/ 42 h 49"/>
                <a:gd name="T22" fmla="*/ 28 w 57"/>
                <a:gd name="T23" fmla="*/ 44 h 49"/>
                <a:gd name="T24" fmla="*/ 25 w 57"/>
                <a:gd name="T25" fmla="*/ 49 h 49"/>
                <a:gd name="T26" fmla="*/ 20 w 57"/>
                <a:gd name="T27" fmla="*/ 42 h 49"/>
                <a:gd name="T28" fmla="*/ 17 w 57"/>
                <a:gd name="T29" fmla="*/ 45 h 49"/>
                <a:gd name="T30" fmla="*/ 14 w 57"/>
                <a:gd name="T31" fmla="*/ 44 h 49"/>
                <a:gd name="T32" fmla="*/ 0 w 57"/>
                <a:gd name="T33" fmla="*/ 47 h 49"/>
                <a:gd name="T34" fmla="*/ 2 w 57"/>
                <a:gd name="T35" fmla="*/ 41 h 49"/>
                <a:gd name="T36" fmla="*/ 4 w 57"/>
                <a:gd name="T37" fmla="*/ 42 h 49"/>
                <a:gd name="T38" fmla="*/ 6 w 57"/>
                <a:gd name="T39" fmla="*/ 40 h 49"/>
                <a:gd name="T40" fmla="*/ 25 w 57"/>
                <a:gd name="T41" fmla="*/ 38 h 49"/>
                <a:gd name="T42" fmla="*/ 28 w 57"/>
                <a:gd name="T43" fmla="*/ 28 h 49"/>
                <a:gd name="T44" fmla="*/ 31 w 57"/>
                <a:gd name="T45" fmla="*/ 26 h 49"/>
                <a:gd name="T46" fmla="*/ 39 w 57"/>
                <a:gd name="T47" fmla="*/ 27 h 49"/>
                <a:gd name="T48" fmla="*/ 39 w 57"/>
                <a:gd name="T49" fmla="*/ 21 h 49"/>
                <a:gd name="T50" fmla="*/ 41 w 57"/>
                <a:gd name="T51" fmla="*/ 24 h 49"/>
                <a:gd name="T52" fmla="*/ 42 w 57"/>
                <a:gd name="T53" fmla="*/ 17 h 49"/>
                <a:gd name="T54" fmla="*/ 46 w 57"/>
                <a:gd name="T55" fmla="*/ 6 h 49"/>
                <a:gd name="T56" fmla="*/ 51 w 57"/>
                <a:gd name="T57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57" h="49">
                  <a:moveTo>
                    <a:pt x="51" y="0"/>
                  </a:moveTo>
                  <a:cubicBezTo>
                    <a:pt x="53" y="0"/>
                    <a:pt x="53" y="2"/>
                    <a:pt x="55" y="2"/>
                  </a:cubicBezTo>
                  <a:cubicBezTo>
                    <a:pt x="55" y="12"/>
                    <a:pt x="57" y="17"/>
                    <a:pt x="55" y="23"/>
                  </a:cubicBezTo>
                  <a:cubicBezTo>
                    <a:pt x="54" y="23"/>
                    <a:pt x="54" y="21"/>
                    <a:pt x="53" y="20"/>
                  </a:cubicBezTo>
                  <a:cubicBezTo>
                    <a:pt x="50" y="21"/>
                    <a:pt x="54" y="26"/>
                    <a:pt x="53" y="28"/>
                  </a:cubicBezTo>
                  <a:cubicBezTo>
                    <a:pt x="52" y="28"/>
                    <a:pt x="52" y="27"/>
                    <a:pt x="51" y="27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0" y="41"/>
                    <a:pt x="49" y="40"/>
                    <a:pt x="48" y="40"/>
                  </a:cubicBezTo>
                  <a:cubicBezTo>
                    <a:pt x="45" y="38"/>
                    <a:pt x="45" y="42"/>
                    <a:pt x="44" y="42"/>
                  </a:cubicBezTo>
                  <a:cubicBezTo>
                    <a:pt x="43" y="43"/>
                    <a:pt x="42" y="41"/>
                    <a:pt x="41" y="41"/>
                  </a:cubicBezTo>
                  <a:cubicBezTo>
                    <a:pt x="40" y="41"/>
                    <a:pt x="37" y="42"/>
                    <a:pt x="35" y="42"/>
                  </a:cubicBezTo>
                  <a:cubicBezTo>
                    <a:pt x="35" y="43"/>
                    <a:pt x="32" y="45"/>
                    <a:pt x="28" y="44"/>
                  </a:cubicBezTo>
                  <a:cubicBezTo>
                    <a:pt x="26" y="44"/>
                    <a:pt x="27" y="49"/>
                    <a:pt x="25" y="49"/>
                  </a:cubicBezTo>
                  <a:cubicBezTo>
                    <a:pt x="22" y="48"/>
                    <a:pt x="20" y="47"/>
                    <a:pt x="20" y="42"/>
                  </a:cubicBezTo>
                  <a:cubicBezTo>
                    <a:pt x="17" y="41"/>
                    <a:pt x="18" y="45"/>
                    <a:pt x="17" y="45"/>
                  </a:cubicBezTo>
                  <a:cubicBezTo>
                    <a:pt x="15" y="46"/>
                    <a:pt x="15" y="44"/>
                    <a:pt x="14" y="44"/>
                  </a:cubicBezTo>
                  <a:cubicBezTo>
                    <a:pt x="9" y="45"/>
                    <a:pt x="4" y="49"/>
                    <a:pt x="0" y="47"/>
                  </a:cubicBezTo>
                  <a:cubicBezTo>
                    <a:pt x="1" y="45"/>
                    <a:pt x="2" y="43"/>
                    <a:pt x="2" y="41"/>
                  </a:cubicBezTo>
                  <a:cubicBezTo>
                    <a:pt x="3" y="40"/>
                    <a:pt x="4" y="42"/>
                    <a:pt x="4" y="42"/>
                  </a:cubicBezTo>
                  <a:cubicBezTo>
                    <a:pt x="6" y="42"/>
                    <a:pt x="5" y="40"/>
                    <a:pt x="6" y="40"/>
                  </a:cubicBezTo>
                  <a:cubicBezTo>
                    <a:pt x="11" y="39"/>
                    <a:pt x="20" y="40"/>
                    <a:pt x="25" y="38"/>
                  </a:cubicBezTo>
                  <a:cubicBezTo>
                    <a:pt x="23" y="32"/>
                    <a:pt x="30" y="34"/>
                    <a:pt x="28" y="28"/>
                  </a:cubicBezTo>
                  <a:cubicBezTo>
                    <a:pt x="31" y="30"/>
                    <a:pt x="31" y="30"/>
                    <a:pt x="31" y="26"/>
                  </a:cubicBezTo>
                  <a:cubicBezTo>
                    <a:pt x="34" y="29"/>
                    <a:pt x="37" y="24"/>
                    <a:pt x="39" y="27"/>
                  </a:cubicBezTo>
                  <a:cubicBezTo>
                    <a:pt x="40" y="26"/>
                    <a:pt x="39" y="22"/>
                    <a:pt x="39" y="21"/>
                  </a:cubicBezTo>
                  <a:cubicBezTo>
                    <a:pt x="41" y="20"/>
                    <a:pt x="41" y="24"/>
                    <a:pt x="41" y="24"/>
                  </a:cubicBezTo>
                  <a:cubicBezTo>
                    <a:pt x="42" y="25"/>
                    <a:pt x="45" y="23"/>
                    <a:pt x="42" y="17"/>
                  </a:cubicBezTo>
                  <a:cubicBezTo>
                    <a:pt x="47" y="16"/>
                    <a:pt x="45" y="10"/>
                    <a:pt x="46" y="6"/>
                  </a:cubicBezTo>
                  <a:cubicBezTo>
                    <a:pt x="47" y="4"/>
                    <a:pt x="52" y="4"/>
                    <a:pt x="51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/>
            <a:lstStyle/>
            <a:p>
              <a:pPr defTabSz="920750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52" name="Freeform 54"/>
            <p:cNvSpPr/>
            <p:nvPr/>
          </p:nvSpPr>
          <p:spPr bwMode="auto">
            <a:xfrm>
              <a:off x="4549775" y="2217737"/>
              <a:ext cx="38100" cy="41275"/>
            </a:xfrm>
            <a:custGeom>
              <a:avLst/>
              <a:gdLst>
                <a:gd name="T0" fmla="*/ 4 w 10"/>
                <a:gd name="T1" fmla="*/ 0 h 11"/>
                <a:gd name="T2" fmla="*/ 1 w 10"/>
                <a:gd name="T3" fmla="*/ 10 h 11"/>
                <a:gd name="T4" fmla="*/ 4 w 10"/>
                <a:gd name="T5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11">
                  <a:moveTo>
                    <a:pt x="4" y="0"/>
                  </a:moveTo>
                  <a:cubicBezTo>
                    <a:pt x="10" y="0"/>
                    <a:pt x="8" y="11"/>
                    <a:pt x="1" y="10"/>
                  </a:cubicBezTo>
                  <a:cubicBezTo>
                    <a:pt x="4" y="9"/>
                    <a:pt x="0" y="1"/>
                    <a:pt x="4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/>
            <a:lstStyle/>
            <a:p>
              <a:pPr defTabSz="920750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53" name="Freeform 55"/>
            <p:cNvSpPr/>
            <p:nvPr/>
          </p:nvSpPr>
          <p:spPr bwMode="auto">
            <a:xfrm>
              <a:off x="4640262" y="2278062"/>
              <a:ext cx="55563" cy="41275"/>
            </a:xfrm>
            <a:custGeom>
              <a:avLst/>
              <a:gdLst>
                <a:gd name="T0" fmla="*/ 12 w 15"/>
                <a:gd name="T1" fmla="*/ 2 h 11"/>
                <a:gd name="T2" fmla="*/ 15 w 15"/>
                <a:gd name="T3" fmla="*/ 9 h 11"/>
                <a:gd name="T4" fmla="*/ 8 w 15"/>
                <a:gd name="T5" fmla="*/ 9 h 11"/>
                <a:gd name="T6" fmla="*/ 8 w 15"/>
                <a:gd name="T7" fmla="*/ 8 h 11"/>
                <a:gd name="T8" fmla="*/ 2 w 15"/>
                <a:gd name="T9" fmla="*/ 7 h 11"/>
                <a:gd name="T10" fmla="*/ 12 w 15"/>
                <a:gd name="T11" fmla="*/ 2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1">
                  <a:moveTo>
                    <a:pt x="12" y="2"/>
                  </a:moveTo>
                  <a:cubicBezTo>
                    <a:pt x="14" y="4"/>
                    <a:pt x="15" y="6"/>
                    <a:pt x="15" y="9"/>
                  </a:cubicBezTo>
                  <a:cubicBezTo>
                    <a:pt x="14" y="9"/>
                    <a:pt x="9" y="11"/>
                    <a:pt x="8" y="9"/>
                  </a:cubicBezTo>
                  <a:cubicBezTo>
                    <a:pt x="8" y="9"/>
                    <a:pt x="8" y="8"/>
                    <a:pt x="8" y="8"/>
                  </a:cubicBezTo>
                  <a:cubicBezTo>
                    <a:pt x="6" y="8"/>
                    <a:pt x="2" y="9"/>
                    <a:pt x="2" y="7"/>
                  </a:cubicBezTo>
                  <a:cubicBezTo>
                    <a:pt x="0" y="0"/>
                    <a:pt x="12" y="7"/>
                    <a:pt x="12" y="2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/>
            <a:lstStyle/>
            <a:p>
              <a:pPr defTabSz="920750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54" name="Freeform 56"/>
            <p:cNvSpPr/>
            <p:nvPr/>
          </p:nvSpPr>
          <p:spPr bwMode="auto">
            <a:xfrm>
              <a:off x="5067300" y="2352675"/>
              <a:ext cx="41275" cy="19050"/>
            </a:xfrm>
            <a:custGeom>
              <a:avLst/>
              <a:gdLst>
                <a:gd name="T0" fmla="*/ 0 w 11"/>
                <a:gd name="T1" fmla="*/ 5 h 5"/>
                <a:gd name="T2" fmla="*/ 6 w 11"/>
                <a:gd name="T3" fmla="*/ 1 h 5"/>
                <a:gd name="T4" fmla="*/ 5 w 11"/>
                <a:gd name="T5" fmla="*/ 2 h 5"/>
                <a:gd name="T6" fmla="*/ 0 w 11"/>
                <a:gd name="T7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5">
                  <a:moveTo>
                    <a:pt x="0" y="5"/>
                  </a:moveTo>
                  <a:cubicBezTo>
                    <a:pt x="0" y="1"/>
                    <a:pt x="2" y="0"/>
                    <a:pt x="6" y="1"/>
                  </a:cubicBezTo>
                  <a:cubicBezTo>
                    <a:pt x="11" y="0"/>
                    <a:pt x="8" y="3"/>
                    <a:pt x="5" y="2"/>
                  </a:cubicBezTo>
                  <a:cubicBezTo>
                    <a:pt x="3" y="3"/>
                    <a:pt x="3" y="5"/>
                    <a:pt x="0" y="5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/>
            <a:lstStyle/>
            <a:p>
              <a:pPr defTabSz="920750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55" name="Freeform 57"/>
            <p:cNvSpPr/>
            <p:nvPr/>
          </p:nvSpPr>
          <p:spPr bwMode="auto">
            <a:xfrm>
              <a:off x="7212012" y="2386012"/>
              <a:ext cx="41275" cy="22225"/>
            </a:xfrm>
            <a:custGeom>
              <a:avLst/>
              <a:gdLst>
                <a:gd name="T0" fmla="*/ 9 w 11"/>
                <a:gd name="T1" fmla="*/ 0 h 6"/>
                <a:gd name="T2" fmla="*/ 6 w 11"/>
                <a:gd name="T3" fmla="*/ 6 h 6"/>
                <a:gd name="T4" fmla="*/ 1 w 11"/>
                <a:gd name="T5" fmla="*/ 1 h 6"/>
                <a:gd name="T6" fmla="*/ 9 w 11"/>
                <a:gd name="T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6">
                  <a:moveTo>
                    <a:pt x="9" y="0"/>
                  </a:moveTo>
                  <a:cubicBezTo>
                    <a:pt x="11" y="5"/>
                    <a:pt x="5" y="1"/>
                    <a:pt x="6" y="6"/>
                  </a:cubicBezTo>
                  <a:cubicBezTo>
                    <a:pt x="3" y="6"/>
                    <a:pt x="0" y="5"/>
                    <a:pt x="1" y="1"/>
                  </a:cubicBezTo>
                  <a:cubicBezTo>
                    <a:pt x="4" y="5"/>
                    <a:pt x="5" y="0"/>
                    <a:pt x="9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/>
            <a:lstStyle/>
            <a:p>
              <a:pPr defTabSz="920750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56" name="Freeform 58"/>
            <p:cNvSpPr/>
            <p:nvPr/>
          </p:nvSpPr>
          <p:spPr bwMode="auto">
            <a:xfrm>
              <a:off x="7145337" y="2386012"/>
              <a:ext cx="55563" cy="60325"/>
            </a:xfrm>
            <a:custGeom>
              <a:avLst/>
              <a:gdLst>
                <a:gd name="T0" fmla="*/ 13 w 15"/>
                <a:gd name="T1" fmla="*/ 3 h 16"/>
                <a:gd name="T2" fmla="*/ 13 w 15"/>
                <a:gd name="T3" fmla="*/ 13 h 16"/>
                <a:gd name="T4" fmla="*/ 5 w 15"/>
                <a:gd name="T5" fmla="*/ 14 h 16"/>
                <a:gd name="T6" fmla="*/ 1 w 15"/>
                <a:gd name="T7" fmla="*/ 8 h 16"/>
                <a:gd name="T8" fmla="*/ 13 w 15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6">
                  <a:moveTo>
                    <a:pt x="13" y="3"/>
                  </a:moveTo>
                  <a:cubicBezTo>
                    <a:pt x="15" y="7"/>
                    <a:pt x="9" y="11"/>
                    <a:pt x="13" y="13"/>
                  </a:cubicBezTo>
                  <a:cubicBezTo>
                    <a:pt x="13" y="16"/>
                    <a:pt x="7" y="13"/>
                    <a:pt x="5" y="14"/>
                  </a:cubicBezTo>
                  <a:cubicBezTo>
                    <a:pt x="5" y="9"/>
                    <a:pt x="6" y="6"/>
                    <a:pt x="1" y="8"/>
                  </a:cubicBezTo>
                  <a:cubicBezTo>
                    <a:pt x="0" y="2"/>
                    <a:pt x="8" y="0"/>
                    <a:pt x="13" y="3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/>
            <a:lstStyle/>
            <a:p>
              <a:pPr defTabSz="920750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57" name="Freeform 59"/>
            <p:cNvSpPr/>
            <p:nvPr/>
          </p:nvSpPr>
          <p:spPr bwMode="auto">
            <a:xfrm>
              <a:off x="6945312" y="2597150"/>
              <a:ext cx="34925" cy="52388"/>
            </a:xfrm>
            <a:custGeom>
              <a:avLst/>
              <a:gdLst>
                <a:gd name="T0" fmla="*/ 9 w 9"/>
                <a:gd name="T1" fmla="*/ 6 h 14"/>
                <a:gd name="T2" fmla="*/ 6 w 9"/>
                <a:gd name="T3" fmla="*/ 14 h 14"/>
                <a:gd name="T4" fmla="*/ 0 w 9"/>
                <a:gd name="T5" fmla="*/ 14 h 14"/>
                <a:gd name="T6" fmla="*/ 2 w 9"/>
                <a:gd name="T7" fmla="*/ 4 h 14"/>
                <a:gd name="T8" fmla="*/ 9 w 9"/>
                <a:gd name="T9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14">
                  <a:moveTo>
                    <a:pt x="9" y="6"/>
                  </a:moveTo>
                  <a:cubicBezTo>
                    <a:pt x="9" y="10"/>
                    <a:pt x="4" y="9"/>
                    <a:pt x="6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1" y="12"/>
                    <a:pt x="5" y="6"/>
                    <a:pt x="2" y="4"/>
                  </a:cubicBezTo>
                  <a:cubicBezTo>
                    <a:pt x="3" y="1"/>
                    <a:pt x="9" y="0"/>
                    <a:pt x="9" y="6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/>
            <a:lstStyle/>
            <a:p>
              <a:pPr defTabSz="920750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58" name="Freeform 60"/>
            <p:cNvSpPr/>
            <p:nvPr/>
          </p:nvSpPr>
          <p:spPr bwMode="auto">
            <a:xfrm>
              <a:off x="1995487" y="2622550"/>
              <a:ext cx="22225" cy="15875"/>
            </a:xfrm>
            <a:custGeom>
              <a:avLst/>
              <a:gdLst>
                <a:gd name="T0" fmla="*/ 0 w 6"/>
                <a:gd name="T1" fmla="*/ 2 h 4"/>
                <a:gd name="T2" fmla="*/ 6 w 6"/>
                <a:gd name="T3" fmla="*/ 0 h 4"/>
                <a:gd name="T4" fmla="*/ 4 w 6"/>
                <a:gd name="T5" fmla="*/ 4 h 4"/>
                <a:gd name="T6" fmla="*/ 2 w 6"/>
                <a:gd name="T7" fmla="*/ 4 h 4"/>
                <a:gd name="T8" fmla="*/ 0 w 6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4">
                  <a:moveTo>
                    <a:pt x="0" y="2"/>
                  </a:moveTo>
                  <a:cubicBezTo>
                    <a:pt x="1" y="0"/>
                    <a:pt x="4" y="0"/>
                    <a:pt x="6" y="0"/>
                  </a:cubicBezTo>
                  <a:cubicBezTo>
                    <a:pt x="6" y="2"/>
                    <a:pt x="4" y="3"/>
                    <a:pt x="4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3"/>
                    <a:pt x="1" y="2"/>
                    <a:pt x="0" y="2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/>
            <a:lstStyle/>
            <a:p>
              <a:pPr defTabSz="920750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59" name="Freeform 61"/>
            <p:cNvSpPr/>
            <p:nvPr/>
          </p:nvSpPr>
          <p:spPr bwMode="auto">
            <a:xfrm>
              <a:off x="2554287" y="2638425"/>
              <a:ext cx="214313" cy="85725"/>
            </a:xfrm>
            <a:custGeom>
              <a:avLst/>
              <a:gdLst>
                <a:gd name="T0" fmla="*/ 56 w 57"/>
                <a:gd name="T1" fmla="*/ 16 h 23"/>
                <a:gd name="T2" fmla="*/ 43 w 57"/>
                <a:gd name="T3" fmla="*/ 20 h 23"/>
                <a:gd name="T4" fmla="*/ 41 w 57"/>
                <a:gd name="T5" fmla="*/ 13 h 23"/>
                <a:gd name="T6" fmla="*/ 25 w 57"/>
                <a:gd name="T7" fmla="*/ 10 h 23"/>
                <a:gd name="T8" fmla="*/ 24 w 57"/>
                <a:gd name="T9" fmla="*/ 6 h 23"/>
                <a:gd name="T10" fmla="*/ 10 w 57"/>
                <a:gd name="T11" fmla="*/ 6 h 23"/>
                <a:gd name="T12" fmla="*/ 0 w 57"/>
                <a:gd name="T13" fmla="*/ 9 h 23"/>
                <a:gd name="T14" fmla="*/ 5 w 57"/>
                <a:gd name="T15" fmla="*/ 2 h 23"/>
                <a:gd name="T16" fmla="*/ 18 w 57"/>
                <a:gd name="T17" fmla="*/ 0 h 23"/>
                <a:gd name="T18" fmla="*/ 22 w 57"/>
                <a:gd name="T19" fmla="*/ 3 h 23"/>
                <a:gd name="T20" fmla="*/ 27 w 57"/>
                <a:gd name="T21" fmla="*/ 5 h 23"/>
                <a:gd name="T22" fmla="*/ 38 w 57"/>
                <a:gd name="T23" fmla="*/ 6 h 23"/>
                <a:gd name="T24" fmla="*/ 42 w 57"/>
                <a:gd name="T25" fmla="*/ 13 h 23"/>
                <a:gd name="T26" fmla="*/ 46 w 57"/>
                <a:gd name="T27" fmla="*/ 14 h 23"/>
                <a:gd name="T28" fmla="*/ 56 w 57"/>
                <a:gd name="T29" fmla="*/ 16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7" h="23">
                  <a:moveTo>
                    <a:pt x="56" y="16"/>
                  </a:moveTo>
                  <a:cubicBezTo>
                    <a:pt x="57" y="23"/>
                    <a:pt x="44" y="15"/>
                    <a:pt x="43" y="20"/>
                  </a:cubicBezTo>
                  <a:cubicBezTo>
                    <a:pt x="40" y="20"/>
                    <a:pt x="43" y="14"/>
                    <a:pt x="41" y="13"/>
                  </a:cubicBezTo>
                  <a:cubicBezTo>
                    <a:pt x="36" y="12"/>
                    <a:pt x="30" y="11"/>
                    <a:pt x="25" y="10"/>
                  </a:cubicBezTo>
                  <a:cubicBezTo>
                    <a:pt x="24" y="9"/>
                    <a:pt x="24" y="8"/>
                    <a:pt x="24" y="6"/>
                  </a:cubicBezTo>
                  <a:cubicBezTo>
                    <a:pt x="18" y="6"/>
                    <a:pt x="14" y="5"/>
                    <a:pt x="10" y="6"/>
                  </a:cubicBezTo>
                  <a:cubicBezTo>
                    <a:pt x="6" y="7"/>
                    <a:pt x="4" y="10"/>
                    <a:pt x="0" y="9"/>
                  </a:cubicBezTo>
                  <a:cubicBezTo>
                    <a:pt x="0" y="5"/>
                    <a:pt x="6" y="6"/>
                    <a:pt x="5" y="2"/>
                  </a:cubicBezTo>
                  <a:cubicBezTo>
                    <a:pt x="9" y="1"/>
                    <a:pt x="17" y="4"/>
                    <a:pt x="18" y="0"/>
                  </a:cubicBezTo>
                  <a:cubicBezTo>
                    <a:pt x="24" y="1"/>
                    <a:pt x="16" y="2"/>
                    <a:pt x="22" y="3"/>
                  </a:cubicBezTo>
                  <a:cubicBezTo>
                    <a:pt x="22" y="3"/>
                    <a:pt x="26" y="4"/>
                    <a:pt x="27" y="5"/>
                  </a:cubicBezTo>
                  <a:cubicBezTo>
                    <a:pt x="28" y="6"/>
                    <a:pt x="32" y="6"/>
                    <a:pt x="38" y="6"/>
                  </a:cubicBezTo>
                  <a:cubicBezTo>
                    <a:pt x="36" y="11"/>
                    <a:pt x="45" y="7"/>
                    <a:pt x="42" y="13"/>
                  </a:cubicBezTo>
                  <a:cubicBezTo>
                    <a:pt x="44" y="11"/>
                    <a:pt x="45" y="12"/>
                    <a:pt x="46" y="14"/>
                  </a:cubicBezTo>
                  <a:cubicBezTo>
                    <a:pt x="49" y="15"/>
                    <a:pt x="55" y="13"/>
                    <a:pt x="56" y="16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/>
            <a:lstStyle/>
            <a:p>
              <a:pPr defTabSz="920750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60" name="Freeform 62"/>
            <p:cNvSpPr/>
            <p:nvPr/>
          </p:nvSpPr>
          <p:spPr bwMode="auto">
            <a:xfrm>
              <a:off x="2805112" y="2713038"/>
              <a:ext cx="90488" cy="49213"/>
            </a:xfrm>
            <a:custGeom>
              <a:avLst/>
              <a:gdLst>
                <a:gd name="T0" fmla="*/ 2 w 24"/>
                <a:gd name="T1" fmla="*/ 0 h 13"/>
                <a:gd name="T2" fmla="*/ 13 w 24"/>
                <a:gd name="T3" fmla="*/ 1 h 13"/>
                <a:gd name="T4" fmla="*/ 18 w 24"/>
                <a:gd name="T5" fmla="*/ 3 h 13"/>
                <a:gd name="T6" fmla="*/ 24 w 24"/>
                <a:gd name="T7" fmla="*/ 6 h 13"/>
                <a:gd name="T8" fmla="*/ 4 w 24"/>
                <a:gd name="T9" fmla="*/ 8 h 13"/>
                <a:gd name="T10" fmla="*/ 7 w 24"/>
                <a:gd name="T11" fmla="*/ 7 h 13"/>
                <a:gd name="T12" fmla="*/ 2 w 24"/>
                <a:gd name="T13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13">
                  <a:moveTo>
                    <a:pt x="2" y="0"/>
                  </a:moveTo>
                  <a:cubicBezTo>
                    <a:pt x="4" y="2"/>
                    <a:pt x="9" y="0"/>
                    <a:pt x="13" y="1"/>
                  </a:cubicBezTo>
                  <a:cubicBezTo>
                    <a:pt x="13" y="2"/>
                    <a:pt x="17" y="7"/>
                    <a:pt x="18" y="3"/>
                  </a:cubicBezTo>
                  <a:cubicBezTo>
                    <a:pt x="21" y="3"/>
                    <a:pt x="20" y="7"/>
                    <a:pt x="24" y="6"/>
                  </a:cubicBezTo>
                  <a:cubicBezTo>
                    <a:pt x="24" y="13"/>
                    <a:pt x="9" y="10"/>
                    <a:pt x="4" y="8"/>
                  </a:cubicBezTo>
                  <a:cubicBezTo>
                    <a:pt x="4" y="7"/>
                    <a:pt x="7" y="7"/>
                    <a:pt x="7" y="7"/>
                  </a:cubicBezTo>
                  <a:cubicBezTo>
                    <a:pt x="7" y="5"/>
                    <a:pt x="0" y="5"/>
                    <a:pt x="2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/>
            <a:lstStyle/>
            <a:p>
              <a:pPr defTabSz="920750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61" name="Freeform 63"/>
            <p:cNvSpPr/>
            <p:nvPr/>
          </p:nvSpPr>
          <p:spPr bwMode="auto">
            <a:xfrm>
              <a:off x="6699250" y="2716213"/>
              <a:ext cx="44450" cy="33338"/>
            </a:xfrm>
            <a:custGeom>
              <a:avLst/>
              <a:gdLst>
                <a:gd name="T0" fmla="*/ 10 w 12"/>
                <a:gd name="T1" fmla="*/ 0 h 9"/>
                <a:gd name="T2" fmla="*/ 7 w 12"/>
                <a:gd name="T3" fmla="*/ 9 h 9"/>
                <a:gd name="T4" fmla="*/ 0 w 12"/>
                <a:gd name="T5" fmla="*/ 3 h 9"/>
                <a:gd name="T6" fmla="*/ 3 w 12"/>
                <a:gd name="T7" fmla="*/ 0 h 9"/>
                <a:gd name="T8" fmla="*/ 10 w 12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9">
                  <a:moveTo>
                    <a:pt x="10" y="0"/>
                  </a:moveTo>
                  <a:cubicBezTo>
                    <a:pt x="12" y="6"/>
                    <a:pt x="7" y="4"/>
                    <a:pt x="7" y="9"/>
                  </a:cubicBezTo>
                  <a:cubicBezTo>
                    <a:pt x="4" y="8"/>
                    <a:pt x="0" y="8"/>
                    <a:pt x="0" y="3"/>
                  </a:cubicBezTo>
                  <a:cubicBezTo>
                    <a:pt x="3" y="4"/>
                    <a:pt x="3" y="2"/>
                    <a:pt x="3" y="0"/>
                  </a:cubicBez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/>
            <a:lstStyle/>
            <a:p>
              <a:pPr defTabSz="920750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62" name="Freeform 64"/>
            <p:cNvSpPr/>
            <p:nvPr/>
          </p:nvSpPr>
          <p:spPr bwMode="auto">
            <a:xfrm>
              <a:off x="2776537" y="2727325"/>
              <a:ext cx="33338" cy="26988"/>
            </a:xfrm>
            <a:custGeom>
              <a:avLst/>
              <a:gdLst>
                <a:gd name="T0" fmla="*/ 7 w 9"/>
                <a:gd name="T1" fmla="*/ 7 h 7"/>
                <a:gd name="T2" fmla="*/ 0 w 9"/>
                <a:gd name="T3" fmla="*/ 6 h 7"/>
                <a:gd name="T4" fmla="*/ 7 w 9"/>
                <a:gd name="T5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7">
                  <a:moveTo>
                    <a:pt x="7" y="7"/>
                  </a:moveTo>
                  <a:cubicBezTo>
                    <a:pt x="5" y="6"/>
                    <a:pt x="3" y="5"/>
                    <a:pt x="0" y="6"/>
                  </a:cubicBezTo>
                  <a:cubicBezTo>
                    <a:pt x="1" y="3"/>
                    <a:pt x="9" y="0"/>
                    <a:pt x="7" y="7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/>
            <a:lstStyle/>
            <a:p>
              <a:pPr defTabSz="920750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63" name="Freeform 65"/>
            <p:cNvSpPr/>
            <p:nvPr/>
          </p:nvSpPr>
          <p:spPr bwMode="auto">
            <a:xfrm>
              <a:off x="2686050" y="2735263"/>
              <a:ext cx="41275" cy="26988"/>
            </a:xfrm>
            <a:custGeom>
              <a:avLst/>
              <a:gdLst>
                <a:gd name="T0" fmla="*/ 1 w 11"/>
                <a:gd name="T1" fmla="*/ 2 h 7"/>
                <a:gd name="T2" fmla="*/ 10 w 11"/>
                <a:gd name="T3" fmla="*/ 5 h 7"/>
                <a:gd name="T4" fmla="*/ 1 w 11"/>
                <a:gd name="T5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7">
                  <a:moveTo>
                    <a:pt x="1" y="2"/>
                  </a:moveTo>
                  <a:cubicBezTo>
                    <a:pt x="4" y="3"/>
                    <a:pt x="11" y="0"/>
                    <a:pt x="10" y="5"/>
                  </a:cubicBezTo>
                  <a:cubicBezTo>
                    <a:pt x="7" y="4"/>
                    <a:pt x="0" y="7"/>
                    <a:pt x="1" y="2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/>
            <a:lstStyle/>
            <a:p>
              <a:pPr defTabSz="920750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64" name="Freeform 66"/>
            <p:cNvSpPr/>
            <p:nvPr/>
          </p:nvSpPr>
          <p:spPr bwMode="auto">
            <a:xfrm>
              <a:off x="6934200" y="2749550"/>
              <a:ext cx="60325" cy="101600"/>
            </a:xfrm>
            <a:custGeom>
              <a:avLst/>
              <a:gdLst>
                <a:gd name="T0" fmla="*/ 7 w 16"/>
                <a:gd name="T1" fmla="*/ 0 h 27"/>
                <a:gd name="T2" fmla="*/ 13 w 16"/>
                <a:gd name="T3" fmla="*/ 0 h 27"/>
                <a:gd name="T4" fmla="*/ 16 w 16"/>
                <a:gd name="T5" fmla="*/ 10 h 27"/>
                <a:gd name="T6" fmla="*/ 12 w 16"/>
                <a:gd name="T7" fmla="*/ 14 h 27"/>
                <a:gd name="T8" fmla="*/ 10 w 16"/>
                <a:gd name="T9" fmla="*/ 18 h 27"/>
                <a:gd name="T10" fmla="*/ 9 w 16"/>
                <a:gd name="T11" fmla="*/ 25 h 27"/>
                <a:gd name="T12" fmla="*/ 5 w 16"/>
                <a:gd name="T13" fmla="*/ 21 h 27"/>
                <a:gd name="T14" fmla="*/ 0 w 16"/>
                <a:gd name="T15" fmla="*/ 15 h 27"/>
                <a:gd name="T16" fmla="*/ 3 w 16"/>
                <a:gd name="T17" fmla="*/ 7 h 27"/>
                <a:gd name="T18" fmla="*/ 7 w 16"/>
                <a:gd name="T19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" h="27">
                  <a:moveTo>
                    <a:pt x="7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15" y="2"/>
                    <a:pt x="15" y="6"/>
                    <a:pt x="16" y="10"/>
                  </a:cubicBezTo>
                  <a:cubicBezTo>
                    <a:pt x="13" y="10"/>
                    <a:pt x="15" y="14"/>
                    <a:pt x="12" y="14"/>
                  </a:cubicBezTo>
                  <a:cubicBezTo>
                    <a:pt x="12" y="16"/>
                    <a:pt x="12" y="18"/>
                    <a:pt x="10" y="18"/>
                  </a:cubicBezTo>
                  <a:cubicBezTo>
                    <a:pt x="9" y="20"/>
                    <a:pt x="12" y="25"/>
                    <a:pt x="9" y="25"/>
                  </a:cubicBezTo>
                  <a:cubicBezTo>
                    <a:pt x="4" y="27"/>
                    <a:pt x="8" y="21"/>
                    <a:pt x="5" y="21"/>
                  </a:cubicBezTo>
                  <a:cubicBezTo>
                    <a:pt x="3" y="21"/>
                    <a:pt x="2" y="17"/>
                    <a:pt x="0" y="15"/>
                  </a:cubicBezTo>
                  <a:cubicBezTo>
                    <a:pt x="0" y="11"/>
                    <a:pt x="5" y="13"/>
                    <a:pt x="3" y="7"/>
                  </a:cubicBezTo>
                  <a:cubicBezTo>
                    <a:pt x="7" y="10"/>
                    <a:pt x="7" y="3"/>
                    <a:pt x="7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/>
            <a:lstStyle/>
            <a:p>
              <a:pPr defTabSz="920750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65" name="Freeform 67"/>
            <p:cNvSpPr/>
            <p:nvPr/>
          </p:nvSpPr>
          <p:spPr bwMode="auto">
            <a:xfrm>
              <a:off x="6994525" y="2836863"/>
              <a:ext cx="79375" cy="82550"/>
            </a:xfrm>
            <a:custGeom>
              <a:avLst/>
              <a:gdLst>
                <a:gd name="T0" fmla="*/ 11 w 21"/>
                <a:gd name="T1" fmla="*/ 2 h 22"/>
                <a:gd name="T2" fmla="*/ 15 w 21"/>
                <a:gd name="T3" fmla="*/ 6 h 22"/>
                <a:gd name="T4" fmla="*/ 14 w 21"/>
                <a:gd name="T5" fmla="*/ 8 h 22"/>
                <a:gd name="T6" fmla="*/ 15 w 21"/>
                <a:gd name="T7" fmla="*/ 11 h 22"/>
                <a:gd name="T8" fmla="*/ 21 w 21"/>
                <a:gd name="T9" fmla="*/ 18 h 22"/>
                <a:gd name="T10" fmla="*/ 18 w 21"/>
                <a:gd name="T11" fmla="*/ 22 h 22"/>
                <a:gd name="T12" fmla="*/ 14 w 21"/>
                <a:gd name="T13" fmla="*/ 22 h 22"/>
                <a:gd name="T14" fmla="*/ 7 w 21"/>
                <a:gd name="T15" fmla="*/ 15 h 22"/>
                <a:gd name="T16" fmla="*/ 10 w 21"/>
                <a:gd name="T17" fmla="*/ 12 h 22"/>
                <a:gd name="T18" fmla="*/ 0 w 21"/>
                <a:gd name="T19" fmla="*/ 4 h 22"/>
                <a:gd name="T20" fmla="*/ 11 w 21"/>
                <a:gd name="T21" fmla="*/ 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" h="22">
                  <a:moveTo>
                    <a:pt x="11" y="2"/>
                  </a:moveTo>
                  <a:cubicBezTo>
                    <a:pt x="7" y="7"/>
                    <a:pt x="14" y="5"/>
                    <a:pt x="15" y="6"/>
                  </a:cubicBezTo>
                  <a:cubicBezTo>
                    <a:pt x="16" y="8"/>
                    <a:pt x="14" y="7"/>
                    <a:pt x="14" y="8"/>
                  </a:cubicBezTo>
                  <a:cubicBezTo>
                    <a:pt x="14" y="8"/>
                    <a:pt x="15" y="10"/>
                    <a:pt x="15" y="11"/>
                  </a:cubicBezTo>
                  <a:cubicBezTo>
                    <a:pt x="17" y="13"/>
                    <a:pt x="21" y="13"/>
                    <a:pt x="21" y="18"/>
                  </a:cubicBezTo>
                  <a:cubicBezTo>
                    <a:pt x="18" y="17"/>
                    <a:pt x="18" y="20"/>
                    <a:pt x="18" y="22"/>
                  </a:cubicBezTo>
                  <a:cubicBezTo>
                    <a:pt x="17" y="21"/>
                    <a:pt x="14" y="20"/>
                    <a:pt x="14" y="22"/>
                  </a:cubicBezTo>
                  <a:cubicBezTo>
                    <a:pt x="10" y="21"/>
                    <a:pt x="11" y="15"/>
                    <a:pt x="7" y="15"/>
                  </a:cubicBezTo>
                  <a:cubicBezTo>
                    <a:pt x="7" y="13"/>
                    <a:pt x="10" y="14"/>
                    <a:pt x="10" y="12"/>
                  </a:cubicBezTo>
                  <a:cubicBezTo>
                    <a:pt x="6" y="9"/>
                    <a:pt x="4" y="5"/>
                    <a:pt x="0" y="4"/>
                  </a:cubicBezTo>
                  <a:cubicBezTo>
                    <a:pt x="3" y="0"/>
                    <a:pt x="6" y="1"/>
                    <a:pt x="11" y="2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/>
            <a:lstStyle/>
            <a:p>
              <a:pPr defTabSz="920750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66" name="Rectangle 68"/>
            <p:cNvSpPr>
              <a:spLocks noChangeArrowheads="1"/>
            </p:cNvSpPr>
            <p:nvPr/>
          </p:nvSpPr>
          <p:spPr bwMode="auto">
            <a:xfrm>
              <a:off x="6961187" y="2870200"/>
              <a:ext cx="19050" cy="11113"/>
            </a:xfrm>
            <a:prstGeom prst="rect">
              <a:avLst/>
            </a:prstGeom>
            <a:grpFill/>
            <a:ln>
              <a:noFill/>
            </a:ln>
            <a:effectLst/>
          </p:spPr>
          <p:txBody>
            <a:bodyPr/>
            <a:lstStyle/>
            <a:p>
              <a:pPr defTabSz="920750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67" name="Freeform 69"/>
            <p:cNvSpPr/>
            <p:nvPr/>
          </p:nvSpPr>
          <p:spPr bwMode="auto">
            <a:xfrm>
              <a:off x="6986587" y="2884488"/>
              <a:ext cx="46038" cy="65088"/>
            </a:xfrm>
            <a:custGeom>
              <a:avLst/>
              <a:gdLst>
                <a:gd name="T0" fmla="*/ 12 w 12"/>
                <a:gd name="T1" fmla="*/ 14 h 17"/>
                <a:gd name="T2" fmla="*/ 5 w 12"/>
                <a:gd name="T3" fmla="*/ 16 h 17"/>
                <a:gd name="T4" fmla="*/ 0 w 12"/>
                <a:gd name="T5" fmla="*/ 9 h 17"/>
                <a:gd name="T6" fmla="*/ 12 w 12"/>
                <a:gd name="T7" fmla="*/ 14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7">
                  <a:moveTo>
                    <a:pt x="12" y="14"/>
                  </a:moveTo>
                  <a:cubicBezTo>
                    <a:pt x="12" y="17"/>
                    <a:pt x="7" y="15"/>
                    <a:pt x="5" y="16"/>
                  </a:cubicBezTo>
                  <a:cubicBezTo>
                    <a:pt x="5" y="12"/>
                    <a:pt x="6" y="7"/>
                    <a:pt x="0" y="9"/>
                  </a:cubicBezTo>
                  <a:cubicBezTo>
                    <a:pt x="6" y="0"/>
                    <a:pt x="5" y="16"/>
                    <a:pt x="12" y="14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/>
            <a:lstStyle/>
            <a:p>
              <a:pPr defTabSz="920750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68" name="Freeform 70"/>
            <p:cNvSpPr/>
            <p:nvPr/>
          </p:nvSpPr>
          <p:spPr bwMode="auto">
            <a:xfrm>
              <a:off x="6080125" y="2938463"/>
              <a:ext cx="44450" cy="77788"/>
            </a:xfrm>
            <a:custGeom>
              <a:avLst/>
              <a:gdLst>
                <a:gd name="T0" fmla="*/ 3 w 12"/>
                <a:gd name="T1" fmla="*/ 2 h 21"/>
                <a:gd name="T2" fmla="*/ 7 w 12"/>
                <a:gd name="T3" fmla="*/ 6 h 21"/>
                <a:gd name="T4" fmla="*/ 8 w 12"/>
                <a:gd name="T5" fmla="*/ 7 h 21"/>
                <a:gd name="T6" fmla="*/ 11 w 12"/>
                <a:gd name="T7" fmla="*/ 10 h 21"/>
                <a:gd name="T8" fmla="*/ 10 w 12"/>
                <a:gd name="T9" fmla="*/ 12 h 21"/>
                <a:gd name="T10" fmla="*/ 11 w 12"/>
                <a:gd name="T11" fmla="*/ 19 h 21"/>
                <a:gd name="T12" fmla="*/ 8 w 12"/>
                <a:gd name="T13" fmla="*/ 21 h 21"/>
                <a:gd name="T14" fmla="*/ 3 w 12"/>
                <a:gd name="T15" fmla="*/ 2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" h="21">
                  <a:moveTo>
                    <a:pt x="3" y="2"/>
                  </a:moveTo>
                  <a:cubicBezTo>
                    <a:pt x="5" y="0"/>
                    <a:pt x="6" y="5"/>
                    <a:pt x="7" y="6"/>
                  </a:cubicBezTo>
                  <a:cubicBezTo>
                    <a:pt x="7" y="7"/>
                    <a:pt x="8" y="6"/>
                    <a:pt x="8" y="7"/>
                  </a:cubicBezTo>
                  <a:cubicBezTo>
                    <a:pt x="8" y="9"/>
                    <a:pt x="11" y="9"/>
                    <a:pt x="11" y="10"/>
                  </a:cubicBezTo>
                  <a:cubicBezTo>
                    <a:pt x="12" y="12"/>
                    <a:pt x="10" y="11"/>
                    <a:pt x="10" y="12"/>
                  </a:cubicBezTo>
                  <a:cubicBezTo>
                    <a:pt x="9" y="13"/>
                    <a:pt x="12" y="15"/>
                    <a:pt x="11" y="19"/>
                  </a:cubicBezTo>
                  <a:cubicBezTo>
                    <a:pt x="9" y="18"/>
                    <a:pt x="8" y="20"/>
                    <a:pt x="8" y="21"/>
                  </a:cubicBezTo>
                  <a:cubicBezTo>
                    <a:pt x="0" y="19"/>
                    <a:pt x="1" y="11"/>
                    <a:pt x="3" y="2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/>
            <a:lstStyle/>
            <a:p>
              <a:pPr defTabSz="920750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69" name="Freeform 71"/>
            <p:cNvSpPr/>
            <p:nvPr/>
          </p:nvSpPr>
          <p:spPr bwMode="auto">
            <a:xfrm>
              <a:off x="7027862" y="2941638"/>
              <a:ext cx="57150" cy="85725"/>
            </a:xfrm>
            <a:custGeom>
              <a:avLst/>
              <a:gdLst>
                <a:gd name="T0" fmla="*/ 12 w 15"/>
                <a:gd name="T1" fmla="*/ 1 h 23"/>
                <a:gd name="T2" fmla="*/ 15 w 15"/>
                <a:gd name="T3" fmla="*/ 12 h 23"/>
                <a:gd name="T4" fmla="*/ 11 w 15"/>
                <a:gd name="T5" fmla="*/ 13 h 23"/>
                <a:gd name="T6" fmla="*/ 11 w 15"/>
                <a:gd name="T7" fmla="*/ 23 h 23"/>
                <a:gd name="T8" fmla="*/ 3 w 15"/>
                <a:gd name="T9" fmla="*/ 19 h 23"/>
                <a:gd name="T10" fmla="*/ 5 w 15"/>
                <a:gd name="T11" fmla="*/ 13 h 23"/>
                <a:gd name="T12" fmla="*/ 5 w 15"/>
                <a:gd name="T13" fmla="*/ 11 h 23"/>
                <a:gd name="T14" fmla="*/ 3 w 15"/>
                <a:gd name="T15" fmla="*/ 11 h 23"/>
                <a:gd name="T16" fmla="*/ 6 w 15"/>
                <a:gd name="T17" fmla="*/ 6 h 23"/>
                <a:gd name="T18" fmla="*/ 9 w 15"/>
                <a:gd name="T19" fmla="*/ 2 h 23"/>
                <a:gd name="T20" fmla="*/ 12 w 15"/>
                <a:gd name="T21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" h="23">
                  <a:moveTo>
                    <a:pt x="12" y="1"/>
                  </a:moveTo>
                  <a:cubicBezTo>
                    <a:pt x="12" y="6"/>
                    <a:pt x="11" y="11"/>
                    <a:pt x="15" y="12"/>
                  </a:cubicBezTo>
                  <a:cubicBezTo>
                    <a:pt x="14" y="14"/>
                    <a:pt x="12" y="13"/>
                    <a:pt x="11" y="13"/>
                  </a:cubicBezTo>
                  <a:cubicBezTo>
                    <a:pt x="13" y="16"/>
                    <a:pt x="9" y="18"/>
                    <a:pt x="11" y="23"/>
                  </a:cubicBezTo>
                  <a:cubicBezTo>
                    <a:pt x="7" y="23"/>
                    <a:pt x="7" y="19"/>
                    <a:pt x="3" y="19"/>
                  </a:cubicBezTo>
                  <a:cubicBezTo>
                    <a:pt x="3" y="16"/>
                    <a:pt x="5" y="15"/>
                    <a:pt x="5" y="13"/>
                  </a:cubicBezTo>
                  <a:cubicBezTo>
                    <a:pt x="5" y="12"/>
                    <a:pt x="2" y="11"/>
                    <a:pt x="5" y="11"/>
                  </a:cubicBezTo>
                  <a:cubicBezTo>
                    <a:pt x="5" y="9"/>
                    <a:pt x="3" y="10"/>
                    <a:pt x="3" y="11"/>
                  </a:cubicBezTo>
                  <a:cubicBezTo>
                    <a:pt x="0" y="10"/>
                    <a:pt x="3" y="5"/>
                    <a:pt x="6" y="6"/>
                  </a:cubicBezTo>
                  <a:cubicBezTo>
                    <a:pt x="6" y="4"/>
                    <a:pt x="8" y="3"/>
                    <a:pt x="9" y="2"/>
                  </a:cubicBezTo>
                  <a:cubicBezTo>
                    <a:pt x="10" y="2"/>
                    <a:pt x="10" y="0"/>
                    <a:pt x="12" y="1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/>
            <a:lstStyle/>
            <a:p>
              <a:pPr defTabSz="920750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70" name="Freeform 72"/>
            <p:cNvSpPr/>
            <p:nvPr/>
          </p:nvSpPr>
          <p:spPr bwMode="auto">
            <a:xfrm>
              <a:off x="6986587" y="2960688"/>
              <a:ext cx="41275" cy="36513"/>
            </a:xfrm>
            <a:custGeom>
              <a:avLst/>
              <a:gdLst>
                <a:gd name="T0" fmla="*/ 6 w 11"/>
                <a:gd name="T1" fmla="*/ 0 h 10"/>
                <a:gd name="T2" fmla="*/ 10 w 11"/>
                <a:gd name="T3" fmla="*/ 4 h 10"/>
                <a:gd name="T4" fmla="*/ 9 w 11"/>
                <a:gd name="T5" fmla="*/ 6 h 10"/>
                <a:gd name="T6" fmla="*/ 0 w 11"/>
                <a:gd name="T7" fmla="*/ 10 h 10"/>
                <a:gd name="T8" fmla="*/ 6 w 11"/>
                <a:gd name="T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10">
                  <a:moveTo>
                    <a:pt x="6" y="0"/>
                  </a:moveTo>
                  <a:cubicBezTo>
                    <a:pt x="9" y="0"/>
                    <a:pt x="11" y="1"/>
                    <a:pt x="10" y="4"/>
                  </a:cubicBezTo>
                  <a:cubicBezTo>
                    <a:pt x="8" y="4"/>
                    <a:pt x="7" y="5"/>
                    <a:pt x="9" y="6"/>
                  </a:cubicBezTo>
                  <a:cubicBezTo>
                    <a:pt x="8" y="7"/>
                    <a:pt x="4" y="9"/>
                    <a:pt x="0" y="10"/>
                  </a:cubicBezTo>
                  <a:cubicBezTo>
                    <a:pt x="0" y="4"/>
                    <a:pt x="6" y="5"/>
                    <a:pt x="6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/>
            <a:lstStyle/>
            <a:p>
              <a:pPr defTabSz="920750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71" name="Freeform 73"/>
            <p:cNvSpPr/>
            <p:nvPr/>
          </p:nvSpPr>
          <p:spPr bwMode="auto">
            <a:xfrm>
              <a:off x="7104062" y="3095625"/>
              <a:ext cx="25400" cy="52388"/>
            </a:xfrm>
            <a:custGeom>
              <a:avLst/>
              <a:gdLst>
                <a:gd name="T0" fmla="*/ 2 w 7"/>
                <a:gd name="T1" fmla="*/ 0 h 14"/>
                <a:gd name="T2" fmla="*/ 7 w 7"/>
                <a:gd name="T3" fmla="*/ 5 h 14"/>
                <a:gd name="T4" fmla="*/ 0 w 7"/>
                <a:gd name="T5" fmla="*/ 13 h 14"/>
                <a:gd name="T6" fmla="*/ 3 w 7"/>
                <a:gd name="T7" fmla="*/ 12 h 14"/>
                <a:gd name="T8" fmla="*/ 2 w 7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14">
                  <a:moveTo>
                    <a:pt x="2" y="0"/>
                  </a:moveTo>
                  <a:cubicBezTo>
                    <a:pt x="5" y="0"/>
                    <a:pt x="3" y="6"/>
                    <a:pt x="7" y="5"/>
                  </a:cubicBezTo>
                  <a:cubicBezTo>
                    <a:pt x="6" y="8"/>
                    <a:pt x="7" y="14"/>
                    <a:pt x="0" y="13"/>
                  </a:cubicBezTo>
                  <a:cubicBezTo>
                    <a:pt x="0" y="12"/>
                    <a:pt x="2" y="12"/>
                    <a:pt x="3" y="12"/>
                  </a:cubicBezTo>
                  <a:cubicBezTo>
                    <a:pt x="1" y="6"/>
                    <a:pt x="1" y="7"/>
                    <a:pt x="2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/>
            <a:lstStyle/>
            <a:p>
              <a:pPr defTabSz="920750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72" name="Freeform 74"/>
            <p:cNvSpPr/>
            <p:nvPr/>
          </p:nvSpPr>
          <p:spPr bwMode="auto">
            <a:xfrm>
              <a:off x="6942137" y="3109913"/>
              <a:ext cx="104775" cy="34925"/>
            </a:xfrm>
            <a:custGeom>
              <a:avLst/>
              <a:gdLst>
                <a:gd name="T0" fmla="*/ 28 w 28"/>
                <a:gd name="T1" fmla="*/ 3 h 9"/>
                <a:gd name="T2" fmla="*/ 19 w 28"/>
                <a:gd name="T3" fmla="*/ 8 h 9"/>
                <a:gd name="T4" fmla="*/ 0 w 28"/>
                <a:gd name="T5" fmla="*/ 9 h 9"/>
                <a:gd name="T6" fmla="*/ 24 w 28"/>
                <a:gd name="T7" fmla="*/ 2 h 9"/>
                <a:gd name="T8" fmla="*/ 28 w 28"/>
                <a:gd name="T9" fmla="*/ 3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9">
                  <a:moveTo>
                    <a:pt x="28" y="3"/>
                  </a:moveTo>
                  <a:cubicBezTo>
                    <a:pt x="28" y="7"/>
                    <a:pt x="23" y="7"/>
                    <a:pt x="19" y="8"/>
                  </a:cubicBezTo>
                  <a:cubicBezTo>
                    <a:pt x="13" y="8"/>
                    <a:pt x="5" y="7"/>
                    <a:pt x="0" y="9"/>
                  </a:cubicBezTo>
                  <a:cubicBezTo>
                    <a:pt x="1" y="0"/>
                    <a:pt x="20" y="9"/>
                    <a:pt x="24" y="2"/>
                  </a:cubicBezTo>
                  <a:cubicBezTo>
                    <a:pt x="25" y="3"/>
                    <a:pt x="26" y="4"/>
                    <a:pt x="28" y="3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/>
            <a:lstStyle/>
            <a:p>
              <a:pPr defTabSz="920750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73" name="Freeform 75"/>
            <p:cNvSpPr/>
            <p:nvPr/>
          </p:nvSpPr>
          <p:spPr bwMode="auto">
            <a:xfrm>
              <a:off x="7175500" y="3151188"/>
              <a:ext cx="66675" cy="46038"/>
            </a:xfrm>
            <a:custGeom>
              <a:avLst/>
              <a:gdLst>
                <a:gd name="T0" fmla="*/ 18 w 18"/>
                <a:gd name="T1" fmla="*/ 8 h 12"/>
                <a:gd name="T2" fmla="*/ 15 w 18"/>
                <a:gd name="T3" fmla="*/ 11 h 12"/>
                <a:gd name="T4" fmla="*/ 7 w 18"/>
                <a:gd name="T5" fmla="*/ 11 h 12"/>
                <a:gd name="T6" fmla="*/ 5 w 18"/>
                <a:gd name="T7" fmla="*/ 9 h 12"/>
                <a:gd name="T8" fmla="*/ 0 w 18"/>
                <a:gd name="T9" fmla="*/ 5 h 12"/>
                <a:gd name="T10" fmla="*/ 7 w 18"/>
                <a:gd name="T11" fmla="*/ 2 h 12"/>
                <a:gd name="T12" fmla="*/ 11 w 18"/>
                <a:gd name="T13" fmla="*/ 1 h 12"/>
                <a:gd name="T14" fmla="*/ 11 w 18"/>
                <a:gd name="T15" fmla="*/ 2 h 12"/>
                <a:gd name="T16" fmla="*/ 12 w 18"/>
                <a:gd name="T17" fmla="*/ 1 h 12"/>
                <a:gd name="T18" fmla="*/ 18 w 18"/>
                <a:gd name="T19" fmla="*/ 8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" h="12">
                  <a:moveTo>
                    <a:pt x="18" y="8"/>
                  </a:moveTo>
                  <a:cubicBezTo>
                    <a:pt x="17" y="9"/>
                    <a:pt x="15" y="9"/>
                    <a:pt x="15" y="11"/>
                  </a:cubicBezTo>
                  <a:cubicBezTo>
                    <a:pt x="12" y="9"/>
                    <a:pt x="9" y="12"/>
                    <a:pt x="7" y="11"/>
                  </a:cubicBezTo>
                  <a:cubicBezTo>
                    <a:pt x="6" y="11"/>
                    <a:pt x="7" y="9"/>
                    <a:pt x="5" y="9"/>
                  </a:cubicBezTo>
                  <a:cubicBezTo>
                    <a:pt x="4" y="9"/>
                    <a:pt x="2" y="6"/>
                    <a:pt x="0" y="5"/>
                  </a:cubicBezTo>
                  <a:cubicBezTo>
                    <a:pt x="0" y="3"/>
                    <a:pt x="4" y="4"/>
                    <a:pt x="7" y="2"/>
                  </a:cubicBezTo>
                  <a:cubicBezTo>
                    <a:pt x="7" y="2"/>
                    <a:pt x="10" y="0"/>
                    <a:pt x="11" y="1"/>
                  </a:cubicBezTo>
                  <a:cubicBezTo>
                    <a:pt x="11" y="1"/>
                    <a:pt x="11" y="2"/>
                    <a:pt x="11" y="2"/>
                  </a:cubicBezTo>
                  <a:cubicBezTo>
                    <a:pt x="12" y="2"/>
                    <a:pt x="13" y="1"/>
                    <a:pt x="12" y="1"/>
                  </a:cubicBezTo>
                  <a:cubicBezTo>
                    <a:pt x="15" y="2"/>
                    <a:pt x="17" y="4"/>
                    <a:pt x="18" y="8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/>
            <a:lstStyle/>
            <a:p>
              <a:pPr defTabSz="920750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74" name="Freeform 76"/>
            <p:cNvSpPr/>
            <p:nvPr/>
          </p:nvSpPr>
          <p:spPr bwMode="auto">
            <a:xfrm>
              <a:off x="7208837" y="3173413"/>
              <a:ext cx="385763" cy="206375"/>
            </a:xfrm>
            <a:custGeom>
              <a:avLst/>
              <a:gdLst>
                <a:gd name="T0" fmla="*/ 34 w 103"/>
                <a:gd name="T1" fmla="*/ 27 h 55"/>
                <a:gd name="T2" fmla="*/ 28 w 103"/>
                <a:gd name="T3" fmla="*/ 24 h 55"/>
                <a:gd name="T4" fmla="*/ 26 w 103"/>
                <a:gd name="T5" fmla="*/ 19 h 55"/>
                <a:gd name="T6" fmla="*/ 10 w 103"/>
                <a:gd name="T7" fmla="*/ 15 h 55"/>
                <a:gd name="T8" fmla="*/ 2 w 103"/>
                <a:gd name="T9" fmla="*/ 15 h 55"/>
                <a:gd name="T10" fmla="*/ 0 w 103"/>
                <a:gd name="T11" fmla="*/ 9 h 55"/>
                <a:gd name="T12" fmla="*/ 5 w 103"/>
                <a:gd name="T13" fmla="*/ 9 h 55"/>
                <a:gd name="T14" fmla="*/ 9 w 103"/>
                <a:gd name="T15" fmla="*/ 7 h 55"/>
                <a:gd name="T16" fmla="*/ 16 w 103"/>
                <a:gd name="T17" fmla="*/ 10 h 55"/>
                <a:gd name="T18" fmla="*/ 21 w 103"/>
                <a:gd name="T19" fmla="*/ 6 h 55"/>
                <a:gd name="T20" fmla="*/ 33 w 103"/>
                <a:gd name="T21" fmla="*/ 2 h 55"/>
                <a:gd name="T22" fmla="*/ 35 w 103"/>
                <a:gd name="T23" fmla="*/ 5 h 55"/>
                <a:gd name="T24" fmla="*/ 47 w 103"/>
                <a:gd name="T25" fmla="*/ 9 h 55"/>
                <a:gd name="T26" fmla="*/ 49 w 103"/>
                <a:gd name="T27" fmla="*/ 7 h 55"/>
                <a:gd name="T28" fmla="*/ 52 w 103"/>
                <a:gd name="T29" fmla="*/ 10 h 55"/>
                <a:gd name="T30" fmla="*/ 59 w 103"/>
                <a:gd name="T31" fmla="*/ 10 h 55"/>
                <a:gd name="T32" fmla="*/ 65 w 103"/>
                <a:gd name="T33" fmla="*/ 13 h 55"/>
                <a:gd name="T34" fmla="*/ 65 w 103"/>
                <a:gd name="T35" fmla="*/ 17 h 55"/>
                <a:gd name="T36" fmla="*/ 68 w 103"/>
                <a:gd name="T37" fmla="*/ 16 h 55"/>
                <a:gd name="T38" fmla="*/ 69 w 103"/>
                <a:gd name="T39" fmla="*/ 20 h 55"/>
                <a:gd name="T40" fmla="*/ 76 w 103"/>
                <a:gd name="T41" fmla="*/ 24 h 55"/>
                <a:gd name="T42" fmla="*/ 87 w 103"/>
                <a:gd name="T43" fmla="*/ 29 h 55"/>
                <a:gd name="T44" fmla="*/ 86 w 103"/>
                <a:gd name="T45" fmla="*/ 33 h 55"/>
                <a:gd name="T46" fmla="*/ 90 w 103"/>
                <a:gd name="T47" fmla="*/ 36 h 55"/>
                <a:gd name="T48" fmla="*/ 90 w 103"/>
                <a:gd name="T49" fmla="*/ 38 h 55"/>
                <a:gd name="T50" fmla="*/ 96 w 103"/>
                <a:gd name="T51" fmla="*/ 44 h 55"/>
                <a:gd name="T52" fmla="*/ 103 w 103"/>
                <a:gd name="T53" fmla="*/ 51 h 55"/>
                <a:gd name="T54" fmla="*/ 93 w 103"/>
                <a:gd name="T55" fmla="*/ 51 h 55"/>
                <a:gd name="T56" fmla="*/ 85 w 103"/>
                <a:gd name="T57" fmla="*/ 45 h 55"/>
                <a:gd name="T58" fmla="*/ 82 w 103"/>
                <a:gd name="T59" fmla="*/ 43 h 55"/>
                <a:gd name="T60" fmla="*/ 80 w 103"/>
                <a:gd name="T61" fmla="*/ 41 h 55"/>
                <a:gd name="T62" fmla="*/ 76 w 103"/>
                <a:gd name="T63" fmla="*/ 37 h 55"/>
                <a:gd name="T64" fmla="*/ 65 w 103"/>
                <a:gd name="T65" fmla="*/ 36 h 55"/>
                <a:gd name="T66" fmla="*/ 59 w 103"/>
                <a:gd name="T67" fmla="*/ 48 h 55"/>
                <a:gd name="T68" fmla="*/ 51 w 103"/>
                <a:gd name="T69" fmla="*/ 45 h 55"/>
                <a:gd name="T70" fmla="*/ 47 w 103"/>
                <a:gd name="T71" fmla="*/ 44 h 55"/>
                <a:gd name="T72" fmla="*/ 41 w 103"/>
                <a:gd name="T73" fmla="*/ 37 h 55"/>
                <a:gd name="T74" fmla="*/ 35 w 103"/>
                <a:gd name="T75" fmla="*/ 43 h 55"/>
                <a:gd name="T76" fmla="*/ 31 w 103"/>
                <a:gd name="T77" fmla="*/ 40 h 55"/>
                <a:gd name="T78" fmla="*/ 35 w 103"/>
                <a:gd name="T79" fmla="*/ 36 h 55"/>
                <a:gd name="T80" fmla="*/ 38 w 103"/>
                <a:gd name="T81" fmla="*/ 30 h 55"/>
                <a:gd name="T82" fmla="*/ 37 w 103"/>
                <a:gd name="T83" fmla="*/ 33 h 55"/>
                <a:gd name="T84" fmla="*/ 34 w 103"/>
                <a:gd name="T85" fmla="*/ 27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03" h="55">
                  <a:moveTo>
                    <a:pt x="34" y="27"/>
                  </a:moveTo>
                  <a:cubicBezTo>
                    <a:pt x="31" y="27"/>
                    <a:pt x="32" y="23"/>
                    <a:pt x="28" y="24"/>
                  </a:cubicBezTo>
                  <a:cubicBezTo>
                    <a:pt x="28" y="22"/>
                    <a:pt x="26" y="21"/>
                    <a:pt x="26" y="19"/>
                  </a:cubicBezTo>
                  <a:cubicBezTo>
                    <a:pt x="20" y="18"/>
                    <a:pt x="14" y="18"/>
                    <a:pt x="10" y="15"/>
                  </a:cubicBezTo>
                  <a:cubicBezTo>
                    <a:pt x="6" y="16"/>
                    <a:pt x="7" y="15"/>
                    <a:pt x="2" y="15"/>
                  </a:cubicBezTo>
                  <a:cubicBezTo>
                    <a:pt x="2" y="12"/>
                    <a:pt x="2" y="9"/>
                    <a:pt x="0" y="9"/>
                  </a:cubicBezTo>
                  <a:cubicBezTo>
                    <a:pt x="1" y="6"/>
                    <a:pt x="3" y="9"/>
                    <a:pt x="5" y="9"/>
                  </a:cubicBezTo>
                  <a:cubicBezTo>
                    <a:pt x="7" y="9"/>
                    <a:pt x="7" y="7"/>
                    <a:pt x="9" y="7"/>
                  </a:cubicBezTo>
                  <a:cubicBezTo>
                    <a:pt x="12" y="8"/>
                    <a:pt x="13" y="10"/>
                    <a:pt x="16" y="10"/>
                  </a:cubicBezTo>
                  <a:cubicBezTo>
                    <a:pt x="19" y="12"/>
                    <a:pt x="20" y="7"/>
                    <a:pt x="21" y="6"/>
                  </a:cubicBezTo>
                  <a:cubicBezTo>
                    <a:pt x="25" y="4"/>
                    <a:pt x="30" y="5"/>
                    <a:pt x="33" y="2"/>
                  </a:cubicBezTo>
                  <a:cubicBezTo>
                    <a:pt x="36" y="0"/>
                    <a:pt x="35" y="4"/>
                    <a:pt x="35" y="5"/>
                  </a:cubicBezTo>
                  <a:cubicBezTo>
                    <a:pt x="38" y="6"/>
                    <a:pt x="47" y="4"/>
                    <a:pt x="47" y="9"/>
                  </a:cubicBezTo>
                  <a:cubicBezTo>
                    <a:pt x="48" y="10"/>
                    <a:pt x="49" y="7"/>
                    <a:pt x="49" y="7"/>
                  </a:cubicBezTo>
                  <a:cubicBezTo>
                    <a:pt x="51" y="8"/>
                    <a:pt x="51" y="10"/>
                    <a:pt x="52" y="10"/>
                  </a:cubicBezTo>
                  <a:cubicBezTo>
                    <a:pt x="54" y="11"/>
                    <a:pt x="57" y="10"/>
                    <a:pt x="59" y="10"/>
                  </a:cubicBezTo>
                  <a:cubicBezTo>
                    <a:pt x="60" y="11"/>
                    <a:pt x="60" y="15"/>
                    <a:pt x="65" y="13"/>
                  </a:cubicBezTo>
                  <a:cubicBezTo>
                    <a:pt x="67" y="15"/>
                    <a:pt x="65" y="15"/>
                    <a:pt x="65" y="17"/>
                  </a:cubicBezTo>
                  <a:cubicBezTo>
                    <a:pt x="67" y="18"/>
                    <a:pt x="67" y="17"/>
                    <a:pt x="68" y="16"/>
                  </a:cubicBezTo>
                  <a:cubicBezTo>
                    <a:pt x="69" y="16"/>
                    <a:pt x="69" y="18"/>
                    <a:pt x="69" y="20"/>
                  </a:cubicBezTo>
                  <a:cubicBezTo>
                    <a:pt x="70" y="22"/>
                    <a:pt x="74" y="23"/>
                    <a:pt x="76" y="24"/>
                  </a:cubicBezTo>
                  <a:cubicBezTo>
                    <a:pt x="78" y="25"/>
                    <a:pt x="83" y="29"/>
                    <a:pt x="87" y="29"/>
                  </a:cubicBezTo>
                  <a:cubicBezTo>
                    <a:pt x="88" y="31"/>
                    <a:pt x="86" y="31"/>
                    <a:pt x="86" y="33"/>
                  </a:cubicBezTo>
                  <a:cubicBezTo>
                    <a:pt x="87" y="34"/>
                    <a:pt x="89" y="34"/>
                    <a:pt x="90" y="36"/>
                  </a:cubicBezTo>
                  <a:cubicBezTo>
                    <a:pt x="91" y="36"/>
                    <a:pt x="90" y="38"/>
                    <a:pt x="90" y="38"/>
                  </a:cubicBezTo>
                  <a:cubicBezTo>
                    <a:pt x="92" y="40"/>
                    <a:pt x="94" y="41"/>
                    <a:pt x="96" y="44"/>
                  </a:cubicBezTo>
                  <a:cubicBezTo>
                    <a:pt x="98" y="47"/>
                    <a:pt x="99" y="50"/>
                    <a:pt x="103" y="51"/>
                  </a:cubicBezTo>
                  <a:cubicBezTo>
                    <a:pt x="100" y="55"/>
                    <a:pt x="95" y="51"/>
                    <a:pt x="93" y="51"/>
                  </a:cubicBezTo>
                  <a:cubicBezTo>
                    <a:pt x="90" y="50"/>
                    <a:pt x="88" y="49"/>
                    <a:pt x="85" y="45"/>
                  </a:cubicBezTo>
                  <a:cubicBezTo>
                    <a:pt x="84" y="45"/>
                    <a:pt x="83" y="43"/>
                    <a:pt x="82" y="43"/>
                  </a:cubicBezTo>
                  <a:cubicBezTo>
                    <a:pt x="81" y="42"/>
                    <a:pt x="80" y="43"/>
                    <a:pt x="80" y="41"/>
                  </a:cubicBezTo>
                  <a:cubicBezTo>
                    <a:pt x="80" y="41"/>
                    <a:pt x="76" y="37"/>
                    <a:pt x="76" y="37"/>
                  </a:cubicBezTo>
                  <a:cubicBezTo>
                    <a:pt x="73" y="36"/>
                    <a:pt x="69" y="38"/>
                    <a:pt x="65" y="36"/>
                  </a:cubicBezTo>
                  <a:cubicBezTo>
                    <a:pt x="62" y="39"/>
                    <a:pt x="61" y="44"/>
                    <a:pt x="59" y="48"/>
                  </a:cubicBezTo>
                  <a:cubicBezTo>
                    <a:pt x="58" y="46"/>
                    <a:pt x="53" y="47"/>
                    <a:pt x="51" y="45"/>
                  </a:cubicBezTo>
                  <a:cubicBezTo>
                    <a:pt x="49" y="44"/>
                    <a:pt x="52" y="42"/>
                    <a:pt x="47" y="44"/>
                  </a:cubicBezTo>
                  <a:cubicBezTo>
                    <a:pt x="50" y="37"/>
                    <a:pt x="40" y="43"/>
                    <a:pt x="41" y="37"/>
                  </a:cubicBezTo>
                  <a:cubicBezTo>
                    <a:pt x="38" y="37"/>
                    <a:pt x="35" y="38"/>
                    <a:pt x="35" y="43"/>
                  </a:cubicBezTo>
                  <a:cubicBezTo>
                    <a:pt x="34" y="42"/>
                    <a:pt x="34" y="39"/>
                    <a:pt x="31" y="40"/>
                  </a:cubicBezTo>
                  <a:cubicBezTo>
                    <a:pt x="32" y="37"/>
                    <a:pt x="34" y="37"/>
                    <a:pt x="35" y="36"/>
                  </a:cubicBezTo>
                  <a:cubicBezTo>
                    <a:pt x="37" y="34"/>
                    <a:pt x="39" y="34"/>
                    <a:pt x="38" y="30"/>
                  </a:cubicBezTo>
                  <a:cubicBezTo>
                    <a:pt x="37" y="29"/>
                    <a:pt x="37" y="33"/>
                    <a:pt x="37" y="33"/>
                  </a:cubicBezTo>
                  <a:cubicBezTo>
                    <a:pt x="34" y="32"/>
                    <a:pt x="35" y="24"/>
                    <a:pt x="34" y="27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/>
            <a:lstStyle/>
            <a:p>
              <a:pPr defTabSz="920750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75" name="Freeform 77"/>
            <p:cNvSpPr/>
            <p:nvPr/>
          </p:nvSpPr>
          <p:spPr bwMode="auto">
            <a:xfrm>
              <a:off x="7123112" y="3200400"/>
              <a:ext cx="36513" cy="33338"/>
            </a:xfrm>
            <a:custGeom>
              <a:avLst/>
              <a:gdLst>
                <a:gd name="T0" fmla="*/ 9 w 10"/>
                <a:gd name="T1" fmla="*/ 3 h 9"/>
                <a:gd name="T2" fmla="*/ 0 w 10"/>
                <a:gd name="T3" fmla="*/ 5 h 9"/>
                <a:gd name="T4" fmla="*/ 9 w 10"/>
                <a:gd name="T5" fmla="*/ 3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9">
                  <a:moveTo>
                    <a:pt x="9" y="3"/>
                  </a:moveTo>
                  <a:cubicBezTo>
                    <a:pt x="10" y="9"/>
                    <a:pt x="2" y="5"/>
                    <a:pt x="0" y="5"/>
                  </a:cubicBezTo>
                  <a:cubicBezTo>
                    <a:pt x="1" y="3"/>
                    <a:pt x="8" y="0"/>
                    <a:pt x="9" y="3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/>
            <a:lstStyle/>
            <a:p>
              <a:pPr defTabSz="920750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76" name="Freeform 78"/>
            <p:cNvSpPr/>
            <p:nvPr/>
          </p:nvSpPr>
          <p:spPr bwMode="auto">
            <a:xfrm>
              <a:off x="7069137" y="3208338"/>
              <a:ext cx="26988" cy="14288"/>
            </a:xfrm>
            <a:custGeom>
              <a:avLst/>
              <a:gdLst>
                <a:gd name="T0" fmla="*/ 1 w 7"/>
                <a:gd name="T1" fmla="*/ 3 h 4"/>
                <a:gd name="T2" fmla="*/ 5 w 7"/>
                <a:gd name="T3" fmla="*/ 4 h 4"/>
                <a:gd name="T4" fmla="*/ 2 w 7"/>
                <a:gd name="T5" fmla="*/ 4 h 4"/>
                <a:gd name="T6" fmla="*/ 1 w 7"/>
                <a:gd name="T7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4">
                  <a:moveTo>
                    <a:pt x="1" y="3"/>
                  </a:moveTo>
                  <a:cubicBezTo>
                    <a:pt x="0" y="0"/>
                    <a:pt x="7" y="1"/>
                    <a:pt x="5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3" y="3"/>
                    <a:pt x="2" y="3"/>
                    <a:pt x="1" y="3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/>
            <a:lstStyle/>
            <a:p>
              <a:pPr defTabSz="920750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77" name="Freeform 79"/>
            <p:cNvSpPr/>
            <p:nvPr/>
          </p:nvSpPr>
          <p:spPr bwMode="auto">
            <a:xfrm>
              <a:off x="7561262" y="3238500"/>
              <a:ext cx="79375" cy="55563"/>
            </a:xfrm>
            <a:custGeom>
              <a:avLst/>
              <a:gdLst>
                <a:gd name="T0" fmla="*/ 16 w 21"/>
                <a:gd name="T1" fmla="*/ 0 h 15"/>
                <a:gd name="T2" fmla="*/ 20 w 21"/>
                <a:gd name="T3" fmla="*/ 0 h 15"/>
                <a:gd name="T4" fmla="*/ 20 w 21"/>
                <a:gd name="T5" fmla="*/ 5 h 15"/>
                <a:gd name="T6" fmla="*/ 17 w 21"/>
                <a:gd name="T7" fmla="*/ 6 h 15"/>
                <a:gd name="T8" fmla="*/ 17 w 21"/>
                <a:gd name="T9" fmla="*/ 10 h 15"/>
                <a:gd name="T10" fmla="*/ 14 w 21"/>
                <a:gd name="T11" fmla="*/ 12 h 15"/>
                <a:gd name="T12" fmla="*/ 2 w 21"/>
                <a:gd name="T13" fmla="*/ 7 h 15"/>
                <a:gd name="T14" fmla="*/ 16 w 21"/>
                <a:gd name="T15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15">
                  <a:moveTo>
                    <a:pt x="16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20" y="2"/>
                    <a:pt x="21" y="3"/>
                    <a:pt x="20" y="5"/>
                  </a:cubicBezTo>
                  <a:cubicBezTo>
                    <a:pt x="20" y="6"/>
                    <a:pt x="17" y="5"/>
                    <a:pt x="17" y="6"/>
                  </a:cubicBezTo>
                  <a:cubicBezTo>
                    <a:pt x="17" y="7"/>
                    <a:pt x="19" y="9"/>
                    <a:pt x="17" y="10"/>
                  </a:cubicBezTo>
                  <a:cubicBezTo>
                    <a:pt x="15" y="9"/>
                    <a:pt x="14" y="9"/>
                    <a:pt x="14" y="12"/>
                  </a:cubicBezTo>
                  <a:cubicBezTo>
                    <a:pt x="10" y="10"/>
                    <a:pt x="0" y="15"/>
                    <a:pt x="2" y="7"/>
                  </a:cubicBezTo>
                  <a:cubicBezTo>
                    <a:pt x="9" y="10"/>
                    <a:pt x="14" y="6"/>
                    <a:pt x="16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/>
            <a:lstStyle/>
            <a:p>
              <a:pPr defTabSz="920750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78" name="Freeform 80"/>
            <p:cNvSpPr/>
            <p:nvPr/>
          </p:nvSpPr>
          <p:spPr bwMode="auto">
            <a:xfrm>
              <a:off x="6878637" y="3321050"/>
              <a:ext cx="41275" cy="22225"/>
            </a:xfrm>
            <a:custGeom>
              <a:avLst/>
              <a:gdLst>
                <a:gd name="T0" fmla="*/ 11 w 11"/>
                <a:gd name="T1" fmla="*/ 1 h 6"/>
                <a:gd name="T2" fmla="*/ 0 w 11"/>
                <a:gd name="T3" fmla="*/ 5 h 6"/>
                <a:gd name="T4" fmla="*/ 11 w 11"/>
                <a:gd name="T5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6">
                  <a:moveTo>
                    <a:pt x="11" y="1"/>
                  </a:moveTo>
                  <a:cubicBezTo>
                    <a:pt x="9" y="3"/>
                    <a:pt x="6" y="6"/>
                    <a:pt x="0" y="5"/>
                  </a:cubicBezTo>
                  <a:cubicBezTo>
                    <a:pt x="0" y="0"/>
                    <a:pt x="6" y="1"/>
                    <a:pt x="11" y="1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/>
            <a:lstStyle/>
            <a:p>
              <a:pPr defTabSz="920750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79" name="Freeform 81"/>
            <p:cNvSpPr/>
            <p:nvPr/>
          </p:nvSpPr>
          <p:spPr bwMode="auto">
            <a:xfrm>
              <a:off x="6942137" y="3321050"/>
              <a:ext cx="41275" cy="14288"/>
            </a:xfrm>
            <a:custGeom>
              <a:avLst/>
              <a:gdLst>
                <a:gd name="T0" fmla="*/ 11 w 11"/>
                <a:gd name="T1" fmla="*/ 1 h 4"/>
                <a:gd name="T2" fmla="*/ 0 w 11"/>
                <a:gd name="T3" fmla="*/ 4 h 4"/>
                <a:gd name="T4" fmla="*/ 11 w 11"/>
                <a:gd name="T5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4">
                  <a:moveTo>
                    <a:pt x="11" y="1"/>
                  </a:moveTo>
                  <a:cubicBezTo>
                    <a:pt x="10" y="4"/>
                    <a:pt x="5" y="4"/>
                    <a:pt x="0" y="4"/>
                  </a:cubicBezTo>
                  <a:cubicBezTo>
                    <a:pt x="1" y="0"/>
                    <a:pt x="6" y="1"/>
                    <a:pt x="11" y="1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/>
            <a:lstStyle/>
            <a:p>
              <a:pPr defTabSz="920750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80" name="Freeform 82"/>
            <p:cNvSpPr/>
            <p:nvPr/>
          </p:nvSpPr>
          <p:spPr bwMode="auto">
            <a:xfrm>
              <a:off x="7021512" y="3321050"/>
              <a:ext cx="71438" cy="47625"/>
            </a:xfrm>
            <a:custGeom>
              <a:avLst/>
              <a:gdLst>
                <a:gd name="T0" fmla="*/ 18 w 19"/>
                <a:gd name="T1" fmla="*/ 1 h 13"/>
                <a:gd name="T2" fmla="*/ 17 w 19"/>
                <a:gd name="T3" fmla="*/ 6 h 13"/>
                <a:gd name="T4" fmla="*/ 14 w 19"/>
                <a:gd name="T5" fmla="*/ 6 h 13"/>
                <a:gd name="T6" fmla="*/ 1 w 19"/>
                <a:gd name="T7" fmla="*/ 12 h 13"/>
                <a:gd name="T8" fmla="*/ 6 w 19"/>
                <a:gd name="T9" fmla="*/ 8 h 13"/>
                <a:gd name="T10" fmla="*/ 8 w 19"/>
                <a:gd name="T11" fmla="*/ 5 h 13"/>
                <a:gd name="T12" fmla="*/ 11 w 19"/>
                <a:gd name="T13" fmla="*/ 2 h 13"/>
                <a:gd name="T14" fmla="*/ 18 w 19"/>
                <a:gd name="T15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" h="13">
                  <a:moveTo>
                    <a:pt x="18" y="1"/>
                  </a:moveTo>
                  <a:cubicBezTo>
                    <a:pt x="19" y="4"/>
                    <a:pt x="18" y="5"/>
                    <a:pt x="17" y="6"/>
                  </a:cubicBezTo>
                  <a:cubicBezTo>
                    <a:pt x="16" y="7"/>
                    <a:pt x="14" y="6"/>
                    <a:pt x="14" y="6"/>
                  </a:cubicBezTo>
                  <a:cubicBezTo>
                    <a:pt x="12" y="9"/>
                    <a:pt x="8" y="13"/>
                    <a:pt x="1" y="12"/>
                  </a:cubicBezTo>
                  <a:cubicBezTo>
                    <a:pt x="0" y="9"/>
                    <a:pt x="4" y="9"/>
                    <a:pt x="6" y="8"/>
                  </a:cubicBezTo>
                  <a:cubicBezTo>
                    <a:pt x="7" y="7"/>
                    <a:pt x="7" y="6"/>
                    <a:pt x="8" y="5"/>
                  </a:cubicBezTo>
                  <a:cubicBezTo>
                    <a:pt x="9" y="4"/>
                    <a:pt x="11" y="4"/>
                    <a:pt x="11" y="2"/>
                  </a:cubicBezTo>
                  <a:cubicBezTo>
                    <a:pt x="15" y="3"/>
                    <a:pt x="15" y="0"/>
                    <a:pt x="18" y="1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/>
            <a:lstStyle/>
            <a:p>
              <a:pPr defTabSz="920750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81" name="Freeform 83"/>
            <p:cNvSpPr/>
            <p:nvPr/>
          </p:nvSpPr>
          <p:spPr bwMode="auto">
            <a:xfrm>
              <a:off x="8089900" y="3924300"/>
              <a:ext cx="38100" cy="52388"/>
            </a:xfrm>
            <a:custGeom>
              <a:avLst/>
              <a:gdLst>
                <a:gd name="T0" fmla="*/ 1 w 10"/>
                <a:gd name="T1" fmla="*/ 0 h 14"/>
                <a:gd name="T2" fmla="*/ 2 w 10"/>
                <a:gd name="T3" fmla="*/ 2 h 14"/>
                <a:gd name="T4" fmla="*/ 7 w 10"/>
                <a:gd name="T5" fmla="*/ 7 h 14"/>
                <a:gd name="T6" fmla="*/ 8 w 10"/>
                <a:gd name="T7" fmla="*/ 14 h 14"/>
                <a:gd name="T8" fmla="*/ 4 w 10"/>
                <a:gd name="T9" fmla="*/ 14 h 14"/>
                <a:gd name="T10" fmla="*/ 0 w 10"/>
                <a:gd name="T11" fmla="*/ 2 h 14"/>
                <a:gd name="T12" fmla="*/ 1 w 10"/>
                <a:gd name="T13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4">
                  <a:moveTo>
                    <a:pt x="1" y="0"/>
                  </a:moveTo>
                  <a:cubicBezTo>
                    <a:pt x="2" y="0"/>
                    <a:pt x="2" y="1"/>
                    <a:pt x="2" y="2"/>
                  </a:cubicBezTo>
                  <a:cubicBezTo>
                    <a:pt x="1" y="4"/>
                    <a:pt x="9" y="5"/>
                    <a:pt x="7" y="7"/>
                  </a:cubicBezTo>
                  <a:cubicBezTo>
                    <a:pt x="4" y="9"/>
                    <a:pt x="10" y="7"/>
                    <a:pt x="8" y="14"/>
                  </a:cubicBezTo>
                  <a:cubicBezTo>
                    <a:pt x="6" y="14"/>
                    <a:pt x="4" y="11"/>
                    <a:pt x="4" y="14"/>
                  </a:cubicBezTo>
                  <a:cubicBezTo>
                    <a:pt x="2" y="12"/>
                    <a:pt x="1" y="6"/>
                    <a:pt x="0" y="2"/>
                  </a:cubicBezTo>
                  <a:cubicBezTo>
                    <a:pt x="1" y="2"/>
                    <a:pt x="1" y="1"/>
                    <a:pt x="1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/>
            <a:lstStyle/>
            <a:p>
              <a:pPr defTabSz="920750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82" name="Freeform 84"/>
            <p:cNvSpPr/>
            <p:nvPr/>
          </p:nvSpPr>
          <p:spPr bwMode="auto">
            <a:xfrm>
              <a:off x="8097837" y="3968750"/>
              <a:ext cx="85725" cy="117475"/>
            </a:xfrm>
            <a:custGeom>
              <a:avLst/>
              <a:gdLst>
                <a:gd name="T0" fmla="*/ 7 w 23"/>
                <a:gd name="T1" fmla="*/ 0 h 31"/>
                <a:gd name="T2" fmla="*/ 9 w 23"/>
                <a:gd name="T3" fmla="*/ 2 h 31"/>
                <a:gd name="T4" fmla="*/ 12 w 23"/>
                <a:gd name="T5" fmla="*/ 2 h 31"/>
                <a:gd name="T6" fmla="*/ 23 w 23"/>
                <a:gd name="T7" fmla="*/ 7 h 31"/>
                <a:gd name="T8" fmla="*/ 23 w 23"/>
                <a:gd name="T9" fmla="*/ 14 h 31"/>
                <a:gd name="T10" fmla="*/ 19 w 23"/>
                <a:gd name="T11" fmla="*/ 14 h 31"/>
                <a:gd name="T12" fmla="*/ 17 w 23"/>
                <a:gd name="T13" fmla="*/ 17 h 31"/>
                <a:gd name="T14" fmla="*/ 16 w 23"/>
                <a:gd name="T15" fmla="*/ 26 h 31"/>
                <a:gd name="T16" fmla="*/ 14 w 23"/>
                <a:gd name="T17" fmla="*/ 28 h 31"/>
                <a:gd name="T18" fmla="*/ 7 w 23"/>
                <a:gd name="T19" fmla="*/ 30 h 31"/>
                <a:gd name="T20" fmla="*/ 6 w 23"/>
                <a:gd name="T21" fmla="*/ 26 h 31"/>
                <a:gd name="T22" fmla="*/ 9 w 23"/>
                <a:gd name="T23" fmla="*/ 23 h 31"/>
                <a:gd name="T24" fmla="*/ 0 w 23"/>
                <a:gd name="T25" fmla="*/ 19 h 31"/>
                <a:gd name="T26" fmla="*/ 6 w 23"/>
                <a:gd name="T27" fmla="*/ 13 h 31"/>
                <a:gd name="T28" fmla="*/ 7 w 23"/>
                <a:gd name="T29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" h="31">
                  <a:moveTo>
                    <a:pt x="7" y="0"/>
                  </a:moveTo>
                  <a:cubicBezTo>
                    <a:pt x="9" y="0"/>
                    <a:pt x="9" y="1"/>
                    <a:pt x="9" y="2"/>
                  </a:cubicBezTo>
                  <a:cubicBezTo>
                    <a:pt x="9" y="4"/>
                    <a:pt x="12" y="2"/>
                    <a:pt x="12" y="2"/>
                  </a:cubicBezTo>
                  <a:cubicBezTo>
                    <a:pt x="16" y="4"/>
                    <a:pt x="15" y="9"/>
                    <a:pt x="23" y="7"/>
                  </a:cubicBezTo>
                  <a:cubicBezTo>
                    <a:pt x="23" y="14"/>
                    <a:pt x="23" y="14"/>
                    <a:pt x="23" y="14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19" y="16"/>
                    <a:pt x="18" y="17"/>
                    <a:pt x="17" y="17"/>
                  </a:cubicBezTo>
                  <a:cubicBezTo>
                    <a:pt x="20" y="21"/>
                    <a:pt x="16" y="22"/>
                    <a:pt x="16" y="26"/>
                  </a:cubicBezTo>
                  <a:cubicBezTo>
                    <a:pt x="16" y="27"/>
                    <a:pt x="11" y="28"/>
                    <a:pt x="14" y="28"/>
                  </a:cubicBezTo>
                  <a:cubicBezTo>
                    <a:pt x="15" y="31"/>
                    <a:pt x="10" y="29"/>
                    <a:pt x="7" y="30"/>
                  </a:cubicBezTo>
                  <a:cubicBezTo>
                    <a:pt x="8" y="28"/>
                    <a:pt x="6" y="27"/>
                    <a:pt x="6" y="26"/>
                  </a:cubicBezTo>
                  <a:cubicBezTo>
                    <a:pt x="6" y="23"/>
                    <a:pt x="7" y="23"/>
                    <a:pt x="9" y="23"/>
                  </a:cubicBezTo>
                  <a:cubicBezTo>
                    <a:pt x="7" y="21"/>
                    <a:pt x="6" y="17"/>
                    <a:pt x="0" y="19"/>
                  </a:cubicBezTo>
                  <a:cubicBezTo>
                    <a:pt x="0" y="15"/>
                    <a:pt x="4" y="15"/>
                    <a:pt x="6" y="13"/>
                  </a:cubicBezTo>
                  <a:cubicBezTo>
                    <a:pt x="7" y="6"/>
                    <a:pt x="6" y="6"/>
                    <a:pt x="7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/>
            <a:lstStyle/>
            <a:p>
              <a:pPr defTabSz="920750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83" name="Freeform 85"/>
            <p:cNvSpPr/>
            <p:nvPr/>
          </p:nvSpPr>
          <p:spPr bwMode="auto">
            <a:xfrm>
              <a:off x="7481887" y="4067175"/>
              <a:ext cx="76200" cy="77788"/>
            </a:xfrm>
            <a:custGeom>
              <a:avLst/>
              <a:gdLst>
                <a:gd name="T0" fmla="*/ 19 w 20"/>
                <a:gd name="T1" fmla="*/ 1 h 21"/>
                <a:gd name="T2" fmla="*/ 19 w 20"/>
                <a:gd name="T3" fmla="*/ 9 h 21"/>
                <a:gd name="T4" fmla="*/ 17 w 20"/>
                <a:gd name="T5" fmla="*/ 7 h 21"/>
                <a:gd name="T6" fmla="*/ 16 w 20"/>
                <a:gd name="T7" fmla="*/ 8 h 21"/>
                <a:gd name="T8" fmla="*/ 16 w 20"/>
                <a:gd name="T9" fmla="*/ 15 h 21"/>
                <a:gd name="T10" fmla="*/ 13 w 20"/>
                <a:gd name="T11" fmla="*/ 15 h 21"/>
                <a:gd name="T12" fmla="*/ 13 w 20"/>
                <a:gd name="T13" fmla="*/ 18 h 21"/>
                <a:gd name="T14" fmla="*/ 9 w 20"/>
                <a:gd name="T15" fmla="*/ 21 h 21"/>
                <a:gd name="T16" fmla="*/ 6 w 20"/>
                <a:gd name="T17" fmla="*/ 16 h 21"/>
                <a:gd name="T18" fmla="*/ 3 w 20"/>
                <a:gd name="T19" fmla="*/ 14 h 21"/>
                <a:gd name="T20" fmla="*/ 0 w 20"/>
                <a:gd name="T21" fmla="*/ 5 h 21"/>
                <a:gd name="T22" fmla="*/ 12 w 20"/>
                <a:gd name="T23" fmla="*/ 2 h 21"/>
                <a:gd name="T24" fmla="*/ 19 w 20"/>
                <a:gd name="T25" fmla="*/ 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" h="21">
                  <a:moveTo>
                    <a:pt x="19" y="1"/>
                  </a:moveTo>
                  <a:cubicBezTo>
                    <a:pt x="18" y="3"/>
                    <a:pt x="20" y="6"/>
                    <a:pt x="19" y="9"/>
                  </a:cubicBezTo>
                  <a:cubicBezTo>
                    <a:pt x="18" y="10"/>
                    <a:pt x="17" y="8"/>
                    <a:pt x="17" y="7"/>
                  </a:cubicBezTo>
                  <a:cubicBezTo>
                    <a:pt x="17" y="7"/>
                    <a:pt x="16" y="7"/>
                    <a:pt x="16" y="8"/>
                  </a:cubicBezTo>
                  <a:cubicBezTo>
                    <a:pt x="15" y="10"/>
                    <a:pt x="17" y="13"/>
                    <a:pt x="16" y="15"/>
                  </a:cubicBezTo>
                  <a:cubicBezTo>
                    <a:pt x="16" y="15"/>
                    <a:pt x="13" y="15"/>
                    <a:pt x="13" y="15"/>
                  </a:cubicBezTo>
                  <a:cubicBezTo>
                    <a:pt x="13" y="15"/>
                    <a:pt x="13" y="17"/>
                    <a:pt x="13" y="18"/>
                  </a:cubicBezTo>
                  <a:cubicBezTo>
                    <a:pt x="12" y="19"/>
                    <a:pt x="9" y="18"/>
                    <a:pt x="9" y="21"/>
                  </a:cubicBezTo>
                  <a:cubicBezTo>
                    <a:pt x="7" y="20"/>
                    <a:pt x="7" y="18"/>
                    <a:pt x="6" y="16"/>
                  </a:cubicBezTo>
                  <a:cubicBezTo>
                    <a:pt x="5" y="16"/>
                    <a:pt x="3" y="14"/>
                    <a:pt x="3" y="14"/>
                  </a:cubicBezTo>
                  <a:cubicBezTo>
                    <a:pt x="2" y="11"/>
                    <a:pt x="3" y="7"/>
                    <a:pt x="0" y="5"/>
                  </a:cubicBezTo>
                  <a:cubicBezTo>
                    <a:pt x="2" y="3"/>
                    <a:pt x="7" y="3"/>
                    <a:pt x="12" y="2"/>
                  </a:cubicBezTo>
                  <a:cubicBezTo>
                    <a:pt x="14" y="2"/>
                    <a:pt x="16" y="0"/>
                    <a:pt x="19" y="1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/>
            <a:lstStyle/>
            <a:p>
              <a:pPr defTabSz="920750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84" name="Freeform 86"/>
            <p:cNvSpPr/>
            <p:nvPr/>
          </p:nvSpPr>
          <p:spPr bwMode="auto">
            <a:xfrm>
              <a:off x="2813050" y="706437"/>
              <a:ext cx="1290638" cy="963613"/>
            </a:xfrm>
            <a:custGeom>
              <a:avLst/>
              <a:gdLst>
                <a:gd name="T0" fmla="*/ 244 w 344"/>
                <a:gd name="T1" fmla="*/ 29 h 257"/>
                <a:gd name="T2" fmla="*/ 258 w 344"/>
                <a:gd name="T3" fmla="*/ 30 h 257"/>
                <a:gd name="T4" fmla="*/ 277 w 344"/>
                <a:gd name="T5" fmla="*/ 26 h 257"/>
                <a:gd name="T6" fmla="*/ 289 w 344"/>
                <a:gd name="T7" fmla="*/ 27 h 257"/>
                <a:gd name="T8" fmla="*/ 287 w 344"/>
                <a:gd name="T9" fmla="*/ 31 h 257"/>
                <a:gd name="T10" fmla="*/ 324 w 344"/>
                <a:gd name="T11" fmla="*/ 24 h 257"/>
                <a:gd name="T12" fmla="*/ 343 w 344"/>
                <a:gd name="T13" fmla="*/ 29 h 257"/>
                <a:gd name="T14" fmla="*/ 318 w 344"/>
                <a:gd name="T15" fmla="*/ 41 h 257"/>
                <a:gd name="T16" fmla="*/ 311 w 344"/>
                <a:gd name="T17" fmla="*/ 51 h 257"/>
                <a:gd name="T18" fmla="*/ 298 w 344"/>
                <a:gd name="T19" fmla="*/ 65 h 257"/>
                <a:gd name="T20" fmla="*/ 301 w 344"/>
                <a:gd name="T21" fmla="*/ 78 h 257"/>
                <a:gd name="T22" fmla="*/ 293 w 344"/>
                <a:gd name="T23" fmla="*/ 90 h 257"/>
                <a:gd name="T24" fmla="*/ 303 w 344"/>
                <a:gd name="T25" fmla="*/ 107 h 257"/>
                <a:gd name="T26" fmla="*/ 294 w 344"/>
                <a:gd name="T27" fmla="*/ 120 h 257"/>
                <a:gd name="T28" fmla="*/ 284 w 344"/>
                <a:gd name="T29" fmla="*/ 131 h 257"/>
                <a:gd name="T30" fmla="*/ 298 w 344"/>
                <a:gd name="T31" fmla="*/ 156 h 257"/>
                <a:gd name="T32" fmla="*/ 276 w 344"/>
                <a:gd name="T33" fmla="*/ 153 h 257"/>
                <a:gd name="T34" fmla="*/ 275 w 344"/>
                <a:gd name="T35" fmla="*/ 162 h 257"/>
                <a:gd name="T36" fmla="*/ 265 w 344"/>
                <a:gd name="T37" fmla="*/ 176 h 257"/>
                <a:gd name="T38" fmla="*/ 242 w 344"/>
                <a:gd name="T39" fmla="*/ 182 h 257"/>
                <a:gd name="T40" fmla="*/ 231 w 344"/>
                <a:gd name="T41" fmla="*/ 189 h 257"/>
                <a:gd name="T42" fmla="*/ 224 w 344"/>
                <a:gd name="T43" fmla="*/ 197 h 257"/>
                <a:gd name="T44" fmla="*/ 193 w 344"/>
                <a:gd name="T45" fmla="*/ 205 h 257"/>
                <a:gd name="T46" fmla="*/ 185 w 344"/>
                <a:gd name="T47" fmla="*/ 218 h 257"/>
                <a:gd name="T48" fmla="*/ 176 w 344"/>
                <a:gd name="T49" fmla="*/ 229 h 257"/>
                <a:gd name="T50" fmla="*/ 174 w 344"/>
                <a:gd name="T51" fmla="*/ 240 h 257"/>
                <a:gd name="T52" fmla="*/ 155 w 344"/>
                <a:gd name="T53" fmla="*/ 252 h 257"/>
                <a:gd name="T54" fmla="*/ 136 w 344"/>
                <a:gd name="T55" fmla="*/ 242 h 257"/>
                <a:gd name="T56" fmla="*/ 124 w 344"/>
                <a:gd name="T57" fmla="*/ 228 h 257"/>
                <a:gd name="T58" fmla="*/ 117 w 344"/>
                <a:gd name="T59" fmla="*/ 218 h 257"/>
                <a:gd name="T60" fmla="*/ 112 w 344"/>
                <a:gd name="T61" fmla="*/ 197 h 257"/>
                <a:gd name="T62" fmla="*/ 115 w 344"/>
                <a:gd name="T63" fmla="*/ 190 h 257"/>
                <a:gd name="T64" fmla="*/ 124 w 344"/>
                <a:gd name="T65" fmla="*/ 179 h 257"/>
                <a:gd name="T66" fmla="*/ 119 w 344"/>
                <a:gd name="T67" fmla="*/ 165 h 257"/>
                <a:gd name="T68" fmla="*/ 122 w 344"/>
                <a:gd name="T69" fmla="*/ 153 h 257"/>
                <a:gd name="T70" fmla="*/ 108 w 344"/>
                <a:gd name="T71" fmla="*/ 149 h 257"/>
                <a:gd name="T72" fmla="*/ 98 w 344"/>
                <a:gd name="T73" fmla="*/ 131 h 257"/>
                <a:gd name="T74" fmla="*/ 88 w 344"/>
                <a:gd name="T75" fmla="*/ 111 h 257"/>
                <a:gd name="T76" fmla="*/ 63 w 344"/>
                <a:gd name="T77" fmla="*/ 99 h 257"/>
                <a:gd name="T78" fmla="*/ 28 w 344"/>
                <a:gd name="T79" fmla="*/ 100 h 257"/>
                <a:gd name="T80" fmla="*/ 28 w 344"/>
                <a:gd name="T81" fmla="*/ 92 h 257"/>
                <a:gd name="T82" fmla="*/ 14 w 344"/>
                <a:gd name="T83" fmla="*/ 79 h 257"/>
                <a:gd name="T84" fmla="*/ 21 w 344"/>
                <a:gd name="T85" fmla="*/ 66 h 257"/>
                <a:gd name="T86" fmla="*/ 37 w 344"/>
                <a:gd name="T87" fmla="*/ 59 h 257"/>
                <a:gd name="T88" fmla="*/ 40 w 344"/>
                <a:gd name="T89" fmla="*/ 51 h 257"/>
                <a:gd name="T90" fmla="*/ 36 w 344"/>
                <a:gd name="T91" fmla="*/ 45 h 257"/>
                <a:gd name="T92" fmla="*/ 49 w 344"/>
                <a:gd name="T93" fmla="*/ 41 h 257"/>
                <a:gd name="T94" fmla="*/ 63 w 344"/>
                <a:gd name="T95" fmla="*/ 27 h 257"/>
                <a:gd name="T96" fmla="*/ 105 w 344"/>
                <a:gd name="T97" fmla="*/ 22 h 257"/>
                <a:gd name="T98" fmla="*/ 124 w 344"/>
                <a:gd name="T99" fmla="*/ 27 h 257"/>
                <a:gd name="T100" fmla="*/ 143 w 344"/>
                <a:gd name="T101" fmla="*/ 17 h 257"/>
                <a:gd name="T102" fmla="*/ 160 w 344"/>
                <a:gd name="T103" fmla="*/ 19 h 257"/>
                <a:gd name="T104" fmla="*/ 165 w 344"/>
                <a:gd name="T105" fmla="*/ 9 h 257"/>
                <a:gd name="T106" fmla="*/ 197 w 344"/>
                <a:gd name="T107" fmla="*/ 2 h 257"/>
                <a:gd name="T108" fmla="*/ 242 w 344"/>
                <a:gd name="T109" fmla="*/ 1 h 257"/>
                <a:gd name="T110" fmla="*/ 276 w 344"/>
                <a:gd name="T111" fmla="*/ 12 h 257"/>
                <a:gd name="T112" fmla="*/ 287 w 344"/>
                <a:gd name="T113" fmla="*/ 20 h 257"/>
                <a:gd name="T114" fmla="*/ 239 w 344"/>
                <a:gd name="T115" fmla="*/ 22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44" h="257">
                  <a:moveTo>
                    <a:pt x="232" y="26"/>
                  </a:moveTo>
                  <a:cubicBezTo>
                    <a:pt x="233" y="27"/>
                    <a:pt x="235" y="27"/>
                    <a:pt x="235" y="29"/>
                  </a:cubicBezTo>
                  <a:cubicBezTo>
                    <a:pt x="237" y="30"/>
                    <a:pt x="239" y="27"/>
                    <a:pt x="239" y="27"/>
                  </a:cubicBezTo>
                  <a:cubicBezTo>
                    <a:pt x="242" y="27"/>
                    <a:pt x="242" y="29"/>
                    <a:pt x="244" y="29"/>
                  </a:cubicBezTo>
                  <a:cubicBezTo>
                    <a:pt x="245" y="28"/>
                    <a:pt x="245" y="27"/>
                    <a:pt x="246" y="27"/>
                  </a:cubicBezTo>
                  <a:cubicBezTo>
                    <a:pt x="248" y="27"/>
                    <a:pt x="249" y="27"/>
                    <a:pt x="251" y="27"/>
                  </a:cubicBezTo>
                  <a:cubicBezTo>
                    <a:pt x="256" y="26"/>
                    <a:pt x="262" y="24"/>
                    <a:pt x="266" y="26"/>
                  </a:cubicBezTo>
                  <a:cubicBezTo>
                    <a:pt x="265" y="29"/>
                    <a:pt x="259" y="27"/>
                    <a:pt x="258" y="30"/>
                  </a:cubicBezTo>
                  <a:cubicBezTo>
                    <a:pt x="258" y="33"/>
                    <a:pt x="261" y="30"/>
                    <a:pt x="261" y="30"/>
                  </a:cubicBezTo>
                  <a:cubicBezTo>
                    <a:pt x="263" y="30"/>
                    <a:pt x="263" y="32"/>
                    <a:pt x="268" y="30"/>
                  </a:cubicBezTo>
                  <a:cubicBezTo>
                    <a:pt x="268" y="30"/>
                    <a:pt x="269" y="29"/>
                    <a:pt x="270" y="29"/>
                  </a:cubicBezTo>
                  <a:cubicBezTo>
                    <a:pt x="271" y="28"/>
                    <a:pt x="277" y="26"/>
                    <a:pt x="277" y="26"/>
                  </a:cubicBezTo>
                  <a:cubicBezTo>
                    <a:pt x="280" y="29"/>
                    <a:pt x="276" y="25"/>
                    <a:pt x="279" y="24"/>
                  </a:cubicBezTo>
                  <a:cubicBezTo>
                    <a:pt x="279" y="24"/>
                    <a:pt x="283" y="25"/>
                    <a:pt x="283" y="24"/>
                  </a:cubicBezTo>
                  <a:cubicBezTo>
                    <a:pt x="284" y="24"/>
                    <a:pt x="286" y="22"/>
                    <a:pt x="290" y="23"/>
                  </a:cubicBezTo>
                  <a:cubicBezTo>
                    <a:pt x="290" y="25"/>
                    <a:pt x="290" y="27"/>
                    <a:pt x="289" y="27"/>
                  </a:cubicBezTo>
                  <a:cubicBezTo>
                    <a:pt x="288" y="28"/>
                    <a:pt x="287" y="29"/>
                    <a:pt x="286" y="30"/>
                  </a:cubicBezTo>
                  <a:cubicBezTo>
                    <a:pt x="284" y="32"/>
                    <a:pt x="284" y="35"/>
                    <a:pt x="280" y="34"/>
                  </a:cubicBezTo>
                  <a:cubicBezTo>
                    <a:pt x="281" y="38"/>
                    <a:pt x="283" y="33"/>
                    <a:pt x="286" y="34"/>
                  </a:cubicBezTo>
                  <a:cubicBezTo>
                    <a:pt x="287" y="35"/>
                    <a:pt x="286" y="32"/>
                    <a:pt x="287" y="31"/>
                  </a:cubicBezTo>
                  <a:cubicBezTo>
                    <a:pt x="289" y="30"/>
                    <a:pt x="294" y="32"/>
                    <a:pt x="294" y="29"/>
                  </a:cubicBezTo>
                  <a:cubicBezTo>
                    <a:pt x="298" y="33"/>
                    <a:pt x="306" y="26"/>
                    <a:pt x="308" y="30"/>
                  </a:cubicBezTo>
                  <a:cubicBezTo>
                    <a:pt x="310" y="29"/>
                    <a:pt x="311" y="27"/>
                    <a:pt x="312" y="26"/>
                  </a:cubicBezTo>
                  <a:cubicBezTo>
                    <a:pt x="317" y="27"/>
                    <a:pt x="320" y="24"/>
                    <a:pt x="324" y="24"/>
                  </a:cubicBezTo>
                  <a:cubicBezTo>
                    <a:pt x="323" y="24"/>
                    <a:pt x="325" y="26"/>
                    <a:pt x="325" y="26"/>
                  </a:cubicBezTo>
                  <a:cubicBezTo>
                    <a:pt x="326" y="26"/>
                    <a:pt x="331" y="25"/>
                    <a:pt x="332" y="26"/>
                  </a:cubicBezTo>
                  <a:cubicBezTo>
                    <a:pt x="334" y="28"/>
                    <a:pt x="333" y="25"/>
                    <a:pt x="335" y="26"/>
                  </a:cubicBezTo>
                  <a:cubicBezTo>
                    <a:pt x="338" y="26"/>
                    <a:pt x="340" y="29"/>
                    <a:pt x="343" y="29"/>
                  </a:cubicBezTo>
                  <a:cubicBezTo>
                    <a:pt x="344" y="32"/>
                    <a:pt x="342" y="31"/>
                    <a:pt x="340" y="31"/>
                  </a:cubicBezTo>
                  <a:cubicBezTo>
                    <a:pt x="340" y="32"/>
                    <a:pt x="338" y="34"/>
                    <a:pt x="338" y="34"/>
                  </a:cubicBezTo>
                  <a:cubicBezTo>
                    <a:pt x="334" y="36"/>
                    <a:pt x="328" y="35"/>
                    <a:pt x="328" y="40"/>
                  </a:cubicBezTo>
                  <a:cubicBezTo>
                    <a:pt x="324" y="40"/>
                    <a:pt x="320" y="39"/>
                    <a:pt x="318" y="41"/>
                  </a:cubicBezTo>
                  <a:cubicBezTo>
                    <a:pt x="320" y="43"/>
                    <a:pt x="323" y="44"/>
                    <a:pt x="317" y="44"/>
                  </a:cubicBezTo>
                  <a:cubicBezTo>
                    <a:pt x="317" y="46"/>
                    <a:pt x="319" y="45"/>
                    <a:pt x="321" y="45"/>
                  </a:cubicBezTo>
                  <a:cubicBezTo>
                    <a:pt x="319" y="49"/>
                    <a:pt x="312" y="49"/>
                    <a:pt x="311" y="54"/>
                  </a:cubicBezTo>
                  <a:cubicBezTo>
                    <a:pt x="308" y="54"/>
                    <a:pt x="312" y="51"/>
                    <a:pt x="311" y="51"/>
                  </a:cubicBezTo>
                  <a:cubicBezTo>
                    <a:pt x="310" y="51"/>
                    <a:pt x="307" y="53"/>
                    <a:pt x="304" y="54"/>
                  </a:cubicBezTo>
                  <a:cubicBezTo>
                    <a:pt x="304" y="55"/>
                    <a:pt x="306" y="55"/>
                    <a:pt x="307" y="55"/>
                  </a:cubicBezTo>
                  <a:cubicBezTo>
                    <a:pt x="303" y="58"/>
                    <a:pt x="305" y="57"/>
                    <a:pt x="304" y="62"/>
                  </a:cubicBezTo>
                  <a:cubicBezTo>
                    <a:pt x="304" y="64"/>
                    <a:pt x="299" y="64"/>
                    <a:pt x="298" y="65"/>
                  </a:cubicBezTo>
                  <a:cubicBezTo>
                    <a:pt x="298" y="66"/>
                    <a:pt x="299" y="69"/>
                    <a:pt x="298" y="69"/>
                  </a:cubicBezTo>
                  <a:cubicBezTo>
                    <a:pt x="297" y="70"/>
                    <a:pt x="295" y="70"/>
                    <a:pt x="293" y="71"/>
                  </a:cubicBezTo>
                  <a:cubicBezTo>
                    <a:pt x="293" y="73"/>
                    <a:pt x="295" y="73"/>
                    <a:pt x="296" y="75"/>
                  </a:cubicBezTo>
                  <a:cubicBezTo>
                    <a:pt x="296" y="78"/>
                    <a:pt x="300" y="77"/>
                    <a:pt x="301" y="78"/>
                  </a:cubicBezTo>
                  <a:cubicBezTo>
                    <a:pt x="302" y="78"/>
                    <a:pt x="301" y="80"/>
                    <a:pt x="301" y="80"/>
                  </a:cubicBezTo>
                  <a:cubicBezTo>
                    <a:pt x="302" y="81"/>
                    <a:pt x="304" y="81"/>
                    <a:pt x="305" y="82"/>
                  </a:cubicBezTo>
                  <a:cubicBezTo>
                    <a:pt x="305" y="84"/>
                    <a:pt x="307" y="85"/>
                    <a:pt x="307" y="88"/>
                  </a:cubicBezTo>
                  <a:cubicBezTo>
                    <a:pt x="302" y="89"/>
                    <a:pt x="298" y="88"/>
                    <a:pt x="293" y="90"/>
                  </a:cubicBezTo>
                  <a:cubicBezTo>
                    <a:pt x="296" y="94"/>
                    <a:pt x="299" y="98"/>
                    <a:pt x="307" y="97"/>
                  </a:cubicBezTo>
                  <a:cubicBezTo>
                    <a:pt x="306" y="100"/>
                    <a:pt x="308" y="100"/>
                    <a:pt x="310" y="100"/>
                  </a:cubicBezTo>
                  <a:cubicBezTo>
                    <a:pt x="310" y="103"/>
                    <a:pt x="307" y="102"/>
                    <a:pt x="307" y="104"/>
                  </a:cubicBezTo>
                  <a:cubicBezTo>
                    <a:pt x="307" y="106"/>
                    <a:pt x="305" y="107"/>
                    <a:pt x="303" y="107"/>
                  </a:cubicBezTo>
                  <a:cubicBezTo>
                    <a:pt x="301" y="112"/>
                    <a:pt x="308" y="109"/>
                    <a:pt x="307" y="114"/>
                  </a:cubicBezTo>
                  <a:cubicBezTo>
                    <a:pt x="304" y="114"/>
                    <a:pt x="304" y="115"/>
                    <a:pt x="305" y="116"/>
                  </a:cubicBezTo>
                  <a:cubicBezTo>
                    <a:pt x="304" y="120"/>
                    <a:pt x="301" y="115"/>
                    <a:pt x="298" y="116"/>
                  </a:cubicBezTo>
                  <a:cubicBezTo>
                    <a:pt x="296" y="116"/>
                    <a:pt x="297" y="120"/>
                    <a:pt x="294" y="120"/>
                  </a:cubicBezTo>
                  <a:cubicBezTo>
                    <a:pt x="294" y="122"/>
                    <a:pt x="295" y="123"/>
                    <a:pt x="297" y="124"/>
                  </a:cubicBezTo>
                  <a:cubicBezTo>
                    <a:pt x="297" y="126"/>
                    <a:pt x="293" y="125"/>
                    <a:pt x="291" y="125"/>
                  </a:cubicBezTo>
                  <a:cubicBezTo>
                    <a:pt x="287" y="126"/>
                    <a:pt x="284" y="129"/>
                    <a:pt x="280" y="130"/>
                  </a:cubicBezTo>
                  <a:cubicBezTo>
                    <a:pt x="280" y="132"/>
                    <a:pt x="283" y="130"/>
                    <a:pt x="284" y="131"/>
                  </a:cubicBezTo>
                  <a:cubicBezTo>
                    <a:pt x="286" y="132"/>
                    <a:pt x="287" y="136"/>
                    <a:pt x="290" y="135"/>
                  </a:cubicBezTo>
                  <a:cubicBezTo>
                    <a:pt x="291" y="138"/>
                    <a:pt x="288" y="138"/>
                    <a:pt x="287" y="139"/>
                  </a:cubicBezTo>
                  <a:cubicBezTo>
                    <a:pt x="286" y="141"/>
                    <a:pt x="289" y="146"/>
                    <a:pt x="286" y="146"/>
                  </a:cubicBezTo>
                  <a:cubicBezTo>
                    <a:pt x="288" y="152"/>
                    <a:pt x="297" y="150"/>
                    <a:pt x="298" y="156"/>
                  </a:cubicBezTo>
                  <a:cubicBezTo>
                    <a:pt x="296" y="156"/>
                    <a:pt x="293" y="157"/>
                    <a:pt x="293" y="155"/>
                  </a:cubicBezTo>
                  <a:cubicBezTo>
                    <a:pt x="291" y="155"/>
                    <a:pt x="292" y="156"/>
                    <a:pt x="293" y="156"/>
                  </a:cubicBezTo>
                  <a:cubicBezTo>
                    <a:pt x="289" y="160"/>
                    <a:pt x="287" y="160"/>
                    <a:pt x="280" y="159"/>
                  </a:cubicBezTo>
                  <a:cubicBezTo>
                    <a:pt x="282" y="154"/>
                    <a:pt x="274" y="159"/>
                    <a:pt x="276" y="153"/>
                  </a:cubicBezTo>
                  <a:cubicBezTo>
                    <a:pt x="272" y="152"/>
                    <a:pt x="272" y="156"/>
                    <a:pt x="268" y="155"/>
                  </a:cubicBezTo>
                  <a:cubicBezTo>
                    <a:pt x="269" y="157"/>
                    <a:pt x="269" y="158"/>
                    <a:pt x="266" y="158"/>
                  </a:cubicBezTo>
                  <a:cubicBezTo>
                    <a:pt x="266" y="160"/>
                    <a:pt x="274" y="160"/>
                    <a:pt x="268" y="160"/>
                  </a:cubicBezTo>
                  <a:cubicBezTo>
                    <a:pt x="269" y="163"/>
                    <a:pt x="272" y="162"/>
                    <a:pt x="275" y="162"/>
                  </a:cubicBezTo>
                  <a:cubicBezTo>
                    <a:pt x="278" y="162"/>
                    <a:pt x="282" y="164"/>
                    <a:pt x="286" y="163"/>
                  </a:cubicBezTo>
                  <a:cubicBezTo>
                    <a:pt x="283" y="168"/>
                    <a:pt x="280" y="171"/>
                    <a:pt x="276" y="175"/>
                  </a:cubicBezTo>
                  <a:cubicBezTo>
                    <a:pt x="273" y="174"/>
                    <a:pt x="270" y="175"/>
                    <a:pt x="268" y="176"/>
                  </a:cubicBezTo>
                  <a:cubicBezTo>
                    <a:pt x="267" y="176"/>
                    <a:pt x="265" y="176"/>
                    <a:pt x="265" y="176"/>
                  </a:cubicBezTo>
                  <a:cubicBezTo>
                    <a:pt x="263" y="178"/>
                    <a:pt x="264" y="176"/>
                    <a:pt x="262" y="176"/>
                  </a:cubicBezTo>
                  <a:cubicBezTo>
                    <a:pt x="258" y="176"/>
                    <a:pt x="255" y="179"/>
                    <a:pt x="249" y="179"/>
                  </a:cubicBezTo>
                  <a:cubicBezTo>
                    <a:pt x="247" y="179"/>
                    <a:pt x="249" y="180"/>
                    <a:pt x="249" y="180"/>
                  </a:cubicBezTo>
                  <a:cubicBezTo>
                    <a:pt x="248" y="183"/>
                    <a:pt x="247" y="181"/>
                    <a:pt x="242" y="182"/>
                  </a:cubicBezTo>
                  <a:cubicBezTo>
                    <a:pt x="242" y="183"/>
                    <a:pt x="244" y="183"/>
                    <a:pt x="245" y="183"/>
                  </a:cubicBezTo>
                  <a:cubicBezTo>
                    <a:pt x="245" y="185"/>
                    <a:pt x="235" y="186"/>
                    <a:pt x="237" y="182"/>
                  </a:cubicBezTo>
                  <a:cubicBezTo>
                    <a:pt x="236" y="182"/>
                    <a:pt x="232" y="182"/>
                    <a:pt x="231" y="183"/>
                  </a:cubicBezTo>
                  <a:cubicBezTo>
                    <a:pt x="230" y="184"/>
                    <a:pt x="232" y="187"/>
                    <a:pt x="231" y="189"/>
                  </a:cubicBezTo>
                  <a:cubicBezTo>
                    <a:pt x="231" y="188"/>
                    <a:pt x="227" y="187"/>
                    <a:pt x="227" y="189"/>
                  </a:cubicBezTo>
                  <a:cubicBezTo>
                    <a:pt x="227" y="189"/>
                    <a:pt x="229" y="191"/>
                    <a:pt x="228" y="193"/>
                  </a:cubicBezTo>
                  <a:cubicBezTo>
                    <a:pt x="226" y="194"/>
                    <a:pt x="226" y="193"/>
                    <a:pt x="224" y="193"/>
                  </a:cubicBezTo>
                  <a:cubicBezTo>
                    <a:pt x="224" y="197"/>
                    <a:pt x="224" y="197"/>
                    <a:pt x="224" y="197"/>
                  </a:cubicBezTo>
                  <a:cubicBezTo>
                    <a:pt x="223" y="197"/>
                    <a:pt x="222" y="197"/>
                    <a:pt x="221" y="197"/>
                  </a:cubicBezTo>
                  <a:cubicBezTo>
                    <a:pt x="220" y="197"/>
                    <a:pt x="221" y="199"/>
                    <a:pt x="220" y="200"/>
                  </a:cubicBezTo>
                  <a:cubicBezTo>
                    <a:pt x="218" y="201"/>
                    <a:pt x="212" y="199"/>
                    <a:pt x="213" y="204"/>
                  </a:cubicBezTo>
                  <a:cubicBezTo>
                    <a:pt x="207" y="205"/>
                    <a:pt x="201" y="206"/>
                    <a:pt x="193" y="205"/>
                  </a:cubicBezTo>
                  <a:cubicBezTo>
                    <a:pt x="190" y="207"/>
                    <a:pt x="189" y="214"/>
                    <a:pt x="185" y="211"/>
                  </a:cubicBezTo>
                  <a:cubicBezTo>
                    <a:pt x="185" y="212"/>
                    <a:pt x="187" y="213"/>
                    <a:pt x="186" y="215"/>
                  </a:cubicBezTo>
                  <a:cubicBezTo>
                    <a:pt x="186" y="215"/>
                    <a:pt x="184" y="215"/>
                    <a:pt x="183" y="215"/>
                  </a:cubicBezTo>
                  <a:cubicBezTo>
                    <a:pt x="183" y="216"/>
                    <a:pt x="185" y="217"/>
                    <a:pt x="185" y="218"/>
                  </a:cubicBezTo>
                  <a:cubicBezTo>
                    <a:pt x="185" y="218"/>
                    <a:pt x="183" y="219"/>
                    <a:pt x="183" y="219"/>
                  </a:cubicBezTo>
                  <a:cubicBezTo>
                    <a:pt x="183" y="221"/>
                    <a:pt x="179" y="224"/>
                    <a:pt x="182" y="225"/>
                  </a:cubicBezTo>
                  <a:cubicBezTo>
                    <a:pt x="182" y="227"/>
                    <a:pt x="180" y="226"/>
                    <a:pt x="179" y="226"/>
                  </a:cubicBezTo>
                  <a:cubicBezTo>
                    <a:pt x="179" y="227"/>
                    <a:pt x="177" y="229"/>
                    <a:pt x="176" y="229"/>
                  </a:cubicBezTo>
                  <a:cubicBezTo>
                    <a:pt x="176" y="230"/>
                    <a:pt x="177" y="232"/>
                    <a:pt x="176" y="232"/>
                  </a:cubicBezTo>
                  <a:cubicBezTo>
                    <a:pt x="174" y="234"/>
                    <a:pt x="176" y="235"/>
                    <a:pt x="175" y="238"/>
                  </a:cubicBezTo>
                  <a:cubicBezTo>
                    <a:pt x="175" y="238"/>
                    <a:pt x="172" y="237"/>
                    <a:pt x="172" y="238"/>
                  </a:cubicBezTo>
                  <a:cubicBezTo>
                    <a:pt x="172" y="238"/>
                    <a:pt x="173" y="239"/>
                    <a:pt x="174" y="240"/>
                  </a:cubicBezTo>
                  <a:cubicBezTo>
                    <a:pt x="174" y="243"/>
                    <a:pt x="172" y="243"/>
                    <a:pt x="172" y="245"/>
                  </a:cubicBezTo>
                  <a:cubicBezTo>
                    <a:pt x="172" y="246"/>
                    <a:pt x="173" y="248"/>
                    <a:pt x="174" y="247"/>
                  </a:cubicBezTo>
                  <a:cubicBezTo>
                    <a:pt x="172" y="252"/>
                    <a:pt x="169" y="254"/>
                    <a:pt x="165" y="257"/>
                  </a:cubicBezTo>
                  <a:cubicBezTo>
                    <a:pt x="161" y="257"/>
                    <a:pt x="158" y="254"/>
                    <a:pt x="155" y="252"/>
                  </a:cubicBezTo>
                  <a:cubicBezTo>
                    <a:pt x="151" y="257"/>
                    <a:pt x="143" y="248"/>
                    <a:pt x="144" y="249"/>
                  </a:cubicBezTo>
                  <a:cubicBezTo>
                    <a:pt x="143" y="248"/>
                    <a:pt x="142" y="251"/>
                    <a:pt x="143" y="252"/>
                  </a:cubicBezTo>
                  <a:cubicBezTo>
                    <a:pt x="141" y="251"/>
                    <a:pt x="141" y="249"/>
                    <a:pt x="140" y="247"/>
                  </a:cubicBezTo>
                  <a:cubicBezTo>
                    <a:pt x="139" y="246"/>
                    <a:pt x="135" y="246"/>
                    <a:pt x="136" y="242"/>
                  </a:cubicBezTo>
                  <a:cubicBezTo>
                    <a:pt x="134" y="240"/>
                    <a:pt x="132" y="239"/>
                    <a:pt x="130" y="238"/>
                  </a:cubicBezTo>
                  <a:cubicBezTo>
                    <a:pt x="130" y="236"/>
                    <a:pt x="132" y="237"/>
                    <a:pt x="133" y="236"/>
                  </a:cubicBezTo>
                  <a:cubicBezTo>
                    <a:pt x="132" y="233"/>
                    <a:pt x="129" y="234"/>
                    <a:pt x="127" y="232"/>
                  </a:cubicBezTo>
                  <a:cubicBezTo>
                    <a:pt x="126" y="231"/>
                    <a:pt x="126" y="228"/>
                    <a:pt x="124" y="228"/>
                  </a:cubicBezTo>
                  <a:cubicBezTo>
                    <a:pt x="122" y="231"/>
                    <a:pt x="124" y="226"/>
                    <a:pt x="124" y="226"/>
                  </a:cubicBezTo>
                  <a:cubicBezTo>
                    <a:pt x="124" y="225"/>
                    <a:pt x="122" y="226"/>
                    <a:pt x="122" y="225"/>
                  </a:cubicBezTo>
                  <a:cubicBezTo>
                    <a:pt x="121" y="223"/>
                    <a:pt x="123" y="221"/>
                    <a:pt x="120" y="221"/>
                  </a:cubicBezTo>
                  <a:cubicBezTo>
                    <a:pt x="118" y="221"/>
                    <a:pt x="120" y="215"/>
                    <a:pt x="117" y="218"/>
                  </a:cubicBezTo>
                  <a:cubicBezTo>
                    <a:pt x="116" y="217"/>
                    <a:pt x="116" y="215"/>
                    <a:pt x="113" y="215"/>
                  </a:cubicBezTo>
                  <a:cubicBezTo>
                    <a:pt x="114" y="213"/>
                    <a:pt x="116" y="213"/>
                    <a:pt x="116" y="211"/>
                  </a:cubicBezTo>
                  <a:cubicBezTo>
                    <a:pt x="116" y="209"/>
                    <a:pt x="113" y="210"/>
                    <a:pt x="110" y="210"/>
                  </a:cubicBezTo>
                  <a:cubicBezTo>
                    <a:pt x="109" y="204"/>
                    <a:pt x="110" y="202"/>
                    <a:pt x="112" y="197"/>
                  </a:cubicBezTo>
                  <a:cubicBezTo>
                    <a:pt x="109" y="195"/>
                    <a:pt x="115" y="192"/>
                    <a:pt x="109" y="193"/>
                  </a:cubicBezTo>
                  <a:cubicBezTo>
                    <a:pt x="109" y="191"/>
                    <a:pt x="111" y="192"/>
                    <a:pt x="112" y="191"/>
                  </a:cubicBezTo>
                  <a:cubicBezTo>
                    <a:pt x="112" y="191"/>
                    <a:pt x="112" y="189"/>
                    <a:pt x="112" y="189"/>
                  </a:cubicBezTo>
                  <a:cubicBezTo>
                    <a:pt x="113" y="188"/>
                    <a:pt x="113" y="190"/>
                    <a:pt x="115" y="190"/>
                  </a:cubicBezTo>
                  <a:cubicBezTo>
                    <a:pt x="115" y="182"/>
                    <a:pt x="115" y="182"/>
                    <a:pt x="115" y="182"/>
                  </a:cubicBezTo>
                  <a:cubicBezTo>
                    <a:pt x="117" y="182"/>
                    <a:pt x="118" y="180"/>
                    <a:pt x="119" y="179"/>
                  </a:cubicBezTo>
                  <a:cubicBezTo>
                    <a:pt x="120" y="179"/>
                    <a:pt x="120" y="180"/>
                    <a:pt x="120" y="182"/>
                  </a:cubicBezTo>
                  <a:cubicBezTo>
                    <a:pt x="122" y="181"/>
                    <a:pt x="122" y="178"/>
                    <a:pt x="124" y="179"/>
                  </a:cubicBezTo>
                  <a:cubicBezTo>
                    <a:pt x="126" y="177"/>
                    <a:pt x="123" y="176"/>
                    <a:pt x="123" y="176"/>
                  </a:cubicBezTo>
                  <a:cubicBezTo>
                    <a:pt x="123" y="174"/>
                    <a:pt x="127" y="174"/>
                    <a:pt x="127" y="173"/>
                  </a:cubicBezTo>
                  <a:cubicBezTo>
                    <a:pt x="128" y="171"/>
                    <a:pt x="123" y="170"/>
                    <a:pt x="126" y="166"/>
                  </a:cubicBezTo>
                  <a:cubicBezTo>
                    <a:pt x="120" y="170"/>
                    <a:pt x="128" y="163"/>
                    <a:pt x="119" y="165"/>
                  </a:cubicBezTo>
                  <a:cubicBezTo>
                    <a:pt x="118" y="160"/>
                    <a:pt x="123" y="160"/>
                    <a:pt x="127" y="160"/>
                  </a:cubicBezTo>
                  <a:cubicBezTo>
                    <a:pt x="127" y="159"/>
                    <a:pt x="124" y="160"/>
                    <a:pt x="124" y="158"/>
                  </a:cubicBezTo>
                  <a:cubicBezTo>
                    <a:pt x="125" y="156"/>
                    <a:pt x="122" y="157"/>
                    <a:pt x="122" y="156"/>
                  </a:cubicBezTo>
                  <a:cubicBezTo>
                    <a:pt x="121" y="156"/>
                    <a:pt x="122" y="154"/>
                    <a:pt x="122" y="153"/>
                  </a:cubicBezTo>
                  <a:cubicBezTo>
                    <a:pt x="121" y="153"/>
                    <a:pt x="118" y="151"/>
                    <a:pt x="117" y="151"/>
                  </a:cubicBezTo>
                  <a:cubicBezTo>
                    <a:pt x="116" y="151"/>
                    <a:pt x="115" y="147"/>
                    <a:pt x="113" y="145"/>
                  </a:cubicBezTo>
                  <a:cubicBezTo>
                    <a:pt x="111" y="147"/>
                    <a:pt x="110" y="149"/>
                    <a:pt x="109" y="145"/>
                  </a:cubicBezTo>
                  <a:cubicBezTo>
                    <a:pt x="107" y="145"/>
                    <a:pt x="108" y="148"/>
                    <a:pt x="108" y="149"/>
                  </a:cubicBezTo>
                  <a:cubicBezTo>
                    <a:pt x="101" y="149"/>
                    <a:pt x="101" y="149"/>
                    <a:pt x="101" y="149"/>
                  </a:cubicBezTo>
                  <a:cubicBezTo>
                    <a:pt x="96" y="143"/>
                    <a:pt x="99" y="139"/>
                    <a:pt x="101" y="132"/>
                  </a:cubicBezTo>
                  <a:cubicBezTo>
                    <a:pt x="100" y="131"/>
                    <a:pt x="99" y="130"/>
                    <a:pt x="99" y="128"/>
                  </a:cubicBezTo>
                  <a:cubicBezTo>
                    <a:pt x="98" y="128"/>
                    <a:pt x="98" y="130"/>
                    <a:pt x="98" y="131"/>
                  </a:cubicBezTo>
                  <a:cubicBezTo>
                    <a:pt x="94" y="131"/>
                    <a:pt x="99" y="123"/>
                    <a:pt x="94" y="125"/>
                  </a:cubicBezTo>
                  <a:cubicBezTo>
                    <a:pt x="95" y="123"/>
                    <a:pt x="95" y="122"/>
                    <a:pt x="94" y="120"/>
                  </a:cubicBezTo>
                  <a:cubicBezTo>
                    <a:pt x="93" y="118"/>
                    <a:pt x="91" y="119"/>
                    <a:pt x="89" y="118"/>
                  </a:cubicBezTo>
                  <a:cubicBezTo>
                    <a:pt x="88" y="116"/>
                    <a:pt x="89" y="113"/>
                    <a:pt x="88" y="111"/>
                  </a:cubicBezTo>
                  <a:cubicBezTo>
                    <a:pt x="87" y="109"/>
                    <a:pt x="83" y="109"/>
                    <a:pt x="85" y="106"/>
                  </a:cubicBezTo>
                  <a:cubicBezTo>
                    <a:pt x="83" y="107"/>
                    <a:pt x="82" y="105"/>
                    <a:pt x="81" y="104"/>
                  </a:cubicBezTo>
                  <a:cubicBezTo>
                    <a:pt x="80" y="104"/>
                    <a:pt x="79" y="105"/>
                    <a:pt x="78" y="104"/>
                  </a:cubicBezTo>
                  <a:cubicBezTo>
                    <a:pt x="76" y="102"/>
                    <a:pt x="66" y="103"/>
                    <a:pt x="63" y="99"/>
                  </a:cubicBezTo>
                  <a:cubicBezTo>
                    <a:pt x="58" y="101"/>
                    <a:pt x="46" y="96"/>
                    <a:pt x="43" y="99"/>
                  </a:cubicBezTo>
                  <a:cubicBezTo>
                    <a:pt x="41" y="101"/>
                    <a:pt x="41" y="98"/>
                    <a:pt x="39" y="99"/>
                  </a:cubicBezTo>
                  <a:cubicBezTo>
                    <a:pt x="35" y="99"/>
                    <a:pt x="33" y="102"/>
                    <a:pt x="29" y="102"/>
                  </a:cubicBezTo>
                  <a:cubicBezTo>
                    <a:pt x="29" y="102"/>
                    <a:pt x="28" y="100"/>
                    <a:pt x="28" y="100"/>
                  </a:cubicBezTo>
                  <a:cubicBezTo>
                    <a:pt x="26" y="100"/>
                    <a:pt x="25" y="100"/>
                    <a:pt x="23" y="100"/>
                  </a:cubicBezTo>
                  <a:cubicBezTo>
                    <a:pt x="24" y="98"/>
                    <a:pt x="22" y="97"/>
                    <a:pt x="21" y="96"/>
                  </a:cubicBezTo>
                  <a:cubicBezTo>
                    <a:pt x="20" y="94"/>
                    <a:pt x="24" y="95"/>
                    <a:pt x="25" y="95"/>
                  </a:cubicBezTo>
                  <a:cubicBezTo>
                    <a:pt x="25" y="94"/>
                    <a:pt x="21" y="90"/>
                    <a:pt x="28" y="92"/>
                  </a:cubicBezTo>
                  <a:cubicBezTo>
                    <a:pt x="25" y="88"/>
                    <a:pt x="15" y="93"/>
                    <a:pt x="12" y="89"/>
                  </a:cubicBezTo>
                  <a:cubicBezTo>
                    <a:pt x="15" y="82"/>
                    <a:pt x="24" y="89"/>
                    <a:pt x="29" y="83"/>
                  </a:cubicBezTo>
                  <a:cubicBezTo>
                    <a:pt x="26" y="80"/>
                    <a:pt x="17" y="82"/>
                    <a:pt x="14" y="83"/>
                  </a:cubicBezTo>
                  <a:cubicBezTo>
                    <a:pt x="12" y="81"/>
                    <a:pt x="13" y="81"/>
                    <a:pt x="14" y="79"/>
                  </a:cubicBezTo>
                  <a:cubicBezTo>
                    <a:pt x="12" y="79"/>
                    <a:pt x="12" y="80"/>
                    <a:pt x="12" y="80"/>
                  </a:cubicBezTo>
                  <a:cubicBezTo>
                    <a:pt x="11" y="80"/>
                    <a:pt x="11" y="79"/>
                    <a:pt x="11" y="78"/>
                  </a:cubicBezTo>
                  <a:cubicBezTo>
                    <a:pt x="5" y="79"/>
                    <a:pt x="3" y="76"/>
                    <a:pt x="0" y="75"/>
                  </a:cubicBezTo>
                  <a:cubicBezTo>
                    <a:pt x="2" y="66"/>
                    <a:pt x="13" y="68"/>
                    <a:pt x="21" y="66"/>
                  </a:cubicBezTo>
                  <a:cubicBezTo>
                    <a:pt x="23" y="66"/>
                    <a:pt x="22" y="66"/>
                    <a:pt x="23" y="65"/>
                  </a:cubicBezTo>
                  <a:cubicBezTo>
                    <a:pt x="23" y="65"/>
                    <a:pt x="25" y="64"/>
                    <a:pt x="25" y="64"/>
                  </a:cubicBezTo>
                  <a:cubicBezTo>
                    <a:pt x="29" y="62"/>
                    <a:pt x="34" y="63"/>
                    <a:pt x="36" y="62"/>
                  </a:cubicBezTo>
                  <a:cubicBezTo>
                    <a:pt x="38" y="62"/>
                    <a:pt x="36" y="60"/>
                    <a:pt x="37" y="59"/>
                  </a:cubicBezTo>
                  <a:cubicBezTo>
                    <a:pt x="39" y="59"/>
                    <a:pt x="41" y="59"/>
                    <a:pt x="42" y="58"/>
                  </a:cubicBezTo>
                  <a:cubicBezTo>
                    <a:pt x="43" y="57"/>
                    <a:pt x="44" y="55"/>
                    <a:pt x="46" y="54"/>
                  </a:cubicBezTo>
                  <a:cubicBezTo>
                    <a:pt x="48" y="49"/>
                    <a:pt x="41" y="53"/>
                    <a:pt x="43" y="48"/>
                  </a:cubicBezTo>
                  <a:cubicBezTo>
                    <a:pt x="40" y="47"/>
                    <a:pt x="41" y="51"/>
                    <a:pt x="40" y="51"/>
                  </a:cubicBezTo>
                  <a:cubicBezTo>
                    <a:pt x="39" y="51"/>
                    <a:pt x="33" y="48"/>
                    <a:pt x="29" y="50"/>
                  </a:cubicBezTo>
                  <a:cubicBezTo>
                    <a:pt x="27" y="46"/>
                    <a:pt x="32" y="48"/>
                    <a:pt x="33" y="47"/>
                  </a:cubicBezTo>
                  <a:cubicBezTo>
                    <a:pt x="33" y="47"/>
                    <a:pt x="33" y="46"/>
                    <a:pt x="33" y="45"/>
                  </a:cubicBezTo>
                  <a:cubicBezTo>
                    <a:pt x="34" y="45"/>
                    <a:pt x="36" y="46"/>
                    <a:pt x="36" y="45"/>
                  </a:cubicBezTo>
                  <a:cubicBezTo>
                    <a:pt x="36" y="45"/>
                    <a:pt x="37" y="43"/>
                    <a:pt x="37" y="43"/>
                  </a:cubicBezTo>
                  <a:cubicBezTo>
                    <a:pt x="39" y="42"/>
                    <a:pt x="38" y="44"/>
                    <a:pt x="39" y="44"/>
                  </a:cubicBezTo>
                  <a:cubicBezTo>
                    <a:pt x="39" y="44"/>
                    <a:pt x="44" y="43"/>
                    <a:pt x="43" y="40"/>
                  </a:cubicBezTo>
                  <a:cubicBezTo>
                    <a:pt x="46" y="40"/>
                    <a:pt x="46" y="42"/>
                    <a:pt x="49" y="41"/>
                  </a:cubicBezTo>
                  <a:cubicBezTo>
                    <a:pt x="51" y="41"/>
                    <a:pt x="49" y="40"/>
                    <a:pt x="49" y="40"/>
                  </a:cubicBezTo>
                  <a:cubicBezTo>
                    <a:pt x="49" y="38"/>
                    <a:pt x="52" y="38"/>
                    <a:pt x="52" y="36"/>
                  </a:cubicBezTo>
                  <a:cubicBezTo>
                    <a:pt x="61" y="36"/>
                    <a:pt x="61" y="36"/>
                    <a:pt x="61" y="36"/>
                  </a:cubicBezTo>
                  <a:cubicBezTo>
                    <a:pt x="64" y="35"/>
                    <a:pt x="62" y="30"/>
                    <a:pt x="63" y="27"/>
                  </a:cubicBezTo>
                  <a:cubicBezTo>
                    <a:pt x="68" y="28"/>
                    <a:pt x="72" y="30"/>
                    <a:pt x="77" y="27"/>
                  </a:cubicBezTo>
                  <a:cubicBezTo>
                    <a:pt x="77" y="26"/>
                    <a:pt x="75" y="26"/>
                    <a:pt x="74" y="26"/>
                  </a:cubicBezTo>
                  <a:cubicBezTo>
                    <a:pt x="75" y="24"/>
                    <a:pt x="80" y="25"/>
                    <a:pt x="82" y="23"/>
                  </a:cubicBezTo>
                  <a:cubicBezTo>
                    <a:pt x="86" y="21"/>
                    <a:pt x="97" y="22"/>
                    <a:pt x="105" y="22"/>
                  </a:cubicBezTo>
                  <a:cubicBezTo>
                    <a:pt x="107" y="21"/>
                    <a:pt x="107" y="20"/>
                    <a:pt x="109" y="20"/>
                  </a:cubicBezTo>
                  <a:cubicBezTo>
                    <a:pt x="113" y="20"/>
                    <a:pt x="116" y="22"/>
                    <a:pt x="119" y="20"/>
                  </a:cubicBezTo>
                  <a:cubicBezTo>
                    <a:pt x="118" y="21"/>
                    <a:pt x="120" y="25"/>
                    <a:pt x="120" y="24"/>
                  </a:cubicBezTo>
                  <a:cubicBezTo>
                    <a:pt x="122" y="22"/>
                    <a:pt x="121" y="24"/>
                    <a:pt x="124" y="27"/>
                  </a:cubicBezTo>
                  <a:cubicBezTo>
                    <a:pt x="127" y="27"/>
                    <a:pt x="122" y="23"/>
                    <a:pt x="129" y="24"/>
                  </a:cubicBezTo>
                  <a:cubicBezTo>
                    <a:pt x="126" y="22"/>
                    <a:pt x="131" y="19"/>
                    <a:pt x="124" y="19"/>
                  </a:cubicBezTo>
                  <a:cubicBezTo>
                    <a:pt x="125" y="16"/>
                    <a:pt x="135" y="11"/>
                    <a:pt x="136" y="17"/>
                  </a:cubicBezTo>
                  <a:cubicBezTo>
                    <a:pt x="140" y="18"/>
                    <a:pt x="139" y="15"/>
                    <a:pt x="143" y="17"/>
                  </a:cubicBezTo>
                  <a:cubicBezTo>
                    <a:pt x="144" y="18"/>
                    <a:pt x="145" y="19"/>
                    <a:pt x="147" y="20"/>
                  </a:cubicBezTo>
                  <a:cubicBezTo>
                    <a:pt x="149" y="21"/>
                    <a:pt x="153" y="22"/>
                    <a:pt x="158" y="23"/>
                  </a:cubicBezTo>
                  <a:cubicBezTo>
                    <a:pt x="158" y="22"/>
                    <a:pt x="156" y="22"/>
                    <a:pt x="155" y="22"/>
                  </a:cubicBezTo>
                  <a:cubicBezTo>
                    <a:pt x="156" y="20"/>
                    <a:pt x="157" y="19"/>
                    <a:pt x="160" y="19"/>
                  </a:cubicBezTo>
                  <a:cubicBezTo>
                    <a:pt x="157" y="16"/>
                    <a:pt x="152" y="15"/>
                    <a:pt x="147" y="15"/>
                  </a:cubicBezTo>
                  <a:cubicBezTo>
                    <a:pt x="147" y="11"/>
                    <a:pt x="153" y="12"/>
                    <a:pt x="157" y="12"/>
                  </a:cubicBezTo>
                  <a:cubicBezTo>
                    <a:pt x="157" y="9"/>
                    <a:pt x="155" y="9"/>
                    <a:pt x="153" y="9"/>
                  </a:cubicBezTo>
                  <a:cubicBezTo>
                    <a:pt x="156" y="3"/>
                    <a:pt x="161" y="8"/>
                    <a:pt x="165" y="9"/>
                  </a:cubicBezTo>
                  <a:cubicBezTo>
                    <a:pt x="168" y="9"/>
                    <a:pt x="168" y="7"/>
                    <a:pt x="171" y="8"/>
                  </a:cubicBezTo>
                  <a:cubicBezTo>
                    <a:pt x="178" y="8"/>
                    <a:pt x="182" y="11"/>
                    <a:pt x="188" y="8"/>
                  </a:cubicBezTo>
                  <a:cubicBezTo>
                    <a:pt x="190" y="6"/>
                    <a:pt x="193" y="7"/>
                    <a:pt x="196" y="6"/>
                  </a:cubicBezTo>
                  <a:cubicBezTo>
                    <a:pt x="198" y="6"/>
                    <a:pt x="197" y="4"/>
                    <a:pt x="197" y="2"/>
                  </a:cubicBezTo>
                  <a:cubicBezTo>
                    <a:pt x="200" y="2"/>
                    <a:pt x="202" y="2"/>
                    <a:pt x="204" y="2"/>
                  </a:cubicBezTo>
                  <a:cubicBezTo>
                    <a:pt x="206" y="2"/>
                    <a:pt x="207" y="1"/>
                    <a:pt x="209" y="1"/>
                  </a:cubicBezTo>
                  <a:cubicBezTo>
                    <a:pt x="212" y="1"/>
                    <a:pt x="215" y="3"/>
                    <a:pt x="221" y="2"/>
                  </a:cubicBezTo>
                  <a:cubicBezTo>
                    <a:pt x="225" y="1"/>
                    <a:pt x="234" y="0"/>
                    <a:pt x="242" y="1"/>
                  </a:cubicBezTo>
                  <a:cubicBezTo>
                    <a:pt x="245" y="1"/>
                    <a:pt x="245" y="2"/>
                    <a:pt x="246" y="2"/>
                  </a:cubicBezTo>
                  <a:cubicBezTo>
                    <a:pt x="255" y="4"/>
                    <a:pt x="262" y="1"/>
                    <a:pt x="262" y="8"/>
                  </a:cubicBezTo>
                  <a:cubicBezTo>
                    <a:pt x="266" y="9"/>
                    <a:pt x="266" y="6"/>
                    <a:pt x="269" y="6"/>
                  </a:cubicBezTo>
                  <a:cubicBezTo>
                    <a:pt x="269" y="11"/>
                    <a:pt x="274" y="10"/>
                    <a:pt x="276" y="12"/>
                  </a:cubicBezTo>
                  <a:cubicBezTo>
                    <a:pt x="280" y="13"/>
                    <a:pt x="280" y="10"/>
                    <a:pt x="283" y="10"/>
                  </a:cubicBezTo>
                  <a:cubicBezTo>
                    <a:pt x="282" y="15"/>
                    <a:pt x="289" y="12"/>
                    <a:pt x="291" y="13"/>
                  </a:cubicBezTo>
                  <a:cubicBezTo>
                    <a:pt x="289" y="16"/>
                    <a:pt x="289" y="14"/>
                    <a:pt x="290" y="19"/>
                  </a:cubicBezTo>
                  <a:cubicBezTo>
                    <a:pt x="288" y="17"/>
                    <a:pt x="287" y="18"/>
                    <a:pt x="287" y="20"/>
                  </a:cubicBezTo>
                  <a:cubicBezTo>
                    <a:pt x="272" y="21"/>
                    <a:pt x="254" y="22"/>
                    <a:pt x="244" y="23"/>
                  </a:cubicBezTo>
                  <a:cubicBezTo>
                    <a:pt x="243" y="23"/>
                    <a:pt x="242" y="24"/>
                    <a:pt x="242" y="24"/>
                  </a:cubicBezTo>
                  <a:cubicBezTo>
                    <a:pt x="241" y="24"/>
                    <a:pt x="242" y="23"/>
                    <a:pt x="242" y="23"/>
                  </a:cubicBezTo>
                  <a:cubicBezTo>
                    <a:pt x="243" y="22"/>
                    <a:pt x="240" y="21"/>
                    <a:pt x="239" y="22"/>
                  </a:cubicBezTo>
                  <a:cubicBezTo>
                    <a:pt x="239" y="22"/>
                    <a:pt x="240" y="24"/>
                    <a:pt x="239" y="24"/>
                  </a:cubicBezTo>
                  <a:cubicBezTo>
                    <a:pt x="237" y="25"/>
                    <a:pt x="234" y="24"/>
                    <a:pt x="232" y="26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/>
            <a:lstStyle/>
            <a:p>
              <a:pPr defTabSz="920750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85" name="Freeform 87"/>
            <p:cNvSpPr/>
            <p:nvPr/>
          </p:nvSpPr>
          <p:spPr bwMode="auto">
            <a:xfrm>
              <a:off x="2419350" y="731837"/>
              <a:ext cx="633413" cy="346075"/>
            </a:xfrm>
            <a:custGeom>
              <a:avLst/>
              <a:gdLst>
                <a:gd name="T0" fmla="*/ 158 w 169"/>
                <a:gd name="T1" fmla="*/ 9 h 92"/>
                <a:gd name="T2" fmla="*/ 168 w 169"/>
                <a:gd name="T3" fmla="*/ 15 h 92"/>
                <a:gd name="T4" fmla="*/ 164 w 169"/>
                <a:gd name="T5" fmla="*/ 17 h 92"/>
                <a:gd name="T6" fmla="*/ 157 w 169"/>
                <a:gd name="T7" fmla="*/ 20 h 92"/>
                <a:gd name="T8" fmla="*/ 137 w 169"/>
                <a:gd name="T9" fmla="*/ 24 h 92"/>
                <a:gd name="T10" fmla="*/ 145 w 169"/>
                <a:gd name="T11" fmla="*/ 27 h 92"/>
                <a:gd name="T12" fmla="*/ 128 w 169"/>
                <a:gd name="T13" fmla="*/ 34 h 92"/>
                <a:gd name="T14" fmla="*/ 123 w 169"/>
                <a:gd name="T15" fmla="*/ 37 h 92"/>
                <a:gd name="T16" fmla="*/ 114 w 169"/>
                <a:gd name="T17" fmla="*/ 41 h 92"/>
                <a:gd name="T18" fmla="*/ 100 w 169"/>
                <a:gd name="T19" fmla="*/ 47 h 92"/>
                <a:gd name="T20" fmla="*/ 96 w 169"/>
                <a:gd name="T21" fmla="*/ 51 h 92"/>
                <a:gd name="T22" fmla="*/ 86 w 169"/>
                <a:gd name="T23" fmla="*/ 52 h 92"/>
                <a:gd name="T24" fmla="*/ 92 w 169"/>
                <a:gd name="T25" fmla="*/ 61 h 92"/>
                <a:gd name="T26" fmla="*/ 82 w 169"/>
                <a:gd name="T27" fmla="*/ 68 h 92"/>
                <a:gd name="T28" fmla="*/ 75 w 169"/>
                <a:gd name="T29" fmla="*/ 72 h 92"/>
                <a:gd name="T30" fmla="*/ 63 w 169"/>
                <a:gd name="T31" fmla="*/ 81 h 92"/>
                <a:gd name="T32" fmla="*/ 67 w 169"/>
                <a:gd name="T33" fmla="*/ 88 h 92"/>
                <a:gd name="T34" fmla="*/ 55 w 169"/>
                <a:gd name="T35" fmla="*/ 90 h 92"/>
                <a:gd name="T36" fmla="*/ 34 w 169"/>
                <a:gd name="T37" fmla="*/ 86 h 92"/>
                <a:gd name="T38" fmla="*/ 27 w 169"/>
                <a:gd name="T39" fmla="*/ 88 h 92"/>
                <a:gd name="T40" fmla="*/ 18 w 169"/>
                <a:gd name="T41" fmla="*/ 81 h 92"/>
                <a:gd name="T42" fmla="*/ 27 w 169"/>
                <a:gd name="T43" fmla="*/ 72 h 92"/>
                <a:gd name="T44" fmla="*/ 39 w 169"/>
                <a:gd name="T45" fmla="*/ 72 h 92"/>
                <a:gd name="T46" fmla="*/ 19 w 169"/>
                <a:gd name="T47" fmla="*/ 68 h 92"/>
                <a:gd name="T48" fmla="*/ 30 w 169"/>
                <a:gd name="T49" fmla="*/ 59 h 92"/>
                <a:gd name="T50" fmla="*/ 40 w 169"/>
                <a:gd name="T51" fmla="*/ 59 h 92"/>
                <a:gd name="T52" fmla="*/ 40 w 169"/>
                <a:gd name="T53" fmla="*/ 54 h 92"/>
                <a:gd name="T54" fmla="*/ 37 w 169"/>
                <a:gd name="T55" fmla="*/ 47 h 92"/>
                <a:gd name="T56" fmla="*/ 30 w 169"/>
                <a:gd name="T57" fmla="*/ 44 h 92"/>
                <a:gd name="T58" fmla="*/ 46 w 169"/>
                <a:gd name="T59" fmla="*/ 43 h 92"/>
                <a:gd name="T60" fmla="*/ 51 w 169"/>
                <a:gd name="T61" fmla="*/ 40 h 92"/>
                <a:gd name="T62" fmla="*/ 63 w 169"/>
                <a:gd name="T63" fmla="*/ 31 h 92"/>
                <a:gd name="T64" fmla="*/ 39 w 169"/>
                <a:gd name="T65" fmla="*/ 36 h 92"/>
                <a:gd name="T66" fmla="*/ 22 w 169"/>
                <a:gd name="T67" fmla="*/ 31 h 92"/>
                <a:gd name="T68" fmla="*/ 5 w 169"/>
                <a:gd name="T69" fmla="*/ 27 h 92"/>
                <a:gd name="T70" fmla="*/ 2 w 169"/>
                <a:gd name="T71" fmla="*/ 19 h 92"/>
                <a:gd name="T72" fmla="*/ 30 w 169"/>
                <a:gd name="T73" fmla="*/ 12 h 92"/>
                <a:gd name="T74" fmla="*/ 50 w 169"/>
                <a:gd name="T75" fmla="*/ 8 h 92"/>
                <a:gd name="T76" fmla="*/ 74 w 169"/>
                <a:gd name="T77" fmla="*/ 3 h 92"/>
                <a:gd name="T78" fmla="*/ 98 w 169"/>
                <a:gd name="T79" fmla="*/ 2 h 92"/>
                <a:gd name="T80" fmla="*/ 110 w 169"/>
                <a:gd name="T81" fmla="*/ 2 h 92"/>
                <a:gd name="T82" fmla="*/ 134 w 169"/>
                <a:gd name="T83" fmla="*/ 2 h 92"/>
                <a:gd name="T84" fmla="*/ 158 w 169"/>
                <a:gd name="T85" fmla="*/ 3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69" h="92">
                  <a:moveTo>
                    <a:pt x="158" y="3"/>
                  </a:moveTo>
                  <a:cubicBezTo>
                    <a:pt x="156" y="6"/>
                    <a:pt x="158" y="5"/>
                    <a:pt x="158" y="9"/>
                  </a:cubicBezTo>
                  <a:cubicBezTo>
                    <a:pt x="169" y="9"/>
                    <a:pt x="169" y="9"/>
                    <a:pt x="169" y="9"/>
                  </a:cubicBezTo>
                  <a:cubicBezTo>
                    <a:pt x="169" y="11"/>
                    <a:pt x="167" y="12"/>
                    <a:pt x="168" y="15"/>
                  </a:cubicBezTo>
                  <a:cubicBezTo>
                    <a:pt x="167" y="15"/>
                    <a:pt x="164" y="14"/>
                    <a:pt x="164" y="15"/>
                  </a:cubicBezTo>
                  <a:cubicBezTo>
                    <a:pt x="163" y="15"/>
                    <a:pt x="164" y="17"/>
                    <a:pt x="164" y="17"/>
                  </a:cubicBezTo>
                  <a:cubicBezTo>
                    <a:pt x="161" y="18"/>
                    <a:pt x="158" y="19"/>
                    <a:pt x="158" y="17"/>
                  </a:cubicBezTo>
                  <a:cubicBezTo>
                    <a:pt x="156" y="17"/>
                    <a:pt x="157" y="20"/>
                    <a:pt x="157" y="20"/>
                  </a:cubicBezTo>
                  <a:cubicBezTo>
                    <a:pt x="155" y="21"/>
                    <a:pt x="151" y="19"/>
                    <a:pt x="151" y="22"/>
                  </a:cubicBezTo>
                  <a:cubicBezTo>
                    <a:pt x="146" y="21"/>
                    <a:pt x="140" y="20"/>
                    <a:pt x="137" y="24"/>
                  </a:cubicBezTo>
                  <a:cubicBezTo>
                    <a:pt x="138" y="28"/>
                    <a:pt x="144" y="24"/>
                    <a:pt x="145" y="23"/>
                  </a:cubicBezTo>
                  <a:cubicBezTo>
                    <a:pt x="147" y="24"/>
                    <a:pt x="145" y="25"/>
                    <a:pt x="145" y="27"/>
                  </a:cubicBezTo>
                  <a:cubicBezTo>
                    <a:pt x="140" y="27"/>
                    <a:pt x="137" y="29"/>
                    <a:pt x="133" y="30"/>
                  </a:cubicBezTo>
                  <a:cubicBezTo>
                    <a:pt x="131" y="31"/>
                    <a:pt x="129" y="32"/>
                    <a:pt x="128" y="34"/>
                  </a:cubicBezTo>
                  <a:cubicBezTo>
                    <a:pt x="127" y="35"/>
                    <a:pt x="125" y="34"/>
                    <a:pt x="124" y="34"/>
                  </a:cubicBezTo>
                  <a:cubicBezTo>
                    <a:pt x="123" y="35"/>
                    <a:pt x="124" y="36"/>
                    <a:pt x="123" y="37"/>
                  </a:cubicBezTo>
                  <a:cubicBezTo>
                    <a:pt x="121" y="38"/>
                    <a:pt x="119" y="36"/>
                    <a:pt x="119" y="38"/>
                  </a:cubicBezTo>
                  <a:cubicBezTo>
                    <a:pt x="119" y="40"/>
                    <a:pt x="115" y="39"/>
                    <a:pt x="114" y="41"/>
                  </a:cubicBezTo>
                  <a:cubicBezTo>
                    <a:pt x="114" y="44"/>
                    <a:pt x="111" y="42"/>
                    <a:pt x="109" y="44"/>
                  </a:cubicBezTo>
                  <a:cubicBezTo>
                    <a:pt x="107" y="46"/>
                    <a:pt x="104" y="45"/>
                    <a:pt x="100" y="47"/>
                  </a:cubicBezTo>
                  <a:cubicBezTo>
                    <a:pt x="100" y="47"/>
                    <a:pt x="101" y="48"/>
                    <a:pt x="99" y="48"/>
                  </a:cubicBezTo>
                  <a:cubicBezTo>
                    <a:pt x="96" y="48"/>
                    <a:pt x="98" y="49"/>
                    <a:pt x="96" y="51"/>
                  </a:cubicBezTo>
                  <a:cubicBezTo>
                    <a:pt x="96" y="51"/>
                    <a:pt x="95" y="51"/>
                    <a:pt x="95" y="51"/>
                  </a:cubicBezTo>
                  <a:cubicBezTo>
                    <a:pt x="94" y="51"/>
                    <a:pt x="91" y="54"/>
                    <a:pt x="86" y="52"/>
                  </a:cubicBezTo>
                  <a:cubicBezTo>
                    <a:pt x="87" y="54"/>
                    <a:pt x="92" y="55"/>
                    <a:pt x="86" y="55"/>
                  </a:cubicBezTo>
                  <a:cubicBezTo>
                    <a:pt x="87" y="58"/>
                    <a:pt x="93" y="56"/>
                    <a:pt x="92" y="61"/>
                  </a:cubicBezTo>
                  <a:cubicBezTo>
                    <a:pt x="89" y="58"/>
                    <a:pt x="89" y="61"/>
                    <a:pt x="89" y="65"/>
                  </a:cubicBezTo>
                  <a:cubicBezTo>
                    <a:pt x="86" y="61"/>
                    <a:pt x="85" y="66"/>
                    <a:pt x="82" y="68"/>
                  </a:cubicBezTo>
                  <a:cubicBezTo>
                    <a:pt x="79" y="70"/>
                    <a:pt x="76" y="68"/>
                    <a:pt x="74" y="71"/>
                  </a:cubicBezTo>
                  <a:cubicBezTo>
                    <a:pt x="73" y="72"/>
                    <a:pt x="75" y="72"/>
                    <a:pt x="75" y="72"/>
                  </a:cubicBezTo>
                  <a:cubicBezTo>
                    <a:pt x="75" y="73"/>
                    <a:pt x="70" y="74"/>
                    <a:pt x="74" y="75"/>
                  </a:cubicBezTo>
                  <a:cubicBezTo>
                    <a:pt x="72" y="79"/>
                    <a:pt x="64" y="76"/>
                    <a:pt x="63" y="81"/>
                  </a:cubicBezTo>
                  <a:cubicBezTo>
                    <a:pt x="65" y="83"/>
                    <a:pt x="69" y="84"/>
                    <a:pt x="74" y="83"/>
                  </a:cubicBezTo>
                  <a:cubicBezTo>
                    <a:pt x="75" y="88"/>
                    <a:pt x="67" y="84"/>
                    <a:pt x="67" y="88"/>
                  </a:cubicBezTo>
                  <a:cubicBezTo>
                    <a:pt x="67" y="90"/>
                    <a:pt x="65" y="87"/>
                    <a:pt x="64" y="88"/>
                  </a:cubicBezTo>
                  <a:cubicBezTo>
                    <a:pt x="61" y="88"/>
                    <a:pt x="59" y="92"/>
                    <a:pt x="55" y="90"/>
                  </a:cubicBezTo>
                  <a:cubicBezTo>
                    <a:pt x="55" y="89"/>
                    <a:pt x="52" y="89"/>
                    <a:pt x="53" y="86"/>
                  </a:cubicBezTo>
                  <a:cubicBezTo>
                    <a:pt x="46" y="85"/>
                    <a:pt x="41" y="88"/>
                    <a:pt x="34" y="86"/>
                  </a:cubicBezTo>
                  <a:cubicBezTo>
                    <a:pt x="34" y="86"/>
                    <a:pt x="33" y="85"/>
                    <a:pt x="33" y="85"/>
                  </a:cubicBezTo>
                  <a:cubicBezTo>
                    <a:pt x="31" y="85"/>
                    <a:pt x="30" y="87"/>
                    <a:pt x="27" y="88"/>
                  </a:cubicBezTo>
                  <a:cubicBezTo>
                    <a:pt x="21" y="89"/>
                    <a:pt x="15" y="86"/>
                    <a:pt x="8" y="85"/>
                  </a:cubicBezTo>
                  <a:cubicBezTo>
                    <a:pt x="10" y="82"/>
                    <a:pt x="13" y="80"/>
                    <a:pt x="18" y="81"/>
                  </a:cubicBezTo>
                  <a:cubicBezTo>
                    <a:pt x="21" y="80"/>
                    <a:pt x="18" y="74"/>
                    <a:pt x="20" y="73"/>
                  </a:cubicBezTo>
                  <a:cubicBezTo>
                    <a:pt x="24" y="75"/>
                    <a:pt x="24" y="72"/>
                    <a:pt x="27" y="72"/>
                  </a:cubicBezTo>
                  <a:cubicBezTo>
                    <a:pt x="27" y="77"/>
                    <a:pt x="33" y="76"/>
                    <a:pt x="37" y="76"/>
                  </a:cubicBezTo>
                  <a:cubicBezTo>
                    <a:pt x="40" y="76"/>
                    <a:pt x="36" y="74"/>
                    <a:pt x="39" y="72"/>
                  </a:cubicBezTo>
                  <a:cubicBezTo>
                    <a:pt x="38" y="69"/>
                    <a:pt x="30" y="73"/>
                    <a:pt x="33" y="67"/>
                  </a:cubicBezTo>
                  <a:cubicBezTo>
                    <a:pt x="27" y="68"/>
                    <a:pt x="25" y="70"/>
                    <a:pt x="19" y="68"/>
                  </a:cubicBezTo>
                  <a:cubicBezTo>
                    <a:pt x="20" y="65"/>
                    <a:pt x="23" y="64"/>
                    <a:pt x="26" y="64"/>
                  </a:cubicBezTo>
                  <a:cubicBezTo>
                    <a:pt x="27" y="62"/>
                    <a:pt x="29" y="61"/>
                    <a:pt x="30" y="59"/>
                  </a:cubicBezTo>
                  <a:cubicBezTo>
                    <a:pt x="32" y="60"/>
                    <a:pt x="33" y="59"/>
                    <a:pt x="33" y="58"/>
                  </a:cubicBezTo>
                  <a:cubicBezTo>
                    <a:pt x="36" y="58"/>
                    <a:pt x="38" y="58"/>
                    <a:pt x="40" y="59"/>
                  </a:cubicBezTo>
                  <a:cubicBezTo>
                    <a:pt x="42" y="59"/>
                    <a:pt x="44" y="57"/>
                    <a:pt x="44" y="55"/>
                  </a:cubicBezTo>
                  <a:cubicBezTo>
                    <a:pt x="44" y="53"/>
                    <a:pt x="41" y="55"/>
                    <a:pt x="40" y="54"/>
                  </a:cubicBezTo>
                  <a:cubicBezTo>
                    <a:pt x="40" y="53"/>
                    <a:pt x="39" y="50"/>
                    <a:pt x="39" y="50"/>
                  </a:cubicBezTo>
                  <a:cubicBezTo>
                    <a:pt x="38" y="49"/>
                    <a:pt x="37" y="48"/>
                    <a:pt x="37" y="47"/>
                  </a:cubicBezTo>
                  <a:cubicBezTo>
                    <a:pt x="36" y="48"/>
                    <a:pt x="35" y="48"/>
                    <a:pt x="33" y="48"/>
                  </a:cubicBezTo>
                  <a:cubicBezTo>
                    <a:pt x="34" y="45"/>
                    <a:pt x="33" y="44"/>
                    <a:pt x="30" y="44"/>
                  </a:cubicBezTo>
                  <a:cubicBezTo>
                    <a:pt x="32" y="42"/>
                    <a:pt x="33" y="39"/>
                    <a:pt x="37" y="40"/>
                  </a:cubicBezTo>
                  <a:cubicBezTo>
                    <a:pt x="41" y="40"/>
                    <a:pt x="40" y="45"/>
                    <a:pt x="46" y="43"/>
                  </a:cubicBezTo>
                  <a:cubicBezTo>
                    <a:pt x="45" y="44"/>
                    <a:pt x="46" y="45"/>
                    <a:pt x="47" y="45"/>
                  </a:cubicBezTo>
                  <a:cubicBezTo>
                    <a:pt x="52" y="47"/>
                    <a:pt x="49" y="41"/>
                    <a:pt x="51" y="40"/>
                  </a:cubicBezTo>
                  <a:cubicBezTo>
                    <a:pt x="58" y="38"/>
                    <a:pt x="65" y="36"/>
                    <a:pt x="68" y="31"/>
                  </a:cubicBezTo>
                  <a:cubicBezTo>
                    <a:pt x="68" y="28"/>
                    <a:pt x="66" y="33"/>
                    <a:pt x="63" y="31"/>
                  </a:cubicBezTo>
                  <a:cubicBezTo>
                    <a:pt x="60" y="33"/>
                    <a:pt x="57" y="33"/>
                    <a:pt x="55" y="36"/>
                  </a:cubicBezTo>
                  <a:cubicBezTo>
                    <a:pt x="52" y="34"/>
                    <a:pt x="45" y="36"/>
                    <a:pt x="39" y="36"/>
                  </a:cubicBezTo>
                  <a:cubicBezTo>
                    <a:pt x="35" y="35"/>
                    <a:pt x="33" y="33"/>
                    <a:pt x="29" y="36"/>
                  </a:cubicBezTo>
                  <a:cubicBezTo>
                    <a:pt x="28" y="31"/>
                    <a:pt x="24" y="36"/>
                    <a:pt x="22" y="31"/>
                  </a:cubicBezTo>
                  <a:cubicBezTo>
                    <a:pt x="20" y="34"/>
                    <a:pt x="16" y="30"/>
                    <a:pt x="11" y="31"/>
                  </a:cubicBezTo>
                  <a:cubicBezTo>
                    <a:pt x="12" y="27"/>
                    <a:pt x="6" y="29"/>
                    <a:pt x="5" y="27"/>
                  </a:cubicBezTo>
                  <a:cubicBezTo>
                    <a:pt x="4" y="23"/>
                    <a:pt x="8" y="25"/>
                    <a:pt x="9" y="23"/>
                  </a:cubicBezTo>
                  <a:cubicBezTo>
                    <a:pt x="9" y="19"/>
                    <a:pt x="0" y="25"/>
                    <a:pt x="2" y="19"/>
                  </a:cubicBezTo>
                  <a:cubicBezTo>
                    <a:pt x="8" y="17"/>
                    <a:pt x="19" y="16"/>
                    <a:pt x="29" y="15"/>
                  </a:cubicBezTo>
                  <a:cubicBezTo>
                    <a:pt x="30" y="15"/>
                    <a:pt x="30" y="13"/>
                    <a:pt x="30" y="12"/>
                  </a:cubicBezTo>
                  <a:cubicBezTo>
                    <a:pt x="38" y="13"/>
                    <a:pt x="43" y="10"/>
                    <a:pt x="47" y="12"/>
                  </a:cubicBezTo>
                  <a:cubicBezTo>
                    <a:pt x="48" y="11"/>
                    <a:pt x="49" y="9"/>
                    <a:pt x="50" y="8"/>
                  </a:cubicBezTo>
                  <a:cubicBezTo>
                    <a:pt x="58" y="7"/>
                    <a:pt x="66" y="5"/>
                    <a:pt x="72" y="6"/>
                  </a:cubicBezTo>
                  <a:cubicBezTo>
                    <a:pt x="74" y="6"/>
                    <a:pt x="73" y="4"/>
                    <a:pt x="74" y="3"/>
                  </a:cubicBezTo>
                  <a:cubicBezTo>
                    <a:pt x="79" y="4"/>
                    <a:pt x="87" y="2"/>
                    <a:pt x="91" y="5"/>
                  </a:cubicBezTo>
                  <a:cubicBezTo>
                    <a:pt x="91" y="2"/>
                    <a:pt x="97" y="5"/>
                    <a:pt x="98" y="2"/>
                  </a:cubicBezTo>
                  <a:cubicBezTo>
                    <a:pt x="101" y="3"/>
                    <a:pt x="106" y="4"/>
                    <a:pt x="112" y="3"/>
                  </a:cubicBezTo>
                  <a:cubicBezTo>
                    <a:pt x="112" y="2"/>
                    <a:pt x="111" y="2"/>
                    <a:pt x="110" y="2"/>
                  </a:cubicBezTo>
                  <a:cubicBezTo>
                    <a:pt x="110" y="0"/>
                    <a:pt x="112" y="1"/>
                    <a:pt x="112" y="2"/>
                  </a:cubicBezTo>
                  <a:cubicBezTo>
                    <a:pt x="118" y="3"/>
                    <a:pt x="128" y="1"/>
                    <a:pt x="134" y="2"/>
                  </a:cubicBezTo>
                  <a:cubicBezTo>
                    <a:pt x="134" y="2"/>
                    <a:pt x="134" y="5"/>
                    <a:pt x="134" y="5"/>
                  </a:cubicBezTo>
                  <a:cubicBezTo>
                    <a:pt x="145" y="5"/>
                    <a:pt x="146" y="3"/>
                    <a:pt x="158" y="3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/>
            <a:lstStyle/>
            <a:p>
              <a:pPr defTabSz="920750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86" name="Freeform 88"/>
            <p:cNvSpPr/>
            <p:nvPr/>
          </p:nvSpPr>
          <p:spPr bwMode="auto">
            <a:xfrm>
              <a:off x="4767262" y="863600"/>
              <a:ext cx="184150" cy="63500"/>
            </a:xfrm>
            <a:custGeom>
              <a:avLst/>
              <a:gdLst>
                <a:gd name="T0" fmla="*/ 13 w 49"/>
                <a:gd name="T1" fmla="*/ 2 h 17"/>
                <a:gd name="T2" fmla="*/ 13 w 49"/>
                <a:gd name="T3" fmla="*/ 3 h 17"/>
                <a:gd name="T4" fmla="*/ 17 w 49"/>
                <a:gd name="T5" fmla="*/ 8 h 17"/>
                <a:gd name="T6" fmla="*/ 22 w 49"/>
                <a:gd name="T7" fmla="*/ 5 h 17"/>
                <a:gd name="T8" fmla="*/ 29 w 49"/>
                <a:gd name="T9" fmla="*/ 8 h 17"/>
                <a:gd name="T10" fmla="*/ 41 w 49"/>
                <a:gd name="T11" fmla="*/ 5 h 17"/>
                <a:gd name="T12" fmla="*/ 47 w 49"/>
                <a:gd name="T13" fmla="*/ 8 h 17"/>
                <a:gd name="T14" fmla="*/ 44 w 49"/>
                <a:gd name="T15" fmla="*/ 13 h 17"/>
                <a:gd name="T16" fmla="*/ 31 w 49"/>
                <a:gd name="T17" fmla="*/ 15 h 17"/>
                <a:gd name="T18" fmla="*/ 23 w 49"/>
                <a:gd name="T19" fmla="*/ 17 h 17"/>
                <a:gd name="T20" fmla="*/ 9 w 49"/>
                <a:gd name="T21" fmla="*/ 8 h 17"/>
                <a:gd name="T22" fmla="*/ 2 w 49"/>
                <a:gd name="T23" fmla="*/ 6 h 17"/>
                <a:gd name="T24" fmla="*/ 13 w 49"/>
                <a:gd name="T25" fmla="*/ 2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9" h="17">
                  <a:moveTo>
                    <a:pt x="13" y="2"/>
                  </a:moveTo>
                  <a:cubicBezTo>
                    <a:pt x="15" y="2"/>
                    <a:pt x="14" y="3"/>
                    <a:pt x="13" y="3"/>
                  </a:cubicBezTo>
                  <a:cubicBezTo>
                    <a:pt x="13" y="7"/>
                    <a:pt x="19" y="3"/>
                    <a:pt x="17" y="8"/>
                  </a:cubicBezTo>
                  <a:cubicBezTo>
                    <a:pt x="20" y="8"/>
                    <a:pt x="19" y="5"/>
                    <a:pt x="22" y="5"/>
                  </a:cubicBezTo>
                  <a:cubicBezTo>
                    <a:pt x="25" y="8"/>
                    <a:pt x="28" y="2"/>
                    <a:pt x="29" y="8"/>
                  </a:cubicBezTo>
                  <a:cubicBezTo>
                    <a:pt x="32" y="6"/>
                    <a:pt x="37" y="6"/>
                    <a:pt x="41" y="5"/>
                  </a:cubicBezTo>
                  <a:cubicBezTo>
                    <a:pt x="40" y="9"/>
                    <a:pt x="48" y="4"/>
                    <a:pt x="47" y="8"/>
                  </a:cubicBezTo>
                  <a:cubicBezTo>
                    <a:pt x="49" y="12"/>
                    <a:pt x="38" y="10"/>
                    <a:pt x="44" y="13"/>
                  </a:cubicBezTo>
                  <a:cubicBezTo>
                    <a:pt x="42" y="16"/>
                    <a:pt x="35" y="14"/>
                    <a:pt x="31" y="15"/>
                  </a:cubicBezTo>
                  <a:cubicBezTo>
                    <a:pt x="28" y="15"/>
                    <a:pt x="26" y="16"/>
                    <a:pt x="23" y="17"/>
                  </a:cubicBezTo>
                  <a:cubicBezTo>
                    <a:pt x="17" y="15"/>
                    <a:pt x="12" y="13"/>
                    <a:pt x="9" y="8"/>
                  </a:cubicBezTo>
                  <a:cubicBezTo>
                    <a:pt x="7" y="7"/>
                    <a:pt x="2" y="9"/>
                    <a:pt x="2" y="6"/>
                  </a:cubicBezTo>
                  <a:cubicBezTo>
                    <a:pt x="0" y="0"/>
                    <a:pt x="12" y="6"/>
                    <a:pt x="13" y="2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/>
            <a:lstStyle/>
            <a:p>
              <a:pPr defTabSz="920750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87" name="Freeform 89"/>
            <p:cNvSpPr/>
            <p:nvPr/>
          </p:nvSpPr>
          <p:spPr bwMode="auto">
            <a:xfrm>
              <a:off x="1931987" y="954087"/>
              <a:ext cx="82550" cy="22225"/>
            </a:xfrm>
            <a:custGeom>
              <a:avLst/>
              <a:gdLst>
                <a:gd name="T0" fmla="*/ 21 w 22"/>
                <a:gd name="T1" fmla="*/ 0 h 6"/>
                <a:gd name="T2" fmla="*/ 13 w 22"/>
                <a:gd name="T3" fmla="*/ 5 h 6"/>
                <a:gd name="T4" fmla="*/ 10 w 22"/>
                <a:gd name="T5" fmla="*/ 6 h 6"/>
                <a:gd name="T6" fmla="*/ 5 w 22"/>
                <a:gd name="T7" fmla="*/ 6 h 6"/>
                <a:gd name="T8" fmla="*/ 7 w 22"/>
                <a:gd name="T9" fmla="*/ 2 h 6"/>
                <a:gd name="T10" fmla="*/ 21 w 22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6">
                  <a:moveTo>
                    <a:pt x="21" y="0"/>
                  </a:moveTo>
                  <a:cubicBezTo>
                    <a:pt x="22" y="5"/>
                    <a:pt x="16" y="4"/>
                    <a:pt x="13" y="5"/>
                  </a:cubicBezTo>
                  <a:cubicBezTo>
                    <a:pt x="12" y="5"/>
                    <a:pt x="12" y="6"/>
                    <a:pt x="10" y="6"/>
                  </a:cubicBezTo>
                  <a:cubicBezTo>
                    <a:pt x="8" y="6"/>
                    <a:pt x="5" y="4"/>
                    <a:pt x="5" y="6"/>
                  </a:cubicBezTo>
                  <a:cubicBezTo>
                    <a:pt x="0" y="6"/>
                    <a:pt x="7" y="2"/>
                    <a:pt x="7" y="2"/>
                  </a:cubicBezTo>
                  <a:cubicBezTo>
                    <a:pt x="10" y="5"/>
                    <a:pt x="16" y="0"/>
                    <a:pt x="21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/>
            <a:lstStyle/>
            <a:p>
              <a:pPr defTabSz="920750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88" name="Freeform 90"/>
            <p:cNvSpPr/>
            <p:nvPr/>
          </p:nvSpPr>
          <p:spPr bwMode="auto">
            <a:xfrm>
              <a:off x="2265362" y="954087"/>
              <a:ext cx="76200" cy="47625"/>
            </a:xfrm>
            <a:custGeom>
              <a:avLst/>
              <a:gdLst>
                <a:gd name="T0" fmla="*/ 10 w 20"/>
                <a:gd name="T1" fmla="*/ 0 h 13"/>
                <a:gd name="T2" fmla="*/ 7 w 20"/>
                <a:gd name="T3" fmla="*/ 2 h 13"/>
                <a:gd name="T4" fmla="*/ 14 w 20"/>
                <a:gd name="T5" fmla="*/ 6 h 13"/>
                <a:gd name="T6" fmla="*/ 17 w 20"/>
                <a:gd name="T7" fmla="*/ 5 h 13"/>
                <a:gd name="T8" fmla="*/ 8 w 20"/>
                <a:gd name="T9" fmla="*/ 13 h 13"/>
                <a:gd name="T10" fmla="*/ 0 w 20"/>
                <a:gd name="T11" fmla="*/ 3 h 13"/>
                <a:gd name="T12" fmla="*/ 10 w 20"/>
                <a:gd name="T13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13">
                  <a:moveTo>
                    <a:pt x="10" y="0"/>
                  </a:moveTo>
                  <a:cubicBezTo>
                    <a:pt x="9" y="2"/>
                    <a:pt x="8" y="2"/>
                    <a:pt x="7" y="2"/>
                  </a:cubicBezTo>
                  <a:cubicBezTo>
                    <a:pt x="6" y="6"/>
                    <a:pt x="16" y="0"/>
                    <a:pt x="14" y="6"/>
                  </a:cubicBezTo>
                  <a:cubicBezTo>
                    <a:pt x="15" y="6"/>
                    <a:pt x="16" y="6"/>
                    <a:pt x="17" y="5"/>
                  </a:cubicBezTo>
                  <a:cubicBezTo>
                    <a:pt x="20" y="9"/>
                    <a:pt x="9" y="9"/>
                    <a:pt x="8" y="13"/>
                  </a:cubicBezTo>
                  <a:cubicBezTo>
                    <a:pt x="5" y="11"/>
                    <a:pt x="5" y="4"/>
                    <a:pt x="0" y="3"/>
                  </a:cubicBezTo>
                  <a:cubicBezTo>
                    <a:pt x="1" y="1"/>
                    <a:pt x="7" y="2"/>
                    <a:pt x="1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/>
            <a:lstStyle/>
            <a:p>
              <a:pPr defTabSz="920750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89" name="Freeform 91"/>
            <p:cNvSpPr>
              <a:spLocks noEditPoints="1"/>
            </p:cNvSpPr>
            <p:nvPr/>
          </p:nvSpPr>
          <p:spPr bwMode="auto">
            <a:xfrm>
              <a:off x="3990975" y="1009651"/>
              <a:ext cx="4443413" cy="2914651"/>
            </a:xfrm>
            <a:custGeom>
              <a:avLst/>
              <a:gdLst>
                <a:gd name="T0" fmla="*/ 704 w 1185"/>
                <a:gd name="T1" fmla="*/ 54 h 777"/>
                <a:gd name="T2" fmla="*/ 832 w 1185"/>
                <a:gd name="T3" fmla="*/ 54 h 777"/>
                <a:gd name="T4" fmla="*/ 938 w 1185"/>
                <a:gd name="T5" fmla="*/ 64 h 777"/>
                <a:gd name="T6" fmla="*/ 1077 w 1185"/>
                <a:gd name="T7" fmla="*/ 86 h 777"/>
                <a:gd name="T8" fmla="*/ 1185 w 1185"/>
                <a:gd name="T9" fmla="*/ 122 h 777"/>
                <a:gd name="T10" fmla="*/ 1117 w 1185"/>
                <a:gd name="T11" fmla="*/ 138 h 777"/>
                <a:gd name="T12" fmla="*/ 1028 w 1185"/>
                <a:gd name="T13" fmla="*/ 206 h 777"/>
                <a:gd name="T14" fmla="*/ 993 w 1185"/>
                <a:gd name="T15" fmla="*/ 227 h 777"/>
                <a:gd name="T16" fmla="*/ 1039 w 1185"/>
                <a:gd name="T17" fmla="*/ 157 h 777"/>
                <a:gd name="T18" fmla="*/ 938 w 1185"/>
                <a:gd name="T19" fmla="*/ 186 h 777"/>
                <a:gd name="T20" fmla="*/ 906 w 1185"/>
                <a:gd name="T21" fmla="*/ 235 h 777"/>
                <a:gd name="T22" fmla="*/ 850 w 1185"/>
                <a:gd name="T23" fmla="*/ 312 h 777"/>
                <a:gd name="T24" fmla="*/ 814 w 1185"/>
                <a:gd name="T25" fmla="*/ 331 h 777"/>
                <a:gd name="T26" fmla="*/ 798 w 1185"/>
                <a:gd name="T27" fmla="*/ 349 h 777"/>
                <a:gd name="T28" fmla="*/ 748 w 1185"/>
                <a:gd name="T29" fmla="*/ 441 h 777"/>
                <a:gd name="T30" fmla="*/ 720 w 1185"/>
                <a:gd name="T31" fmla="*/ 507 h 777"/>
                <a:gd name="T32" fmla="*/ 673 w 1185"/>
                <a:gd name="T33" fmla="*/ 516 h 777"/>
                <a:gd name="T34" fmla="*/ 663 w 1185"/>
                <a:gd name="T35" fmla="*/ 519 h 777"/>
                <a:gd name="T36" fmla="*/ 638 w 1185"/>
                <a:gd name="T37" fmla="*/ 453 h 777"/>
                <a:gd name="T38" fmla="*/ 558 w 1185"/>
                <a:gd name="T39" fmla="*/ 495 h 777"/>
                <a:gd name="T40" fmla="*/ 501 w 1185"/>
                <a:gd name="T41" fmla="*/ 436 h 777"/>
                <a:gd name="T42" fmla="*/ 394 w 1185"/>
                <a:gd name="T43" fmla="*/ 419 h 777"/>
                <a:gd name="T44" fmla="*/ 419 w 1185"/>
                <a:gd name="T45" fmla="*/ 464 h 777"/>
                <a:gd name="T46" fmla="*/ 341 w 1185"/>
                <a:gd name="T47" fmla="*/ 468 h 777"/>
                <a:gd name="T48" fmla="*/ 294 w 1185"/>
                <a:gd name="T49" fmla="*/ 411 h 777"/>
                <a:gd name="T50" fmla="*/ 331 w 1185"/>
                <a:gd name="T51" fmla="*/ 486 h 777"/>
                <a:gd name="T52" fmla="*/ 353 w 1185"/>
                <a:gd name="T53" fmla="*/ 563 h 777"/>
                <a:gd name="T54" fmla="*/ 310 w 1185"/>
                <a:gd name="T55" fmla="*/ 676 h 777"/>
                <a:gd name="T56" fmla="*/ 265 w 1185"/>
                <a:gd name="T57" fmla="*/ 763 h 777"/>
                <a:gd name="T58" fmla="*/ 178 w 1185"/>
                <a:gd name="T59" fmla="*/ 695 h 777"/>
                <a:gd name="T60" fmla="*/ 168 w 1185"/>
                <a:gd name="T61" fmla="*/ 593 h 777"/>
                <a:gd name="T62" fmla="*/ 35 w 1185"/>
                <a:gd name="T63" fmla="*/ 528 h 777"/>
                <a:gd name="T64" fmla="*/ 4 w 1185"/>
                <a:gd name="T65" fmla="*/ 443 h 777"/>
                <a:gd name="T66" fmla="*/ 122 w 1185"/>
                <a:gd name="T67" fmla="*/ 350 h 777"/>
                <a:gd name="T68" fmla="*/ 198 w 1185"/>
                <a:gd name="T69" fmla="*/ 385 h 777"/>
                <a:gd name="T70" fmla="*/ 285 w 1185"/>
                <a:gd name="T71" fmla="*/ 385 h 777"/>
                <a:gd name="T72" fmla="*/ 233 w 1185"/>
                <a:gd name="T73" fmla="*/ 328 h 777"/>
                <a:gd name="T74" fmla="*/ 192 w 1185"/>
                <a:gd name="T75" fmla="*/ 303 h 777"/>
                <a:gd name="T76" fmla="*/ 195 w 1185"/>
                <a:gd name="T77" fmla="*/ 325 h 777"/>
                <a:gd name="T78" fmla="*/ 119 w 1185"/>
                <a:gd name="T79" fmla="*/ 307 h 777"/>
                <a:gd name="T80" fmla="*/ 87 w 1185"/>
                <a:gd name="T81" fmla="*/ 305 h 777"/>
                <a:gd name="T82" fmla="*/ 119 w 1185"/>
                <a:gd name="T83" fmla="*/ 248 h 777"/>
                <a:gd name="T84" fmla="*/ 161 w 1185"/>
                <a:gd name="T85" fmla="*/ 220 h 777"/>
                <a:gd name="T86" fmla="*/ 238 w 1185"/>
                <a:gd name="T87" fmla="*/ 186 h 777"/>
                <a:gd name="T88" fmla="*/ 236 w 1185"/>
                <a:gd name="T89" fmla="*/ 148 h 777"/>
                <a:gd name="T90" fmla="*/ 209 w 1185"/>
                <a:gd name="T91" fmla="*/ 179 h 777"/>
                <a:gd name="T92" fmla="*/ 137 w 1185"/>
                <a:gd name="T93" fmla="*/ 189 h 777"/>
                <a:gd name="T94" fmla="*/ 171 w 1185"/>
                <a:gd name="T95" fmla="*/ 126 h 777"/>
                <a:gd name="T96" fmla="*/ 266 w 1185"/>
                <a:gd name="T97" fmla="*/ 79 h 777"/>
                <a:gd name="T98" fmla="*/ 299 w 1185"/>
                <a:gd name="T99" fmla="*/ 116 h 777"/>
                <a:gd name="T100" fmla="*/ 353 w 1185"/>
                <a:gd name="T101" fmla="*/ 101 h 777"/>
                <a:gd name="T102" fmla="*/ 449 w 1185"/>
                <a:gd name="T103" fmla="*/ 95 h 777"/>
                <a:gd name="T104" fmla="*/ 496 w 1185"/>
                <a:gd name="T105" fmla="*/ 63 h 777"/>
                <a:gd name="T106" fmla="*/ 530 w 1185"/>
                <a:gd name="T107" fmla="*/ 98 h 777"/>
                <a:gd name="T108" fmla="*/ 553 w 1185"/>
                <a:gd name="T109" fmla="*/ 61 h 777"/>
                <a:gd name="T110" fmla="*/ 669 w 1185"/>
                <a:gd name="T111" fmla="*/ 14 h 777"/>
                <a:gd name="T112" fmla="*/ 280 w 1185"/>
                <a:gd name="T113" fmla="*/ 281 h 777"/>
                <a:gd name="T114" fmla="*/ 338 w 1185"/>
                <a:gd name="T115" fmla="*/ 319 h 777"/>
                <a:gd name="T116" fmla="*/ 400 w 1185"/>
                <a:gd name="T117" fmla="*/ 310 h 777"/>
                <a:gd name="T118" fmla="*/ 380 w 1185"/>
                <a:gd name="T119" fmla="*/ 339 h 777"/>
                <a:gd name="T120" fmla="*/ 282 w 1185"/>
                <a:gd name="T121" fmla="*/ 573 h 7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185" h="777">
                  <a:moveTo>
                    <a:pt x="714" y="8"/>
                  </a:moveTo>
                  <a:cubicBezTo>
                    <a:pt x="714" y="10"/>
                    <a:pt x="716" y="9"/>
                    <a:pt x="718" y="9"/>
                  </a:cubicBezTo>
                  <a:cubicBezTo>
                    <a:pt x="718" y="11"/>
                    <a:pt x="716" y="11"/>
                    <a:pt x="714" y="11"/>
                  </a:cubicBezTo>
                  <a:cubicBezTo>
                    <a:pt x="720" y="17"/>
                    <a:pt x="726" y="8"/>
                    <a:pt x="736" y="11"/>
                  </a:cubicBezTo>
                  <a:cubicBezTo>
                    <a:pt x="739" y="14"/>
                    <a:pt x="743" y="17"/>
                    <a:pt x="748" y="18"/>
                  </a:cubicBezTo>
                  <a:cubicBezTo>
                    <a:pt x="748" y="20"/>
                    <a:pt x="747" y="22"/>
                    <a:pt x="748" y="23"/>
                  </a:cubicBezTo>
                  <a:cubicBezTo>
                    <a:pt x="748" y="25"/>
                    <a:pt x="751" y="25"/>
                    <a:pt x="750" y="28"/>
                  </a:cubicBezTo>
                  <a:cubicBezTo>
                    <a:pt x="747" y="27"/>
                    <a:pt x="748" y="30"/>
                    <a:pt x="748" y="32"/>
                  </a:cubicBezTo>
                  <a:cubicBezTo>
                    <a:pt x="746" y="31"/>
                    <a:pt x="744" y="30"/>
                    <a:pt x="742" y="30"/>
                  </a:cubicBezTo>
                  <a:cubicBezTo>
                    <a:pt x="740" y="31"/>
                    <a:pt x="742" y="33"/>
                    <a:pt x="741" y="33"/>
                  </a:cubicBezTo>
                  <a:cubicBezTo>
                    <a:pt x="740" y="33"/>
                    <a:pt x="739" y="32"/>
                    <a:pt x="738" y="32"/>
                  </a:cubicBezTo>
                  <a:cubicBezTo>
                    <a:pt x="737" y="32"/>
                    <a:pt x="734" y="34"/>
                    <a:pt x="729" y="33"/>
                  </a:cubicBezTo>
                  <a:cubicBezTo>
                    <a:pt x="728" y="33"/>
                    <a:pt x="729" y="35"/>
                    <a:pt x="728" y="36"/>
                  </a:cubicBezTo>
                  <a:cubicBezTo>
                    <a:pt x="728" y="36"/>
                    <a:pt x="725" y="36"/>
                    <a:pt x="725" y="36"/>
                  </a:cubicBezTo>
                  <a:cubicBezTo>
                    <a:pt x="724" y="37"/>
                    <a:pt x="727" y="38"/>
                    <a:pt x="725" y="42"/>
                  </a:cubicBezTo>
                  <a:cubicBezTo>
                    <a:pt x="724" y="39"/>
                    <a:pt x="718" y="42"/>
                    <a:pt x="721" y="43"/>
                  </a:cubicBezTo>
                  <a:cubicBezTo>
                    <a:pt x="718" y="46"/>
                    <a:pt x="713" y="44"/>
                    <a:pt x="710" y="46"/>
                  </a:cubicBezTo>
                  <a:cubicBezTo>
                    <a:pt x="707" y="47"/>
                    <a:pt x="706" y="51"/>
                    <a:pt x="703" y="50"/>
                  </a:cubicBezTo>
                  <a:cubicBezTo>
                    <a:pt x="703" y="52"/>
                    <a:pt x="703" y="54"/>
                    <a:pt x="701" y="54"/>
                  </a:cubicBezTo>
                  <a:cubicBezTo>
                    <a:pt x="702" y="56"/>
                    <a:pt x="703" y="54"/>
                    <a:pt x="704" y="54"/>
                  </a:cubicBezTo>
                  <a:cubicBezTo>
                    <a:pt x="708" y="54"/>
                    <a:pt x="710" y="51"/>
                    <a:pt x="712" y="50"/>
                  </a:cubicBezTo>
                  <a:cubicBezTo>
                    <a:pt x="715" y="49"/>
                    <a:pt x="715" y="52"/>
                    <a:pt x="717" y="51"/>
                  </a:cubicBezTo>
                  <a:cubicBezTo>
                    <a:pt x="718" y="51"/>
                    <a:pt x="718" y="49"/>
                    <a:pt x="720" y="49"/>
                  </a:cubicBezTo>
                  <a:cubicBezTo>
                    <a:pt x="722" y="47"/>
                    <a:pt x="726" y="49"/>
                    <a:pt x="729" y="47"/>
                  </a:cubicBezTo>
                  <a:cubicBezTo>
                    <a:pt x="731" y="46"/>
                    <a:pt x="728" y="45"/>
                    <a:pt x="731" y="44"/>
                  </a:cubicBezTo>
                  <a:cubicBezTo>
                    <a:pt x="731" y="44"/>
                    <a:pt x="733" y="45"/>
                    <a:pt x="734" y="44"/>
                  </a:cubicBezTo>
                  <a:cubicBezTo>
                    <a:pt x="734" y="44"/>
                    <a:pt x="735" y="42"/>
                    <a:pt x="735" y="42"/>
                  </a:cubicBezTo>
                  <a:cubicBezTo>
                    <a:pt x="735" y="41"/>
                    <a:pt x="739" y="43"/>
                    <a:pt x="741" y="43"/>
                  </a:cubicBezTo>
                  <a:cubicBezTo>
                    <a:pt x="744" y="43"/>
                    <a:pt x="744" y="42"/>
                    <a:pt x="748" y="42"/>
                  </a:cubicBezTo>
                  <a:cubicBezTo>
                    <a:pt x="748" y="46"/>
                    <a:pt x="748" y="46"/>
                    <a:pt x="748" y="46"/>
                  </a:cubicBezTo>
                  <a:cubicBezTo>
                    <a:pt x="749" y="44"/>
                    <a:pt x="750" y="45"/>
                    <a:pt x="750" y="47"/>
                  </a:cubicBezTo>
                  <a:cubicBezTo>
                    <a:pt x="758" y="46"/>
                    <a:pt x="770" y="48"/>
                    <a:pt x="781" y="47"/>
                  </a:cubicBezTo>
                  <a:cubicBezTo>
                    <a:pt x="781" y="53"/>
                    <a:pt x="791" y="49"/>
                    <a:pt x="790" y="56"/>
                  </a:cubicBezTo>
                  <a:cubicBezTo>
                    <a:pt x="791" y="53"/>
                    <a:pt x="793" y="56"/>
                    <a:pt x="795" y="56"/>
                  </a:cubicBezTo>
                  <a:cubicBezTo>
                    <a:pt x="799" y="56"/>
                    <a:pt x="805" y="54"/>
                    <a:pt x="806" y="56"/>
                  </a:cubicBezTo>
                  <a:cubicBezTo>
                    <a:pt x="809" y="55"/>
                    <a:pt x="807" y="49"/>
                    <a:pt x="809" y="49"/>
                  </a:cubicBezTo>
                  <a:cubicBezTo>
                    <a:pt x="814" y="50"/>
                    <a:pt x="819" y="49"/>
                    <a:pt x="823" y="50"/>
                  </a:cubicBezTo>
                  <a:cubicBezTo>
                    <a:pt x="823" y="50"/>
                    <a:pt x="823" y="51"/>
                    <a:pt x="823" y="51"/>
                  </a:cubicBezTo>
                  <a:cubicBezTo>
                    <a:pt x="826" y="52"/>
                    <a:pt x="828" y="51"/>
                    <a:pt x="830" y="51"/>
                  </a:cubicBezTo>
                  <a:cubicBezTo>
                    <a:pt x="831" y="52"/>
                    <a:pt x="831" y="54"/>
                    <a:pt x="832" y="54"/>
                  </a:cubicBezTo>
                  <a:cubicBezTo>
                    <a:pt x="834" y="55"/>
                    <a:pt x="838" y="53"/>
                    <a:pt x="839" y="56"/>
                  </a:cubicBezTo>
                  <a:cubicBezTo>
                    <a:pt x="838" y="58"/>
                    <a:pt x="838" y="62"/>
                    <a:pt x="835" y="61"/>
                  </a:cubicBezTo>
                  <a:cubicBezTo>
                    <a:pt x="835" y="64"/>
                    <a:pt x="837" y="64"/>
                    <a:pt x="840" y="64"/>
                  </a:cubicBezTo>
                  <a:cubicBezTo>
                    <a:pt x="839" y="72"/>
                    <a:pt x="845" y="73"/>
                    <a:pt x="849" y="77"/>
                  </a:cubicBezTo>
                  <a:cubicBezTo>
                    <a:pt x="851" y="75"/>
                    <a:pt x="854" y="74"/>
                    <a:pt x="856" y="72"/>
                  </a:cubicBezTo>
                  <a:cubicBezTo>
                    <a:pt x="857" y="72"/>
                    <a:pt x="856" y="69"/>
                    <a:pt x="857" y="68"/>
                  </a:cubicBezTo>
                  <a:cubicBezTo>
                    <a:pt x="858" y="68"/>
                    <a:pt x="860" y="69"/>
                    <a:pt x="860" y="67"/>
                  </a:cubicBezTo>
                  <a:cubicBezTo>
                    <a:pt x="864" y="66"/>
                    <a:pt x="862" y="70"/>
                    <a:pt x="864" y="71"/>
                  </a:cubicBezTo>
                  <a:cubicBezTo>
                    <a:pt x="874" y="71"/>
                    <a:pt x="874" y="71"/>
                    <a:pt x="874" y="71"/>
                  </a:cubicBezTo>
                  <a:cubicBezTo>
                    <a:pt x="875" y="70"/>
                    <a:pt x="879" y="71"/>
                    <a:pt x="878" y="67"/>
                  </a:cubicBezTo>
                  <a:cubicBezTo>
                    <a:pt x="883" y="68"/>
                    <a:pt x="893" y="64"/>
                    <a:pt x="893" y="70"/>
                  </a:cubicBezTo>
                  <a:cubicBezTo>
                    <a:pt x="897" y="70"/>
                    <a:pt x="896" y="65"/>
                    <a:pt x="902" y="67"/>
                  </a:cubicBezTo>
                  <a:cubicBezTo>
                    <a:pt x="902" y="65"/>
                    <a:pt x="900" y="66"/>
                    <a:pt x="899" y="65"/>
                  </a:cubicBezTo>
                  <a:cubicBezTo>
                    <a:pt x="900" y="64"/>
                    <a:pt x="900" y="62"/>
                    <a:pt x="902" y="61"/>
                  </a:cubicBezTo>
                  <a:cubicBezTo>
                    <a:pt x="906" y="61"/>
                    <a:pt x="905" y="56"/>
                    <a:pt x="910" y="58"/>
                  </a:cubicBezTo>
                  <a:cubicBezTo>
                    <a:pt x="912" y="58"/>
                    <a:pt x="911" y="57"/>
                    <a:pt x="910" y="57"/>
                  </a:cubicBezTo>
                  <a:cubicBezTo>
                    <a:pt x="913" y="54"/>
                    <a:pt x="917" y="56"/>
                    <a:pt x="922" y="56"/>
                  </a:cubicBezTo>
                  <a:cubicBezTo>
                    <a:pt x="920" y="63"/>
                    <a:pt x="929" y="53"/>
                    <a:pt x="927" y="60"/>
                  </a:cubicBezTo>
                  <a:cubicBezTo>
                    <a:pt x="933" y="61"/>
                    <a:pt x="938" y="59"/>
                    <a:pt x="943" y="58"/>
                  </a:cubicBezTo>
                  <a:cubicBezTo>
                    <a:pt x="943" y="62"/>
                    <a:pt x="937" y="60"/>
                    <a:pt x="938" y="64"/>
                  </a:cubicBezTo>
                  <a:cubicBezTo>
                    <a:pt x="939" y="67"/>
                    <a:pt x="944" y="65"/>
                    <a:pt x="947" y="65"/>
                  </a:cubicBezTo>
                  <a:cubicBezTo>
                    <a:pt x="952" y="66"/>
                    <a:pt x="956" y="66"/>
                    <a:pt x="961" y="64"/>
                  </a:cubicBezTo>
                  <a:cubicBezTo>
                    <a:pt x="962" y="69"/>
                    <a:pt x="969" y="69"/>
                    <a:pt x="971" y="74"/>
                  </a:cubicBezTo>
                  <a:cubicBezTo>
                    <a:pt x="973" y="73"/>
                    <a:pt x="975" y="75"/>
                    <a:pt x="978" y="75"/>
                  </a:cubicBezTo>
                  <a:cubicBezTo>
                    <a:pt x="986" y="76"/>
                    <a:pt x="996" y="74"/>
                    <a:pt x="1004" y="75"/>
                  </a:cubicBezTo>
                  <a:cubicBezTo>
                    <a:pt x="1008" y="76"/>
                    <a:pt x="1011" y="80"/>
                    <a:pt x="1014" y="78"/>
                  </a:cubicBezTo>
                  <a:cubicBezTo>
                    <a:pt x="1014" y="80"/>
                    <a:pt x="1015" y="81"/>
                    <a:pt x="1017" y="81"/>
                  </a:cubicBezTo>
                  <a:cubicBezTo>
                    <a:pt x="1017" y="86"/>
                    <a:pt x="1017" y="86"/>
                    <a:pt x="1017" y="86"/>
                  </a:cubicBezTo>
                  <a:cubicBezTo>
                    <a:pt x="1016" y="89"/>
                    <a:pt x="1022" y="87"/>
                    <a:pt x="1023" y="88"/>
                  </a:cubicBezTo>
                  <a:cubicBezTo>
                    <a:pt x="1024" y="90"/>
                    <a:pt x="1023" y="87"/>
                    <a:pt x="1025" y="88"/>
                  </a:cubicBezTo>
                  <a:cubicBezTo>
                    <a:pt x="1026" y="88"/>
                    <a:pt x="1025" y="89"/>
                    <a:pt x="1027" y="89"/>
                  </a:cubicBezTo>
                  <a:cubicBezTo>
                    <a:pt x="1029" y="89"/>
                    <a:pt x="1044" y="91"/>
                    <a:pt x="1045" y="89"/>
                  </a:cubicBezTo>
                  <a:cubicBezTo>
                    <a:pt x="1045" y="89"/>
                    <a:pt x="1045" y="88"/>
                    <a:pt x="1045" y="88"/>
                  </a:cubicBezTo>
                  <a:cubicBezTo>
                    <a:pt x="1046" y="88"/>
                    <a:pt x="1049" y="90"/>
                    <a:pt x="1049" y="89"/>
                  </a:cubicBezTo>
                  <a:cubicBezTo>
                    <a:pt x="1050" y="88"/>
                    <a:pt x="1053" y="87"/>
                    <a:pt x="1053" y="89"/>
                  </a:cubicBezTo>
                  <a:cubicBezTo>
                    <a:pt x="1056" y="87"/>
                    <a:pt x="1060" y="86"/>
                    <a:pt x="1065" y="85"/>
                  </a:cubicBezTo>
                  <a:cubicBezTo>
                    <a:pt x="1064" y="90"/>
                    <a:pt x="1066" y="92"/>
                    <a:pt x="1066" y="95"/>
                  </a:cubicBezTo>
                  <a:cubicBezTo>
                    <a:pt x="1072" y="95"/>
                    <a:pt x="1074" y="97"/>
                    <a:pt x="1079" y="95"/>
                  </a:cubicBezTo>
                  <a:cubicBezTo>
                    <a:pt x="1079" y="93"/>
                    <a:pt x="1078" y="92"/>
                    <a:pt x="1076" y="92"/>
                  </a:cubicBezTo>
                  <a:cubicBezTo>
                    <a:pt x="1077" y="91"/>
                    <a:pt x="1077" y="89"/>
                    <a:pt x="1077" y="86"/>
                  </a:cubicBezTo>
                  <a:cubicBezTo>
                    <a:pt x="1081" y="84"/>
                    <a:pt x="1089" y="85"/>
                    <a:pt x="1091" y="88"/>
                  </a:cubicBezTo>
                  <a:cubicBezTo>
                    <a:pt x="1097" y="88"/>
                    <a:pt x="1103" y="87"/>
                    <a:pt x="1109" y="88"/>
                  </a:cubicBezTo>
                  <a:cubicBezTo>
                    <a:pt x="1112" y="88"/>
                    <a:pt x="1116" y="91"/>
                    <a:pt x="1117" y="88"/>
                  </a:cubicBezTo>
                  <a:cubicBezTo>
                    <a:pt x="1119" y="89"/>
                    <a:pt x="1119" y="91"/>
                    <a:pt x="1124" y="92"/>
                  </a:cubicBezTo>
                  <a:cubicBezTo>
                    <a:pt x="1125" y="92"/>
                    <a:pt x="1126" y="95"/>
                    <a:pt x="1126" y="95"/>
                  </a:cubicBezTo>
                  <a:cubicBezTo>
                    <a:pt x="1127" y="95"/>
                    <a:pt x="1128" y="94"/>
                    <a:pt x="1128" y="94"/>
                  </a:cubicBezTo>
                  <a:cubicBezTo>
                    <a:pt x="1129" y="94"/>
                    <a:pt x="1128" y="95"/>
                    <a:pt x="1129" y="96"/>
                  </a:cubicBezTo>
                  <a:cubicBezTo>
                    <a:pt x="1130" y="97"/>
                    <a:pt x="1132" y="96"/>
                    <a:pt x="1132" y="96"/>
                  </a:cubicBezTo>
                  <a:cubicBezTo>
                    <a:pt x="1133" y="97"/>
                    <a:pt x="1135" y="98"/>
                    <a:pt x="1139" y="99"/>
                  </a:cubicBezTo>
                  <a:cubicBezTo>
                    <a:pt x="1141" y="100"/>
                    <a:pt x="1145" y="101"/>
                    <a:pt x="1147" y="102"/>
                  </a:cubicBezTo>
                  <a:cubicBezTo>
                    <a:pt x="1148" y="102"/>
                    <a:pt x="1148" y="104"/>
                    <a:pt x="1149" y="105"/>
                  </a:cubicBezTo>
                  <a:cubicBezTo>
                    <a:pt x="1149" y="105"/>
                    <a:pt x="1151" y="104"/>
                    <a:pt x="1152" y="105"/>
                  </a:cubicBezTo>
                  <a:cubicBezTo>
                    <a:pt x="1152" y="105"/>
                    <a:pt x="1151" y="107"/>
                    <a:pt x="1152" y="108"/>
                  </a:cubicBezTo>
                  <a:cubicBezTo>
                    <a:pt x="1152" y="108"/>
                    <a:pt x="1154" y="107"/>
                    <a:pt x="1154" y="108"/>
                  </a:cubicBezTo>
                  <a:cubicBezTo>
                    <a:pt x="1155" y="109"/>
                    <a:pt x="1153" y="114"/>
                    <a:pt x="1159" y="112"/>
                  </a:cubicBezTo>
                  <a:cubicBezTo>
                    <a:pt x="1159" y="122"/>
                    <a:pt x="1159" y="122"/>
                    <a:pt x="1159" y="122"/>
                  </a:cubicBezTo>
                  <a:cubicBezTo>
                    <a:pt x="1164" y="121"/>
                    <a:pt x="1168" y="120"/>
                    <a:pt x="1168" y="116"/>
                  </a:cubicBezTo>
                  <a:cubicBezTo>
                    <a:pt x="1173" y="118"/>
                    <a:pt x="1178" y="117"/>
                    <a:pt x="1181" y="119"/>
                  </a:cubicBezTo>
                  <a:cubicBezTo>
                    <a:pt x="1181" y="119"/>
                    <a:pt x="1181" y="121"/>
                    <a:pt x="1181" y="122"/>
                  </a:cubicBezTo>
                  <a:cubicBezTo>
                    <a:pt x="1182" y="122"/>
                    <a:pt x="1184" y="121"/>
                    <a:pt x="1185" y="122"/>
                  </a:cubicBezTo>
                  <a:cubicBezTo>
                    <a:pt x="1184" y="123"/>
                    <a:pt x="1182" y="123"/>
                    <a:pt x="1182" y="126"/>
                  </a:cubicBezTo>
                  <a:cubicBezTo>
                    <a:pt x="1180" y="126"/>
                    <a:pt x="1180" y="124"/>
                    <a:pt x="1178" y="124"/>
                  </a:cubicBezTo>
                  <a:cubicBezTo>
                    <a:pt x="1177" y="125"/>
                    <a:pt x="1177" y="128"/>
                    <a:pt x="1174" y="127"/>
                  </a:cubicBezTo>
                  <a:cubicBezTo>
                    <a:pt x="1175" y="129"/>
                    <a:pt x="1178" y="128"/>
                    <a:pt x="1177" y="133"/>
                  </a:cubicBezTo>
                  <a:cubicBezTo>
                    <a:pt x="1172" y="128"/>
                    <a:pt x="1176" y="135"/>
                    <a:pt x="1173" y="136"/>
                  </a:cubicBezTo>
                  <a:cubicBezTo>
                    <a:pt x="1171" y="136"/>
                    <a:pt x="1170" y="137"/>
                    <a:pt x="1170" y="138"/>
                  </a:cubicBezTo>
                  <a:cubicBezTo>
                    <a:pt x="1168" y="138"/>
                    <a:pt x="1167" y="138"/>
                    <a:pt x="1166" y="137"/>
                  </a:cubicBezTo>
                  <a:cubicBezTo>
                    <a:pt x="1165" y="136"/>
                    <a:pt x="1164" y="135"/>
                    <a:pt x="1163" y="134"/>
                  </a:cubicBezTo>
                  <a:cubicBezTo>
                    <a:pt x="1161" y="133"/>
                    <a:pt x="1159" y="134"/>
                    <a:pt x="1157" y="133"/>
                  </a:cubicBezTo>
                  <a:cubicBezTo>
                    <a:pt x="1156" y="132"/>
                    <a:pt x="1155" y="130"/>
                    <a:pt x="1154" y="130"/>
                  </a:cubicBezTo>
                  <a:cubicBezTo>
                    <a:pt x="1153" y="129"/>
                    <a:pt x="1150" y="130"/>
                    <a:pt x="1149" y="130"/>
                  </a:cubicBezTo>
                  <a:cubicBezTo>
                    <a:pt x="1148" y="130"/>
                    <a:pt x="1149" y="129"/>
                    <a:pt x="1147" y="129"/>
                  </a:cubicBezTo>
                  <a:cubicBezTo>
                    <a:pt x="1146" y="128"/>
                    <a:pt x="1144" y="123"/>
                    <a:pt x="1142" y="127"/>
                  </a:cubicBezTo>
                  <a:cubicBezTo>
                    <a:pt x="1140" y="127"/>
                    <a:pt x="1141" y="125"/>
                    <a:pt x="1140" y="123"/>
                  </a:cubicBezTo>
                  <a:cubicBezTo>
                    <a:pt x="1132" y="123"/>
                    <a:pt x="1132" y="123"/>
                    <a:pt x="1132" y="123"/>
                  </a:cubicBezTo>
                  <a:cubicBezTo>
                    <a:pt x="1129" y="123"/>
                    <a:pt x="1132" y="126"/>
                    <a:pt x="1132" y="126"/>
                  </a:cubicBezTo>
                  <a:cubicBezTo>
                    <a:pt x="1132" y="128"/>
                    <a:pt x="1129" y="128"/>
                    <a:pt x="1129" y="131"/>
                  </a:cubicBezTo>
                  <a:cubicBezTo>
                    <a:pt x="1123" y="131"/>
                    <a:pt x="1122" y="136"/>
                    <a:pt x="1115" y="134"/>
                  </a:cubicBezTo>
                  <a:cubicBezTo>
                    <a:pt x="1114" y="135"/>
                    <a:pt x="1114" y="137"/>
                    <a:pt x="1111" y="137"/>
                  </a:cubicBezTo>
                  <a:cubicBezTo>
                    <a:pt x="1111" y="139"/>
                    <a:pt x="1114" y="138"/>
                    <a:pt x="1117" y="138"/>
                  </a:cubicBezTo>
                  <a:cubicBezTo>
                    <a:pt x="1118" y="139"/>
                    <a:pt x="1119" y="141"/>
                    <a:pt x="1121" y="141"/>
                  </a:cubicBezTo>
                  <a:cubicBezTo>
                    <a:pt x="1120" y="146"/>
                    <a:pt x="1120" y="144"/>
                    <a:pt x="1122" y="147"/>
                  </a:cubicBezTo>
                  <a:cubicBezTo>
                    <a:pt x="1123" y="150"/>
                    <a:pt x="1127" y="150"/>
                    <a:pt x="1129" y="152"/>
                  </a:cubicBezTo>
                  <a:cubicBezTo>
                    <a:pt x="1129" y="152"/>
                    <a:pt x="1125" y="157"/>
                    <a:pt x="1125" y="157"/>
                  </a:cubicBezTo>
                  <a:cubicBezTo>
                    <a:pt x="1121" y="157"/>
                    <a:pt x="1121" y="153"/>
                    <a:pt x="1119" y="154"/>
                  </a:cubicBezTo>
                  <a:cubicBezTo>
                    <a:pt x="1120" y="154"/>
                    <a:pt x="1121" y="157"/>
                    <a:pt x="1119" y="157"/>
                  </a:cubicBezTo>
                  <a:cubicBezTo>
                    <a:pt x="1115" y="157"/>
                    <a:pt x="1108" y="156"/>
                    <a:pt x="1104" y="158"/>
                  </a:cubicBezTo>
                  <a:cubicBezTo>
                    <a:pt x="1101" y="159"/>
                    <a:pt x="1096" y="161"/>
                    <a:pt x="1097" y="164"/>
                  </a:cubicBezTo>
                  <a:cubicBezTo>
                    <a:pt x="1091" y="162"/>
                    <a:pt x="1090" y="167"/>
                    <a:pt x="1086" y="168"/>
                  </a:cubicBezTo>
                  <a:cubicBezTo>
                    <a:pt x="1085" y="169"/>
                    <a:pt x="1084" y="170"/>
                    <a:pt x="1083" y="171"/>
                  </a:cubicBezTo>
                  <a:cubicBezTo>
                    <a:pt x="1082" y="171"/>
                    <a:pt x="1080" y="173"/>
                    <a:pt x="1079" y="173"/>
                  </a:cubicBezTo>
                  <a:cubicBezTo>
                    <a:pt x="1077" y="174"/>
                    <a:pt x="1076" y="175"/>
                    <a:pt x="1076" y="176"/>
                  </a:cubicBezTo>
                  <a:cubicBezTo>
                    <a:pt x="1072" y="175"/>
                    <a:pt x="1064" y="178"/>
                    <a:pt x="1062" y="175"/>
                  </a:cubicBezTo>
                  <a:cubicBezTo>
                    <a:pt x="1060" y="176"/>
                    <a:pt x="1057" y="175"/>
                    <a:pt x="1058" y="179"/>
                  </a:cubicBezTo>
                  <a:cubicBezTo>
                    <a:pt x="1050" y="180"/>
                    <a:pt x="1049" y="180"/>
                    <a:pt x="1041" y="179"/>
                  </a:cubicBezTo>
                  <a:cubicBezTo>
                    <a:pt x="1040" y="179"/>
                    <a:pt x="1039" y="180"/>
                    <a:pt x="1038" y="180"/>
                  </a:cubicBezTo>
                  <a:cubicBezTo>
                    <a:pt x="1037" y="181"/>
                    <a:pt x="1034" y="182"/>
                    <a:pt x="1034" y="185"/>
                  </a:cubicBezTo>
                  <a:cubicBezTo>
                    <a:pt x="1034" y="189"/>
                    <a:pt x="1027" y="187"/>
                    <a:pt x="1028" y="193"/>
                  </a:cubicBezTo>
                  <a:cubicBezTo>
                    <a:pt x="1027" y="198"/>
                    <a:pt x="1032" y="197"/>
                    <a:pt x="1034" y="199"/>
                  </a:cubicBezTo>
                  <a:cubicBezTo>
                    <a:pt x="1033" y="202"/>
                    <a:pt x="1033" y="206"/>
                    <a:pt x="1028" y="206"/>
                  </a:cubicBezTo>
                  <a:cubicBezTo>
                    <a:pt x="1029" y="209"/>
                    <a:pt x="1028" y="210"/>
                    <a:pt x="1025" y="210"/>
                  </a:cubicBezTo>
                  <a:cubicBezTo>
                    <a:pt x="1025" y="216"/>
                    <a:pt x="1025" y="216"/>
                    <a:pt x="1025" y="216"/>
                  </a:cubicBezTo>
                  <a:cubicBezTo>
                    <a:pt x="1026" y="218"/>
                    <a:pt x="1028" y="214"/>
                    <a:pt x="1028" y="217"/>
                  </a:cubicBezTo>
                  <a:cubicBezTo>
                    <a:pt x="1029" y="220"/>
                    <a:pt x="1026" y="219"/>
                    <a:pt x="1025" y="220"/>
                  </a:cubicBezTo>
                  <a:cubicBezTo>
                    <a:pt x="1025" y="220"/>
                    <a:pt x="1024" y="224"/>
                    <a:pt x="1024" y="224"/>
                  </a:cubicBezTo>
                  <a:cubicBezTo>
                    <a:pt x="1022" y="225"/>
                    <a:pt x="1019" y="224"/>
                    <a:pt x="1017" y="225"/>
                  </a:cubicBezTo>
                  <a:cubicBezTo>
                    <a:pt x="1016" y="226"/>
                    <a:pt x="1018" y="230"/>
                    <a:pt x="1017" y="231"/>
                  </a:cubicBezTo>
                  <a:cubicBezTo>
                    <a:pt x="1016" y="232"/>
                    <a:pt x="1016" y="228"/>
                    <a:pt x="1015" y="228"/>
                  </a:cubicBezTo>
                  <a:cubicBezTo>
                    <a:pt x="1014" y="228"/>
                    <a:pt x="1011" y="229"/>
                    <a:pt x="1014" y="235"/>
                  </a:cubicBezTo>
                  <a:cubicBezTo>
                    <a:pt x="1011" y="234"/>
                    <a:pt x="1012" y="237"/>
                    <a:pt x="1011" y="238"/>
                  </a:cubicBezTo>
                  <a:cubicBezTo>
                    <a:pt x="1011" y="238"/>
                    <a:pt x="1009" y="238"/>
                    <a:pt x="1009" y="238"/>
                  </a:cubicBezTo>
                  <a:cubicBezTo>
                    <a:pt x="1008" y="239"/>
                    <a:pt x="1008" y="242"/>
                    <a:pt x="1006" y="241"/>
                  </a:cubicBezTo>
                  <a:cubicBezTo>
                    <a:pt x="1006" y="243"/>
                    <a:pt x="1004" y="244"/>
                    <a:pt x="1004" y="246"/>
                  </a:cubicBezTo>
                  <a:cubicBezTo>
                    <a:pt x="1002" y="247"/>
                    <a:pt x="999" y="246"/>
                    <a:pt x="999" y="248"/>
                  </a:cubicBezTo>
                  <a:cubicBezTo>
                    <a:pt x="997" y="247"/>
                    <a:pt x="999" y="246"/>
                    <a:pt x="999" y="244"/>
                  </a:cubicBezTo>
                  <a:cubicBezTo>
                    <a:pt x="999" y="244"/>
                    <a:pt x="997" y="243"/>
                    <a:pt x="997" y="242"/>
                  </a:cubicBezTo>
                  <a:cubicBezTo>
                    <a:pt x="997" y="241"/>
                    <a:pt x="997" y="240"/>
                    <a:pt x="997" y="239"/>
                  </a:cubicBezTo>
                  <a:cubicBezTo>
                    <a:pt x="996" y="239"/>
                    <a:pt x="995" y="237"/>
                    <a:pt x="994" y="237"/>
                  </a:cubicBezTo>
                  <a:cubicBezTo>
                    <a:pt x="994" y="236"/>
                    <a:pt x="993" y="235"/>
                    <a:pt x="992" y="235"/>
                  </a:cubicBezTo>
                  <a:cubicBezTo>
                    <a:pt x="993" y="233"/>
                    <a:pt x="993" y="230"/>
                    <a:pt x="993" y="227"/>
                  </a:cubicBezTo>
                  <a:cubicBezTo>
                    <a:pt x="993" y="224"/>
                    <a:pt x="992" y="224"/>
                    <a:pt x="992" y="223"/>
                  </a:cubicBezTo>
                  <a:cubicBezTo>
                    <a:pt x="991" y="217"/>
                    <a:pt x="993" y="211"/>
                    <a:pt x="992" y="207"/>
                  </a:cubicBezTo>
                  <a:cubicBezTo>
                    <a:pt x="997" y="211"/>
                    <a:pt x="992" y="205"/>
                    <a:pt x="994" y="202"/>
                  </a:cubicBezTo>
                  <a:cubicBezTo>
                    <a:pt x="995" y="201"/>
                    <a:pt x="996" y="206"/>
                    <a:pt x="997" y="203"/>
                  </a:cubicBezTo>
                  <a:cubicBezTo>
                    <a:pt x="997" y="202"/>
                    <a:pt x="997" y="201"/>
                    <a:pt x="997" y="200"/>
                  </a:cubicBezTo>
                  <a:cubicBezTo>
                    <a:pt x="999" y="198"/>
                    <a:pt x="1004" y="194"/>
                    <a:pt x="1006" y="193"/>
                  </a:cubicBezTo>
                  <a:cubicBezTo>
                    <a:pt x="1006" y="193"/>
                    <a:pt x="1008" y="193"/>
                    <a:pt x="1007" y="192"/>
                  </a:cubicBezTo>
                  <a:cubicBezTo>
                    <a:pt x="1005" y="190"/>
                    <a:pt x="1008" y="191"/>
                    <a:pt x="1010" y="190"/>
                  </a:cubicBezTo>
                  <a:cubicBezTo>
                    <a:pt x="1012" y="189"/>
                    <a:pt x="1013" y="187"/>
                    <a:pt x="1013" y="183"/>
                  </a:cubicBezTo>
                  <a:cubicBezTo>
                    <a:pt x="1013" y="183"/>
                    <a:pt x="1018" y="181"/>
                    <a:pt x="1017" y="180"/>
                  </a:cubicBezTo>
                  <a:cubicBezTo>
                    <a:pt x="1017" y="180"/>
                    <a:pt x="1016" y="180"/>
                    <a:pt x="1015" y="180"/>
                  </a:cubicBezTo>
                  <a:cubicBezTo>
                    <a:pt x="1016" y="180"/>
                    <a:pt x="1017" y="178"/>
                    <a:pt x="1017" y="178"/>
                  </a:cubicBezTo>
                  <a:cubicBezTo>
                    <a:pt x="1018" y="177"/>
                    <a:pt x="1020" y="181"/>
                    <a:pt x="1020" y="175"/>
                  </a:cubicBezTo>
                  <a:cubicBezTo>
                    <a:pt x="1022" y="175"/>
                    <a:pt x="1025" y="174"/>
                    <a:pt x="1027" y="173"/>
                  </a:cubicBezTo>
                  <a:cubicBezTo>
                    <a:pt x="1027" y="173"/>
                    <a:pt x="1028" y="171"/>
                    <a:pt x="1028" y="171"/>
                  </a:cubicBezTo>
                  <a:cubicBezTo>
                    <a:pt x="1029" y="170"/>
                    <a:pt x="1030" y="171"/>
                    <a:pt x="1031" y="171"/>
                  </a:cubicBezTo>
                  <a:cubicBezTo>
                    <a:pt x="1032" y="170"/>
                    <a:pt x="1033" y="169"/>
                    <a:pt x="1034" y="168"/>
                  </a:cubicBezTo>
                  <a:cubicBezTo>
                    <a:pt x="1034" y="167"/>
                    <a:pt x="1035" y="168"/>
                    <a:pt x="1035" y="166"/>
                  </a:cubicBezTo>
                  <a:cubicBezTo>
                    <a:pt x="1035" y="165"/>
                    <a:pt x="1037" y="161"/>
                    <a:pt x="1039" y="164"/>
                  </a:cubicBezTo>
                  <a:cubicBezTo>
                    <a:pt x="1039" y="157"/>
                    <a:pt x="1039" y="157"/>
                    <a:pt x="1039" y="157"/>
                  </a:cubicBezTo>
                  <a:cubicBezTo>
                    <a:pt x="1036" y="156"/>
                    <a:pt x="1034" y="157"/>
                    <a:pt x="1032" y="158"/>
                  </a:cubicBezTo>
                  <a:cubicBezTo>
                    <a:pt x="1032" y="159"/>
                    <a:pt x="1030" y="160"/>
                    <a:pt x="1030" y="161"/>
                  </a:cubicBezTo>
                  <a:cubicBezTo>
                    <a:pt x="1029" y="162"/>
                    <a:pt x="1028" y="161"/>
                    <a:pt x="1028" y="162"/>
                  </a:cubicBezTo>
                  <a:cubicBezTo>
                    <a:pt x="1028" y="165"/>
                    <a:pt x="1023" y="164"/>
                    <a:pt x="1023" y="168"/>
                  </a:cubicBezTo>
                  <a:cubicBezTo>
                    <a:pt x="1020" y="167"/>
                    <a:pt x="1018" y="168"/>
                    <a:pt x="1018" y="171"/>
                  </a:cubicBezTo>
                  <a:cubicBezTo>
                    <a:pt x="1017" y="171"/>
                    <a:pt x="1018" y="168"/>
                    <a:pt x="1017" y="168"/>
                  </a:cubicBezTo>
                  <a:cubicBezTo>
                    <a:pt x="1017" y="168"/>
                    <a:pt x="1014" y="168"/>
                    <a:pt x="1014" y="168"/>
                  </a:cubicBezTo>
                  <a:cubicBezTo>
                    <a:pt x="1014" y="167"/>
                    <a:pt x="1015" y="165"/>
                    <a:pt x="1014" y="164"/>
                  </a:cubicBezTo>
                  <a:cubicBezTo>
                    <a:pt x="1008" y="164"/>
                    <a:pt x="1004" y="163"/>
                    <a:pt x="1000" y="164"/>
                  </a:cubicBezTo>
                  <a:cubicBezTo>
                    <a:pt x="998" y="164"/>
                    <a:pt x="1000" y="166"/>
                    <a:pt x="999" y="166"/>
                  </a:cubicBezTo>
                  <a:cubicBezTo>
                    <a:pt x="997" y="168"/>
                    <a:pt x="995" y="167"/>
                    <a:pt x="993" y="168"/>
                  </a:cubicBezTo>
                  <a:cubicBezTo>
                    <a:pt x="991" y="169"/>
                    <a:pt x="991" y="170"/>
                    <a:pt x="989" y="172"/>
                  </a:cubicBezTo>
                  <a:cubicBezTo>
                    <a:pt x="988" y="173"/>
                    <a:pt x="987" y="175"/>
                    <a:pt x="985" y="175"/>
                  </a:cubicBezTo>
                  <a:cubicBezTo>
                    <a:pt x="983" y="179"/>
                    <a:pt x="987" y="178"/>
                    <a:pt x="986" y="182"/>
                  </a:cubicBezTo>
                  <a:cubicBezTo>
                    <a:pt x="984" y="182"/>
                    <a:pt x="983" y="184"/>
                    <a:pt x="983" y="186"/>
                  </a:cubicBezTo>
                  <a:cubicBezTo>
                    <a:pt x="977" y="185"/>
                    <a:pt x="976" y="188"/>
                    <a:pt x="971" y="187"/>
                  </a:cubicBezTo>
                  <a:cubicBezTo>
                    <a:pt x="969" y="186"/>
                    <a:pt x="970" y="185"/>
                    <a:pt x="971" y="183"/>
                  </a:cubicBezTo>
                  <a:cubicBezTo>
                    <a:pt x="968" y="184"/>
                    <a:pt x="968" y="182"/>
                    <a:pt x="968" y="180"/>
                  </a:cubicBezTo>
                  <a:cubicBezTo>
                    <a:pt x="966" y="180"/>
                    <a:pt x="962" y="181"/>
                    <a:pt x="962" y="179"/>
                  </a:cubicBezTo>
                  <a:cubicBezTo>
                    <a:pt x="956" y="183"/>
                    <a:pt x="947" y="185"/>
                    <a:pt x="938" y="186"/>
                  </a:cubicBezTo>
                  <a:cubicBezTo>
                    <a:pt x="938" y="184"/>
                    <a:pt x="934" y="185"/>
                    <a:pt x="936" y="180"/>
                  </a:cubicBezTo>
                  <a:cubicBezTo>
                    <a:pt x="930" y="180"/>
                    <a:pt x="930" y="180"/>
                    <a:pt x="930" y="180"/>
                  </a:cubicBezTo>
                  <a:cubicBezTo>
                    <a:pt x="924" y="182"/>
                    <a:pt x="919" y="184"/>
                    <a:pt x="915" y="186"/>
                  </a:cubicBezTo>
                  <a:cubicBezTo>
                    <a:pt x="911" y="188"/>
                    <a:pt x="908" y="192"/>
                    <a:pt x="903" y="193"/>
                  </a:cubicBezTo>
                  <a:cubicBezTo>
                    <a:pt x="904" y="196"/>
                    <a:pt x="903" y="197"/>
                    <a:pt x="900" y="197"/>
                  </a:cubicBezTo>
                  <a:cubicBezTo>
                    <a:pt x="902" y="201"/>
                    <a:pt x="898" y="201"/>
                    <a:pt x="899" y="204"/>
                  </a:cubicBezTo>
                  <a:cubicBezTo>
                    <a:pt x="896" y="202"/>
                    <a:pt x="894" y="210"/>
                    <a:pt x="892" y="209"/>
                  </a:cubicBezTo>
                  <a:cubicBezTo>
                    <a:pt x="889" y="206"/>
                    <a:pt x="892" y="210"/>
                    <a:pt x="888" y="210"/>
                  </a:cubicBezTo>
                  <a:cubicBezTo>
                    <a:pt x="885" y="210"/>
                    <a:pt x="885" y="211"/>
                    <a:pt x="885" y="213"/>
                  </a:cubicBezTo>
                  <a:cubicBezTo>
                    <a:pt x="878" y="210"/>
                    <a:pt x="881" y="218"/>
                    <a:pt x="875" y="217"/>
                  </a:cubicBezTo>
                  <a:cubicBezTo>
                    <a:pt x="876" y="218"/>
                    <a:pt x="880" y="224"/>
                    <a:pt x="881" y="221"/>
                  </a:cubicBezTo>
                  <a:cubicBezTo>
                    <a:pt x="883" y="222"/>
                    <a:pt x="882" y="225"/>
                    <a:pt x="882" y="227"/>
                  </a:cubicBezTo>
                  <a:cubicBezTo>
                    <a:pt x="884" y="225"/>
                    <a:pt x="886" y="228"/>
                    <a:pt x="886" y="228"/>
                  </a:cubicBezTo>
                  <a:cubicBezTo>
                    <a:pt x="888" y="228"/>
                    <a:pt x="889" y="226"/>
                    <a:pt x="892" y="227"/>
                  </a:cubicBezTo>
                  <a:cubicBezTo>
                    <a:pt x="892" y="227"/>
                    <a:pt x="894" y="228"/>
                    <a:pt x="893" y="228"/>
                  </a:cubicBezTo>
                  <a:cubicBezTo>
                    <a:pt x="895" y="228"/>
                    <a:pt x="897" y="224"/>
                    <a:pt x="898" y="227"/>
                  </a:cubicBezTo>
                  <a:cubicBezTo>
                    <a:pt x="899" y="227"/>
                    <a:pt x="899" y="225"/>
                    <a:pt x="899" y="224"/>
                  </a:cubicBezTo>
                  <a:cubicBezTo>
                    <a:pt x="901" y="225"/>
                    <a:pt x="901" y="235"/>
                    <a:pt x="905" y="230"/>
                  </a:cubicBezTo>
                  <a:cubicBezTo>
                    <a:pt x="908" y="229"/>
                    <a:pt x="904" y="236"/>
                    <a:pt x="909" y="234"/>
                  </a:cubicBezTo>
                  <a:cubicBezTo>
                    <a:pt x="909" y="235"/>
                    <a:pt x="906" y="234"/>
                    <a:pt x="906" y="235"/>
                  </a:cubicBezTo>
                  <a:cubicBezTo>
                    <a:pt x="906" y="235"/>
                    <a:pt x="908" y="239"/>
                    <a:pt x="907" y="241"/>
                  </a:cubicBezTo>
                  <a:cubicBezTo>
                    <a:pt x="907" y="241"/>
                    <a:pt x="906" y="241"/>
                    <a:pt x="906" y="242"/>
                  </a:cubicBezTo>
                  <a:cubicBezTo>
                    <a:pt x="906" y="243"/>
                    <a:pt x="905" y="244"/>
                    <a:pt x="905" y="245"/>
                  </a:cubicBezTo>
                  <a:cubicBezTo>
                    <a:pt x="904" y="249"/>
                    <a:pt x="907" y="258"/>
                    <a:pt x="902" y="253"/>
                  </a:cubicBezTo>
                  <a:cubicBezTo>
                    <a:pt x="903" y="266"/>
                    <a:pt x="897" y="271"/>
                    <a:pt x="895" y="280"/>
                  </a:cubicBezTo>
                  <a:cubicBezTo>
                    <a:pt x="893" y="282"/>
                    <a:pt x="893" y="281"/>
                    <a:pt x="891" y="280"/>
                  </a:cubicBezTo>
                  <a:cubicBezTo>
                    <a:pt x="890" y="281"/>
                    <a:pt x="891" y="283"/>
                    <a:pt x="891" y="284"/>
                  </a:cubicBezTo>
                  <a:cubicBezTo>
                    <a:pt x="890" y="286"/>
                    <a:pt x="888" y="285"/>
                    <a:pt x="886" y="286"/>
                  </a:cubicBezTo>
                  <a:cubicBezTo>
                    <a:pt x="886" y="286"/>
                    <a:pt x="887" y="288"/>
                    <a:pt x="886" y="288"/>
                  </a:cubicBezTo>
                  <a:cubicBezTo>
                    <a:pt x="886" y="289"/>
                    <a:pt x="884" y="288"/>
                    <a:pt x="884" y="288"/>
                  </a:cubicBezTo>
                  <a:cubicBezTo>
                    <a:pt x="883" y="289"/>
                    <a:pt x="885" y="290"/>
                    <a:pt x="885" y="290"/>
                  </a:cubicBezTo>
                  <a:cubicBezTo>
                    <a:pt x="884" y="291"/>
                    <a:pt x="882" y="291"/>
                    <a:pt x="881" y="293"/>
                  </a:cubicBezTo>
                  <a:cubicBezTo>
                    <a:pt x="880" y="294"/>
                    <a:pt x="880" y="296"/>
                    <a:pt x="879" y="297"/>
                  </a:cubicBezTo>
                  <a:cubicBezTo>
                    <a:pt x="878" y="298"/>
                    <a:pt x="877" y="297"/>
                    <a:pt x="875" y="298"/>
                  </a:cubicBezTo>
                  <a:cubicBezTo>
                    <a:pt x="874" y="299"/>
                    <a:pt x="875" y="301"/>
                    <a:pt x="874" y="303"/>
                  </a:cubicBezTo>
                  <a:cubicBezTo>
                    <a:pt x="873" y="303"/>
                    <a:pt x="871" y="302"/>
                    <a:pt x="871" y="303"/>
                  </a:cubicBezTo>
                  <a:cubicBezTo>
                    <a:pt x="871" y="303"/>
                    <a:pt x="871" y="306"/>
                    <a:pt x="870" y="305"/>
                  </a:cubicBezTo>
                  <a:cubicBezTo>
                    <a:pt x="869" y="304"/>
                    <a:pt x="867" y="304"/>
                    <a:pt x="867" y="308"/>
                  </a:cubicBezTo>
                  <a:cubicBezTo>
                    <a:pt x="860" y="309"/>
                    <a:pt x="860" y="308"/>
                    <a:pt x="853" y="308"/>
                  </a:cubicBezTo>
                  <a:cubicBezTo>
                    <a:pt x="853" y="309"/>
                    <a:pt x="847" y="312"/>
                    <a:pt x="850" y="312"/>
                  </a:cubicBezTo>
                  <a:cubicBezTo>
                    <a:pt x="851" y="315"/>
                    <a:pt x="840" y="313"/>
                    <a:pt x="846" y="315"/>
                  </a:cubicBezTo>
                  <a:cubicBezTo>
                    <a:pt x="845" y="317"/>
                    <a:pt x="843" y="317"/>
                    <a:pt x="843" y="315"/>
                  </a:cubicBezTo>
                  <a:cubicBezTo>
                    <a:pt x="839" y="318"/>
                    <a:pt x="841" y="321"/>
                    <a:pt x="842" y="326"/>
                  </a:cubicBezTo>
                  <a:cubicBezTo>
                    <a:pt x="837" y="327"/>
                    <a:pt x="839" y="327"/>
                    <a:pt x="835" y="326"/>
                  </a:cubicBezTo>
                  <a:cubicBezTo>
                    <a:pt x="836" y="328"/>
                    <a:pt x="836" y="329"/>
                    <a:pt x="833" y="329"/>
                  </a:cubicBezTo>
                  <a:cubicBezTo>
                    <a:pt x="833" y="332"/>
                    <a:pt x="834" y="344"/>
                    <a:pt x="836" y="340"/>
                  </a:cubicBezTo>
                  <a:cubicBezTo>
                    <a:pt x="839" y="340"/>
                    <a:pt x="836" y="351"/>
                    <a:pt x="840" y="352"/>
                  </a:cubicBezTo>
                  <a:cubicBezTo>
                    <a:pt x="844" y="352"/>
                    <a:pt x="839" y="356"/>
                    <a:pt x="843" y="357"/>
                  </a:cubicBezTo>
                  <a:cubicBezTo>
                    <a:pt x="842" y="357"/>
                    <a:pt x="842" y="360"/>
                    <a:pt x="842" y="360"/>
                  </a:cubicBezTo>
                  <a:cubicBezTo>
                    <a:pt x="840" y="361"/>
                    <a:pt x="839" y="359"/>
                    <a:pt x="839" y="359"/>
                  </a:cubicBezTo>
                  <a:cubicBezTo>
                    <a:pt x="837" y="359"/>
                    <a:pt x="838" y="361"/>
                    <a:pt x="837" y="361"/>
                  </a:cubicBezTo>
                  <a:cubicBezTo>
                    <a:pt x="836" y="362"/>
                    <a:pt x="834" y="361"/>
                    <a:pt x="833" y="361"/>
                  </a:cubicBezTo>
                  <a:cubicBezTo>
                    <a:pt x="830" y="362"/>
                    <a:pt x="826" y="365"/>
                    <a:pt x="823" y="363"/>
                  </a:cubicBezTo>
                  <a:cubicBezTo>
                    <a:pt x="823" y="360"/>
                    <a:pt x="824" y="359"/>
                    <a:pt x="825" y="357"/>
                  </a:cubicBezTo>
                  <a:cubicBezTo>
                    <a:pt x="825" y="354"/>
                    <a:pt x="823" y="350"/>
                    <a:pt x="826" y="349"/>
                  </a:cubicBezTo>
                  <a:cubicBezTo>
                    <a:pt x="826" y="347"/>
                    <a:pt x="822" y="348"/>
                    <a:pt x="823" y="343"/>
                  </a:cubicBezTo>
                  <a:cubicBezTo>
                    <a:pt x="820" y="342"/>
                    <a:pt x="818" y="344"/>
                    <a:pt x="815" y="340"/>
                  </a:cubicBezTo>
                  <a:cubicBezTo>
                    <a:pt x="814" y="336"/>
                    <a:pt x="820" y="339"/>
                    <a:pt x="818" y="333"/>
                  </a:cubicBezTo>
                  <a:cubicBezTo>
                    <a:pt x="817" y="332"/>
                    <a:pt x="816" y="333"/>
                    <a:pt x="816" y="333"/>
                  </a:cubicBezTo>
                  <a:cubicBezTo>
                    <a:pt x="815" y="333"/>
                    <a:pt x="814" y="332"/>
                    <a:pt x="814" y="331"/>
                  </a:cubicBezTo>
                  <a:cubicBezTo>
                    <a:pt x="813" y="330"/>
                    <a:pt x="811" y="329"/>
                    <a:pt x="811" y="328"/>
                  </a:cubicBezTo>
                  <a:cubicBezTo>
                    <a:pt x="810" y="329"/>
                    <a:pt x="808" y="329"/>
                    <a:pt x="806" y="329"/>
                  </a:cubicBezTo>
                  <a:cubicBezTo>
                    <a:pt x="805" y="329"/>
                    <a:pt x="806" y="331"/>
                    <a:pt x="806" y="331"/>
                  </a:cubicBezTo>
                  <a:cubicBezTo>
                    <a:pt x="806" y="335"/>
                    <a:pt x="803" y="327"/>
                    <a:pt x="804" y="333"/>
                  </a:cubicBezTo>
                  <a:cubicBezTo>
                    <a:pt x="800" y="330"/>
                    <a:pt x="800" y="337"/>
                    <a:pt x="795" y="333"/>
                  </a:cubicBezTo>
                  <a:cubicBezTo>
                    <a:pt x="799" y="330"/>
                    <a:pt x="795" y="328"/>
                    <a:pt x="799" y="325"/>
                  </a:cubicBezTo>
                  <a:cubicBezTo>
                    <a:pt x="802" y="323"/>
                    <a:pt x="793" y="324"/>
                    <a:pt x="792" y="326"/>
                  </a:cubicBezTo>
                  <a:cubicBezTo>
                    <a:pt x="792" y="330"/>
                    <a:pt x="790" y="325"/>
                    <a:pt x="791" y="325"/>
                  </a:cubicBezTo>
                  <a:cubicBezTo>
                    <a:pt x="788" y="325"/>
                    <a:pt x="789" y="329"/>
                    <a:pt x="787" y="329"/>
                  </a:cubicBezTo>
                  <a:cubicBezTo>
                    <a:pt x="786" y="329"/>
                    <a:pt x="783" y="331"/>
                    <a:pt x="783" y="332"/>
                  </a:cubicBezTo>
                  <a:cubicBezTo>
                    <a:pt x="782" y="333"/>
                    <a:pt x="781" y="333"/>
                    <a:pt x="781" y="335"/>
                  </a:cubicBezTo>
                  <a:cubicBezTo>
                    <a:pt x="776" y="334"/>
                    <a:pt x="777" y="334"/>
                    <a:pt x="771" y="335"/>
                  </a:cubicBezTo>
                  <a:cubicBezTo>
                    <a:pt x="773" y="335"/>
                    <a:pt x="772" y="338"/>
                    <a:pt x="773" y="339"/>
                  </a:cubicBezTo>
                  <a:cubicBezTo>
                    <a:pt x="774" y="340"/>
                    <a:pt x="776" y="338"/>
                    <a:pt x="777" y="339"/>
                  </a:cubicBezTo>
                  <a:cubicBezTo>
                    <a:pt x="777" y="339"/>
                    <a:pt x="777" y="341"/>
                    <a:pt x="777" y="342"/>
                  </a:cubicBezTo>
                  <a:cubicBezTo>
                    <a:pt x="778" y="342"/>
                    <a:pt x="780" y="341"/>
                    <a:pt x="781" y="342"/>
                  </a:cubicBezTo>
                  <a:cubicBezTo>
                    <a:pt x="782" y="342"/>
                    <a:pt x="781" y="344"/>
                    <a:pt x="781" y="345"/>
                  </a:cubicBezTo>
                  <a:cubicBezTo>
                    <a:pt x="782" y="346"/>
                    <a:pt x="784" y="345"/>
                    <a:pt x="785" y="346"/>
                  </a:cubicBezTo>
                  <a:cubicBezTo>
                    <a:pt x="787" y="346"/>
                    <a:pt x="786" y="343"/>
                    <a:pt x="788" y="343"/>
                  </a:cubicBezTo>
                  <a:cubicBezTo>
                    <a:pt x="794" y="343"/>
                    <a:pt x="798" y="344"/>
                    <a:pt x="798" y="349"/>
                  </a:cubicBezTo>
                  <a:cubicBezTo>
                    <a:pt x="796" y="351"/>
                    <a:pt x="793" y="351"/>
                    <a:pt x="791" y="349"/>
                  </a:cubicBezTo>
                  <a:cubicBezTo>
                    <a:pt x="790" y="350"/>
                    <a:pt x="789" y="353"/>
                    <a:pt x="790" y="356"/>
                  </a:cubicBezTo>
                  <a:cubicBezTo>
                    <a:pt x="787" y="355"/>
                    <a:pt x="787" y="357"/>
                    <a:pt x="788" y="357"/>
                  </a:cubicBezTo>
                  <a:cubicBezTo>
                    <a:pt x="788" y="359"/>
                    <a:pt x="785" y="358"/>
                    <a:pt x="783" y="359"/>
                  </a:cubicBezTo>
                  <a:cubicBezTo>
                    <a:pt x="785" y="364"/>
                    <a:pt x="790" y="366"/>
                    <a:pt x="790" y="373"/>
                  </a:cubicBezTo>
                  <a:cubicBezTo>
                    <a:pt x="793" y="368"/>
                    <a:pt x="791" y="372"/>
                    <a:pt x="794" y="374"/>
                  </a:cubicBezTo>
                  <a:cubicBezTo>
                    <a:pt x="793" y="379"/>
                    <a:pt x="795" y="386"/>
                    <a:pt x="792" y="389"/>
                  </a:cubicBezTo>
                  <a:cubicBezTo>
                    <a:pt x="795" y="393"/>
                    <a:pt x="796" y="397"/>
                    <a:pt x="795" y="404"/>
                  </a:cubicBezTo>
                  <a:cubicBezTo>
                    <a:pt x="791" y="400"/>
                    <a:pt x="793" y="410"/>
                    <a:pt x="791" y="408"/>
                  </a:cubicBezTo>
                  <a:cubicBezTo>
                    <a:pt x="789" y="406"/>
                    <a:pt x="791" y="408"/>
                    <a:pt x="790" y="409"/>
                  </a:cubicBezTo>
                  <a:cubicBezTo>
                    <a:pt x="789" y="410"/>
                    <a:pt x="786" y="410"/>
                    <a:pt x="787" y="415"/>
                  </a:cubicBezTo>
                  <a:cubicBezTo>
                    <a:pt x="782" y="413"/>
                    <a:pt x="786" y="419"/>
                    <a:pt x="781" y="418"/>
                  </a:cubicBezTo>
                  <a:cubicBezTo>
                    <a:pt x="785" y="421"/>
                    <a:pt x="775" y="423"/>
                    <a:pt x="777" y="425"/>
                  </a:cubicBezTo>
                  <a:cubicBezTo>
                    <a:pt x="779" y="427"/>
                    <a:pt x="776" y="425"/>
                    <a:pt x="774" y="427"/>
                  </a:cubicBezTo>
                  <a:cubicBezTo>
                    <a:pt x="773" y="428"/>
                    <a:pt x="774" y="430"/>
                    <a:pt x="773" y="432"/>
                  </a:cubicBezTo>
                  <a:cubicBezTo>
                    <a:pt x="772" y="432"/>
                    <a:pt x="770" y="431"/>
                    <a:pt x="770" y="432"/>
                  </a:cubicBezTo>
                  <a:cubicBezTo>
                    <a:pt x="770" y="432"/>
                    <a:pt x="770" y="434"/>
                    <a:pt x="770" y="434"/>
                  </a:cubicBezTo>
                  <a:cubicBezTo>
                    <a:pt x="769" y="436"/>
                    <a:pt x="764" y="433"/>
                    <a:pt x="766" y="437"/>
                  </a:cubicBezTo>
                  <a:cubicBezTo>
                    <a:pt x="757" y="438"/>
                    <a:pt x="758" y="438"/>
                    <a:pt x="749" y="437"/>
                  </a:cubicBezTo>
                  <a:cubicBezTo>
                    <a:pt x="747" y="437"/>
                    <a:pt x="748" y="440"/>
                    <a:pt x="748" y="441"/>
                  </a:cubicBezTo>
                  <a:cubicBezTo>
                    <a:pt x="744" y="439"/>
                    <a:pt x="740" y="445"/>
                    <a:pt x="739" y="444"/>
                  </a:cubicBezTo>
                  <a:cubicBezTo>
                    <a:pt x="737" y="442"/>
                    <a:pt x="739" y="446"/>
                    <a:pt x="734" y="446"/>
                  </a:cubicBezTo>
                  <a:cubicBezTo>
                    <a:pt x="731" y="446"/>
                    <a:pt x="735" y="448"/>
                    <a:pt x="732" y="448"/>
                  </a:cubicBezTo>
                  <a:cubicBezTo>
                    <a:pt x="729" y="452"/>
                    <a:pt x="727" y="446"/>
                    <a:pt x="724" y="446"/>
                  </a:cubicBezTo>
                  <a:cubicBezTo>
                    <a:pt x="719" y="445"/>
                    <a:pt x="719" y="447"/>
                    <a:pt x="715" y="447"/>
                  </a:cubicBezTo>
                  <a:cubicBezTo>
                    <a:pt x="713" y="448"/>
                    <a:pt x="713" y="450"/>
                    <a:pt x="712" y="453"/>
                  </a:cubicBezTo>
                  <a:cubicBezTo>
                    <a:pt x="708" y="451"/>
                    <a:pt x="708" y="455"/>
                    <a:pt x="705" y="455"/>
                  </a:cubicBezTo>
                  <a:cubicBezTo>
                    <a:pt x="704" y="459"/>
                    <a:pt x="708" y="458"/>
                    <a:pt x="708" y="461"/>
                  </a:cubicBezTo>
                  <a:cubicBezTo>
                    <a:pt x="708" y="462"/>
                    <a:pt x="708" y="464"/>
                    <a:pt x="710" y="464"/>
                  </a:cubicBezTo>
                  <a:cubicBezTo>
                    <a:pt x="711" y="464"/>
                    <a:pt x="710" y="466"/>
                    <a:pt x="711" y="467"/>
                  </a:cubicBezTo>
                  <a:cubicBezTo>
                    <a:pt x="712" y="468"/>
                    <a:pt x="714" y="467"/>
                    <a:pt x="715" y="468"/>
                  </a:cubicBezTo>
                  <a:cubicBezTo>
                    <a:pt x="716" y="468"/>
                    <a:pt x="715" y="470"/>
                    <a:pt x="715" y="471"/>
                  </a:cubicBezTo>
                  <a:cubicBezTo>
                    <a:pt x="716" y="471"/>
                    <a:pt x="718" y="470"/>
                    <a:pt x="718" y="471"/>
                  </a:cubicBezTo>
                  <a:cubicBezTo>
                    <a:pt x="719" y="472"/>
                    <a:pt x="719" y="476"/>
                    <a:pt x="721" y="478"/>
                  </a:cubicBezTo>
                  <a:cubicBezTo>
                    <a:pt x="722" y="479"/>
                    <a:pt x="725" y="482"/>
                    <a:pt x="725" y="482"/>
                  </a:cubicBezTo>
                  <a:cubicBezTo>
                    <a:pt x="726" y="484"/>
                    <a:pt x="725" y="486"/>
                    <a:pt x="725" y="488"/>
                  </a:cubicBezTo>
                  <a:cubicBezTo>
                    <a:pt x="725" y="490"/>
                    <a:pt x="727" y="491"/>
                    <a:pt x="727" y="493"/>
                  </a:cubicBezTo>
                  <a:cubicBezTo>
                    <a:pt x="726" y="496"/>
                    <a:pt x="725" y="496"/>
                    <a:pt x="725" y="498"/>
                  </a:cubicBezTo>
                  <a:cubicBezTo>
                    <a:pt x="725" y="500"/>
                    <a:pt x="726" y="503"/>
                    <a:pt x="722" y="500"/>
                  </a:cubicBezTo>
                  <a:cubicBezTo>
                    <a:pt x="724" y="506"/>
                    <a:pt x="718" y="503"/>
                    <a:pt x="720" y="507"/>
                  </a:cubicBezTo>
                  <a:cubicBezTo>
                    <a:pt x="714" y="505"/>
                    <a:pt x="715" y="510"/>
                    <a:pt x="711" y="510"/>
                  </a:cubicBezTo>
                  <a:cubicBezTo>
                    <a:pt x="709" y="510"/>
                    <a:pt x="710" y="512"/>
                    <a:pt x="710" y="513"/>
                  </a:cubicBezTo>
                  <a:cubicBezTo>
                    <a:pt x="709" y="513"/>
                    <a:pt x="706" y="513"/>
                    <a:pt x="707" y="514"/>
                  </a:cubicBezTo>
                  <a:cubicBezTo>
                    <a:pt x="708" y="516"/>
                    <a:pt x="708" y="515"/>
                    <a:pt x="707" y="516"/>
                  </a:cubicBezTo>
                  <a:cubicBezTo>
                    <a:pt x="706" y="517"/>
                    <a:pt x="705" y="519"/>
                    <a:pt x="703" y="519"/>
                  </a:cubicBezTo>
                  <a:cubicBezTo>
                    <a:pt x="704" y="511"/>
                    <a:pt x="700" y="518"/>
                    <a:pt x="700" y="514"/>
                  </a:cubicBezTo>
                  <a:cubicBezTo>
                    <a:pt x="700" y="513"/>
                    <a:pt x="699" y="510"/>
                    <a:pt x="697" y="509"/>
                  </a:cubicBezTo>
                  <a:cubicBezTo>
                    <a:pt x="697" y="508"/>
                    <a:pt x="695" y="509"/>
                    <a:pt x="694" y="509"/>
                  </a:cubicBezTo>
                  <a:cubicBezTo>
                    <a:pt x="694" y="508"/>
                    <a:pt x="695" y="506"/>
                    <a:pt x="694" y="506"/>
                  </a:cubicBezTo>
                  <a:cubicBezTo>
                    <a:pt x="693" y="505"/>
                    <a:pt x="689" y="506"/>
                    <a:pt x="689" y="505"/>
                  </a:cubicBezTo>
                  <a:cubicBezTo>
                    <a:pt x="688" y="504"/>
                    <a:pt x="689" y="502"/>
                    <a:pt x="689" y="502"/>
                  </a:cubicBezTo>
                  <a:cubicBezTo>
                    <a:pt x="688" y="501"/>
                    <a:pt x="686" y="502"/>
                    <a:pt x="684" y="502"/>
                  </a:cubicBezTo>
                  <a:cubicBezTo>
                    <a:pt x="683" y="502"/>
                    <a:pt x="684" y="498"/>
                    <a:pt x="683" y="498"/>
                  </a:cubicBezTo>
                  <a:cubicBezTo>
                    <a:pt x="682" y="497"/>
                    <a:pt x="681" y="498"/>
                    <a:pt x="682" y="499"/>
                  </a:cubicBezTo>
                  <a:cubicBezTo>
                    <a:pt x="679" y="496"/>
                    <a:pt x="680" y="496"/>
                    <a:pt x="677" y="493"/>
                  </a:cubicBezTo>
                  <a:cubicBezTo>
                    <a:pt x="673" y="492"/>
                    <a:pt x="674" y="498"/>
                    <a:pt x="673" y="500"/>
                  </a:cubicBezTo>
                  <a:cubicBezTo>
                    <a:pt x="673" y="501"/>
                    <a:pt x="671" y="501"/>
                    <a:pt x="670" y="502"/>
                  </a:cubicBezTo>
                  <a:cubicBezTo>
                    <a:pt x="670" y="504"/>
                    <a:pt x="671" y="508"/>
                    <a:pt x="669" y="510"/>
                  </a:cubicBezTo>
                  <a:cubicBezTo>
                    <a:pt x="670" y="511"/>
                    <a:pt x="670" y="512"/>
                    <a:pt x="670" y="514"/>
                  </a:cubicBezTo>
                  <a:cubicBezTo>
                    <a:pt x="671" y="516"/>
                    <a:pt x="673" y="518"/>
                    <a:pt x="673" y="516"/>
                  </a:cubicBezTo>
                  <a:cubicBezTo>
                    <a:pt x="677" y="519"/>
                    <a:pt x="675" y="521"/>
                    <a:pt x="675" y="526"/>
                  </a:cubicBezTo>
                  <a:cubicBezTo>
                    <a:pt x="675" y="527"/>
                    <a:pt x="676" y="527"/>
                    <a:pt x="676" y="528"/>
                  </a:cubicBezTo>
                  <a:cubicBezTo>
                    <a:pt x="677" y="529"/>
                    <a:pt x="678" y="531"/>
                    <a:pt x="679" y="531"/>
                  </a:cubicBezTo>
                  <a:cubicBezTo>
                    <a:pt x="681" y="533"/>
                    <a:pt x="683" y="534"/>
                    <a:pt x="686" y="535"/>
                  </a:cubicBezTo>
                  <a:cubicBezTo>
                    <a:pt x="687" y="536"/>
                    <a:pt x="686" y="537"/>
                    <a:pt x="687" y="537"/>
                  </a:cubicBezTo>
                  <a:cubicBezTo>
                    <a:pt x="689" y="537"/>
                    <a:pt x="688" y="538"/>
                    <a:pt x="689" y="540"/>
                  </a:cubicBezTo>
                  <a:cubicBezTo>
                    <a:pt x="689" y="541"/>
                    <a:pt x="691" y="540"/>
                    <a:pt x="691" y="541"/>
                  </a:cubicBezTo>
                  <a:cubicBezTo>
                    <a:pt x="692" y="542"/>
                    <a:pt x="691" y="545"/>
                    <a:pt x="691" y="547"/>
                  </a:cubicBezTo>
                  <a:cubicBezTo>
                    <a:pt x="692" y="547"/>
                    <a:pt x="694" y="549"/>
                    <a:pt x="694" y="549"/>
                  </a:cubicBezTo>
                  <a:cubicBezTo>
                    <a:pt x="694" y="550"/>
                    <a:pt x="691" y="554"/>
                    <a:pt x="696" y="555"/>
                  </a:cubicBezTo>
                  <a:cubicBezTo>
                    <a:pt x="695" y="558"/>
                    <a:pt x="692" y="557"/>
                    <a:pt x="690" y="556"/>
                  </a:cubicBezTo>
                  <a:cubicBezTo>
                    <a:pt x="688" y="556"/>
                    <a:pt x="684" y="556"/>
                    <a:pt x="683" y="555"/>
                  </a:cubicBezTo>
                  <a:cubicBezTo>
                    <a:pt x="684" y="556"/>
                    <a:pt x="685" y="549"/>
                    <a:pt x="682" y="554"/>
                  </a:cubicBezTo>
                  <a:cubicBezTo>
                    <a:pt x="679" y="552"/>
                    <a:pt x="680" y="549"/>
                    <a:pt x="679" y="547"/>
                  </a:cubicBezTo>
                  <a:cubicBezTo>
                    <a:pt x="678" y="545"/>
                    <a:pt x="676" y="544"/>
                    <a:pt x="675" y="542"/>
                  </a:cubicBezTo>
                  <a:cubicBezTo>
                    <a:pt x="674" y="540"/>
                    <a:pt x="674" y="538"/>
                    <a:pt x="676" y="538"/>
                  </a:cubicBezTo>
                  <a:cubicBezTo>
                    <a:pt x="674" y="535"/>
                    <a:pt x="673" y="531"/>
                    <a:pt x="669" y="530"/>
                  </a:cubicBezTo>
                  <a:cubicBezTo>
                    <a:pt x="669" y="527"/>
                    <a:pt x="667" y="526"/>
                    <a:pt x="669" y="526"/>
                  </a:cubicBezTo>
                  <a:cubicBezTo>
                    <a:pt x="668" y="524"/>
                    <a:pt x="666" y="523"/>
                    <a:pt x="665" y="523"/>
                  </a:cubicBezTo>
                  <a:cubicBezTo>
                    <a:pt x="665" y="521"/>
                    <a:pt x="665" y="519"/>
                    <a:pt x="663" y="519"/>
                  </a:cubicBezTo>
                  <a:cubicBezTo>
                    <a:pt x="663" y="516"/>
                    <a:pt x="664" y="515"/>
                    <a:pt x="665" y="513"/>
                  </a:cubicBezTo>
                  <a:cubicBezTo>
                    <a:pt x="665" y="511"/>
                    <a:pt x="664" y="509"/>
                    <a:pt x="662" y="509"/>
                  </a:cubicBezTo>
                  <a:cubicBezTo>
                    <a:pt x="663" y="507"/>
                    <a:pt x="664" y="506"/>
                    <a:pt x="662" y="506"/>
                  </a:cubicBezTo>
                  <a:cubicBezTo>
                    <a:pt x="662" y="504"/>
                    <a:pt x="665" y="505"/>
                    <a:pt x="668" y="505"/>
                  </a:cubicBezTo>
                  <a:cubicBezTo>
                    <a:pt x="667" y="503"/>
                    <a:pt x="666" y="503"/>
                    <a:pt x="666" y="502"/>
                  </a:cubicBezTo>
                  <a:cubicBezTo>
                    <a:pt x="666" y="501"/>
                    <a:pt x="668" y="500"/>
                    <a:pt x="668" y="499"/>
                  </a:cubicBezTo>
                  <a:cubicBezTo>
                    <a:pt x="667" y="497"/>
                    <a:pt x="665" y="495"/>
                    <a:pt x="665" y="492"/>
                  </a:cubicBezTo>
                  <a:cubicBezTo>
                    <a:pt x="664" y="489"/>
                    <a:pt x="665" y="485"/>
                    <a:pt x="665" y="483"/>
                  </a:cubicBezTo>
                  <a:cubicBezTo>
                    <a:pt x="664" y="482"/>
                    <a:pt x="663" y="482"/>
                    <a:pt x="662" y="481"/>
                  </a:cubicBezTo>
                  <a:cubicBezTo>
                    <a:pt x="661" y="479"/>
                    <a:pt x="661" y="478"/>
                    <a:pt x="661" y="476"/>
                  </a:cubicBezTo>
                  <a:cubicBezTo>
                    <a:pt x="659" y="474"/>
                    <a:pt x="658" y="472"/>
                    <a:pt x="656" y="471"/>
                  </a:cubicBezTo>
                  <a:cubicBezTo>
                    <a:pt x="652" y="470"/>
                    <a:pt x="654" y="476"/>
                    <a:pt x="651" y="472"/>
                  </a:cubicBezTo>
                  <a:cubicBezTo>
                    <a:pt x="649" y="472"/>
                    <a:pt x="650" y="475"/>
                    <a:pt x="649" y="476"/>
                  </a:cubicBezTo>
                  <a:cubicBezTo>
                    <a:pt x="649" y="477"/>
                    <a:pt x="647" y="476"/>
                    <a:pt x="647" y="476"/>
                  </a:cubicBezTo>
                  <a:cubicBezTo>
                    <a:pt x="646" y="477"/>
                    <a:pt x="647" y="480"/>
                    <a:pt x="645" y="479"/>
                  </a:cubicBezTo>
                  <a:cubicBezTo>
                    <a:pt x="642" y="480"/>
                    <a:pt x="642" y="478"/>
                    <a:pt x="641" y="475"/>
                  </a:cubicBezTo>
                  <a:cubicBezTo>
                    <a:pt x="641" y="474"/>
                    <a:pt x="640" y="474"/>
                    <a:pt x="640" y="474"/>
                  </a:cubicBezTo>
                  <a:cubicBezTo>
                    <a:pt x="639" y="472"/>
                    <a:pt x="641" y="472"/>
                    <a:pt x="641" y="471"/>
                  </a:cubicBezTo>
                  <a:cubicBezTo>
                    <a:pt x="641" y="470"/>
                    <a:pt x="637" y="464"/>
                    <a:pt x="641" y="461"/>
                  </a:cubicBezTo>
                  <a:cubicBezTo>
                    <a:pt x="640" y="460"/>
                    <a:pt x="637" y="458"/>
                    <a:pt x="638" y="453"/>
                  </a:cubicBezTo>
                  <a:cubicBezTo>
                    <a:pt x="637" y="453"/>
                    <a:pt x="637" y="454"/>
                    <a:pt x="637" y="455"/>
                  </a:cubicBezTo>
                  <a:cubicBezTo>
                    <a:pt x="634" y="454"/>
                    <a:pt x="636" y="449"/>
                    <a:pt x="634" y="447"/>
                  </a:cubicBezTo>
                  <a:cubicBezTo>
                    <a:pt x="633" y="446"/>
                    <a:pt x="632" y="445"/>
                    <a:pt x="631" y="444"/>
                  </a:cubicBezTo>
                  <a:cubicBezTo>
                    <a:pt x="631" y="443"/>
                    <a:pt x="630" y="442"/>
                    <a:pt x="630" y="441"/>
                  </a:cubicBezTo>
                  <a:cubicBezTo>
                    <a:pt x="629" y="440"/>
                    <a:pt x="624" y="440"/>
                    <a:pt x="626" y="437"/>
                  </a:cubicBezTo>
                  <a:cubicBezTo>
                    <a:pt x="621" y="437"/>
                    <a:pt x="620" y="440"/>
                    <a:pt x="617" y="441"/>
                  </a:cubicBezTo>
                  <a:cubicBezTo>
                    <a:pt x="615" y="441"/>
                    <a:pt x="613" y="441"/>
                    <a:pt x="613" y="443"/>
                  </a:cubicBezTo>
                  <a:cubicBezTo>
                    <a:pt x="603" y="443"/>
                    <a:pt x="603" y="443"/>
                    <a:pt x="603" y="443"/>
                  </a:cubicBezTo>
                  <a:cubicBezTo>
                    <a:pt x="602" y="444"/>
                    <a:pt x="601" y="445"/>
                    <a:pt x="600" y="446"/>
                  </a:cubicBezTo>
                  <a:cubicBezTo>
                    <a:pt x="600" y="446"/>
                    <a:pt x="599" y="445"/>
                    <a:pt x="599" y="447"/>
                  </a:cubicBezTo>
                  <a:cubicBezTo>
                    <a:pt x="599" y="448"/>
                    <a:pt x="596" y="449"/>
                    <a:pt x="595" y="450"/>
                  </a:cubicBezTo>
                  <a:cubicBezTo>
                    <a:pt x="592" y="452"/>
                    <a:pt x="589" y="458"/>
                    <a:pt x="583" y="460"/>
                  </a:cubicBezTo>
                  <a:cubicBezTo>
                    <a:pt x="580" y="462"/>
                    <a:pt x="579" y="467"/>
                    <a:pt x="574" y="468"/>
                  </a:cubicBezTo>
                  <a:cubicBezTo>
                    <a:pt x="576" y="471"/>
                    <a:pt x="575" y="471"/>
                    <a:pt x="571" y="471"/>
                  </a:cubicBezTo>
                  <a:cubicBezTo>
                    <a:pt x="571" y="473"/>
                    <a:pt x="571" y="473"/>
                    <a:pt x="572" y="474"/>
                  </a:cubicBezTo>
                  <a:cubicBezTo>
                    <a:pt x="572" y="475"/>
                    <a:pt x="569" y="475"/>
                    <a:pt x="569" y="474"/>
                  </a:cubicBezTo>
                  <a:cubicBezTo>
                    <a:pt x="567" y="474"/>
                    <a:pt x="568" y="478"/>
                    <a:pt x="564" y="476"/>
                  </a:cubicBezTo>
                  <a:cubicBezTo>
                    <a:pt x="562" y="477"/>
                    <a:pt x="562" y="480"/>
                    <a:pt x="560" y="479"/>
                  </a:cubicBezTo>
                  <a:cubicBezTo>
                    <a:pt x="559" y="482"/>
                    <a:pt x="561" y="482"/>
                    <a:pt x="561" y="483"/>
                  </a:cubicBezTo>
                  <a:cubicBezTo>
                    <a:pt x="561" y="486"/>
                    <a:pt x="559" y="490"/>
                    <a:pt x="558" y="495"/>
                  </a:cubicBezTo>
                  <a:cubicBezTo>
                    <a:pt x="557" y="501"/>
                    <a:pt x="558" y="508"/>
                    <a:pt x="557" y="510"/>
                  </a:cubicBezTo>
                  <a:cubicBezTo>
                    <a:pt x="557" y="511"/>
                    <a:pt x="554" y="510"/>
                    <a:pt x="554" y="510"/>
                  </a:cubicBezTo>
                  <a:cubicBezTo>
                    <a:pt x="553" y="511"/>
                    <a:pt x="554" y="515"/>
                    <a:pt x="553" y="516"/>
                  </a:cubicBezTo>
                  <a:cubicBezTo>
                    <a:pt x="551" y="517"/>
                    <a:pt x="549" y="516"/>
                    <a:pt x="547" y="517"/>
                  </a:cubicBezTo>
                  <a:cubicBezTo>
                    <a:pt x="546" y="518"/>
                    <a:pt x="546" y="521"/>
                    <a:pt x="543" y="520"/>
                  </a:cubicBezTo>
                  <a:cubicBezTo>
                    <a:pt x="539" y="516"/>
                    <a:pt x="537" y="512"/>
                    <a:pt x="536" y="506"/>
                  </a:cubicBezTo>
                  <a:cubicBezTo>
                    <a:pt x="535" y="505"/>
                    <a:pt x="534" y="504"/>
                    <a:pt x="533" y="503"/>
                  </a:cubicBezTo>
                  <a:cubicBezTo>
                    <a:pt x="532" y="503"/>
                    <a:pt x="532" y="501"/>
                    <a:pt x="530" y="502"/>
                  </a:cubicBezTo>
                  <a:cubicBezTo>
                    <a:pt x="529" y="497"/>
                    <a:pt x="532" y="497"/>
                    <a:pt x="533" y="495"/>
                  </a:cubicBezTo>
                  <a:cubicBezTo>
                    <a:pt x="533" y="492"/>
                    <a:pt x="530" y="491"/>
                    <a:pt x="529" y="489"/>
                  </a:cubicBezTo>
                  <a:cubicBezTo>
                    <a:pt x="527" y="488"/>
                    <a:pt x="527" y="485"/>
                    <a:pt x="524" y="485"/>
                  </a:cubicBezTo>
                  <a:cubicBezTo>
                    <a:pt x="524" y="482"/>
                    <a:pt x="523" y="479"/>
                    <a:pt x="522" y="476"/>
                  </a:cubicBezTo>
                  <a:cubicBezTo>
                    <a:pt x="520" y="474"/>
                    <a:pt x="520" y="464"/>
                    <a:pt x="519" y="457"/>
                  </a:cubicBezTo>
                  <a:cubicBezTo>
                    <a:pt x="518" y="453"/>
                    <a:pt x="517" y="445"/>
                    <a:pt x="516" y="440"/>
                  </a:cubicBezTo>
                  <a:cubicBezTo>
                    <a:pt x="514" y="440"/>
                    <a:pt x="510" y="446"/>
                    <a:pt x="513" y="447"/>
                  </a:cubicBezTo>
                  <a:cubicBezTo>
                    <a:pt x="513" y="451"/>
                    <a:pt x="508" y="447"/>
                    <a:pt x="506" y="447"/>
                  </a:cubicBezTo>
                  <a:cubicBezTo>
                    <a:pt x="505" y="447"/>
                    <a:pt x="504" y="447"/>
                    <a:pt x="503" y="447"/>
                  </a:cubicBezTo>
                  <a:cubicBezTo>
                    <a:pt x="502" y="446"/>
                    <a:pt x="501" y="441"/>
                    <a:pt x="498" y="443"/>
                  </a:cubicBezTo>
                  <a:cubicBezTo>
                    <a:pt x="497" y="440"/>
                    <a:pt x="499" y="440"/>
                    <a:pt x="501" y="440"/>
                  </a:cubicBezTo>
                  <a:cubicBezTo>
                    <a:pt x="499" y="438"/>
                    <a:pt x="500" y="438"/>
                    <a:pt x="501" y="436"/>
                  </a:cubicBezTo>
                  <a:cubicBezTo>
                    <a:pt x="500" y="433"/>
                    <a:pt x="497" y="435"/>
                    <a:pt x="495" y="434"/>
                  </a:cubicBezTo>
                  <a:cubicBezTo>
                    <a:pt x="494" y="434"/>
                    <a:pt x="492" y="427"/>
                    <a:pt x="491" y="432"/>
                  </a:cubicBezTo>
                  <a:cubicBezTo>
                    <a:pt x="488" y="432"/>
                    <a:pt x="489" y="427"/>
                    <a:pt x="489" y="427"/>
                  </a:cubicBezTo>
                  <a:cubicBezTo>
                    <a:pt x="489" y="426"/>
                    <a:pt x="486" y="426"/>
                    <a:pt x="487" y="423"/>
                  </a:cubicBezTo>
                  <a:cubicBezTo>
                    <a:pt x="486" y="422"/>
                    <a:pt x="482" y="424"/>
                    <a:pt x="481" y="423"/>
                  </a:cubicBezTo>
                  <a:cubicBezTo>
                    <a:pt x="481" y="423"/>
                    <a:pt x="481" y="420"/>
                    <a:pt x="481" y="420"/>
                  </a:cubicBezTo>
                  <a:cubicBezTo>
                    <a:pt x="478" y="420"/>
                    <a:pt x="475" y="422"/>
                    <a:pt x="473" y="422"/>
                  </a:cubicBezTo>
                  <a:cubicBezTo>
                    <a:pt x="472" y="422"/>
                    <a:pt x="471" y="422"/>
                    <a:pt x="470" y="422"/>
                  </a:cubicBezTo>
                  <a:cubicBezTo>
                    <a:pt x="468" y="421"/>
                    <a:pt x="467" y="420"/>
                    <a:pt x="467" y="423"/>
                  </a:cubicBezTo>
                  <a:cubicBezTo>
                    <a:pt x="454" y="424"/>
                    <a:pt x="443" y="422"/>
                    <a:pt x="433" y="420"/>
                  </a:cubicBezTo>
                  <a:cubicBezTo>
                    <a:pt x="434" y="417"/>
                    <a:pt x="431" y="418"/>
                    <a:pt x="431" y="416"/>
                  </a:cubicBezTo>
                  <a:cubicBezTo>
                    <a:pt x="430" y="413"/>
                    <a:pt x="424" y="419"/>
                    <a:pt x="428" y="413"/>
                  </a:cubicBezTo>
                  <a:cubicBezTo>
                    <a:pt x="426" y="414"/>
                    <a:pt x="425" y="413"/>
                    <a:pt x="425" y="412"/>
                  </a:cubicBezTo>
                  <a:cubicBezTo>
                    <a:pt x="421" y="414"/>
                    <a:pt x="411" y="412"/>
                    <a:pt x="407" y="411"/>
                  </a:cubicBezTo>
                  <a:cubicBezTo>
                    <a:pt x="405" y="410"/>
                    <a:pt x="404" y="410"/>
                    <a:pt x="404" y="408"/>
                  </a:cubicBezTo>
                  <a:cubicBezTo>
                    <a:pt x="398" y="409"/>
                    <a:pt x="399" y="403"/>
                    <a:pt x="394" y="404"/>
                  </a:cubicBezTo>
                  <a:cubicBezTo>
                    <a:pt x="393" y="398"/>
                    <a:pt x="390" y="395"/>
                    <a:pt x="388" y="391"/>
                  </a:cubicBezTo>
                  <a:cubicBezTo>
                    <a:pt x="376" y="389"/>
                    <a:pt x="376" y="395"/>
                    <a:pt x="377" y="402"/>
                  </a:cubicBezTo>
                  <a:cubicBezTo>
                    <a:pt x="377" y="404"/>
                    <a:pt x="383" y="407"/>
                    <a:pt x="387" y="412"/>
                  </a:cubicBezTo>
                  <a:cubicBezTo>
                    <a:pt x="388" y="413"/>
                    <a:pt x="391" y="421"/>
                    <a:pt x="394" y="419"/>
                  </a:cubicBezTo>
                  <a:cubicBezTo>
                    <a:pt x="393" y="422"/>
                    <a:pt x="397" y="422"/>
                    <a:pt x="395" y="426"/>
                  </a:cubicBezTo>
                  <a:cubicBezTo>
                    <a:pt x="399" y="426"/>
                    <a:pt x="407" y="425"/>
                    <a:pt x="402" y="429"/>
                  </a:cubicBezTo>
                  <a:cubicBezTo>
                    <a:pt x="405" y="430"/>
                    <a:pt x="404" y="427"/>
                    <a:pt x="405" y="426"/>
                  </a:cubicBezTo>
                  <a:cubicBezTo>
                    <a:pt x="407" y="425"/>
                    <a:pt x="411" y="426"/>
                    <a:pt x="411" y="423"/>
                  </a:cubicBezTo>
                  <a:cubicBezTo>
                    <a:pt x="411" y="422"/>
                    <a:pt x="413" y="422"/>
                    <a:pt x="414" y="422"/>
                  </a:cubicBezTo>
                  <a:cubicBezTo>
                    <a:pt x="415" y="421"/>
                    <a:pt x="414" y="420"/>
                    <a:pt x="415" y="419"/>
                  </a:cubicBezTo>
                  <a:cubicBezTo>
                    <a:pt x="417" y="418"/>
                    <a:pt x="421" y="418"/>
                    <a:pt x="423" y="418"/>
                  </a:cubicBezTo>
                  <a:cubicBezTo>
                    <a:pt x="424" y="418"/>
                    <a:pt x="421" y="420"/>
                    <a:pt x="422" y="420"/>
                  </a:cubicBezTo>
                  <a:cubicBezTo>
                    <a:pt x="422" y="421"/>
                    <a:pt x="425" y="420"/>
                    <a:pt x="425" y="420"/>
                  </a:cubicBezTo>
                  <a:cubicBezTo>
                    <a:pt x="426" y="423"/>
                    <a:pt x="425" y="425"/>
                    <a:pt x="426" y="426"/>
                  </a:cubicBezTo>
                  <a:cubicBezTo>
                    <a:pt x="425" y="429"/>
                    <a:pt x="430" y="427"/>
                    <a:pt x="431" y="430"/>
                  </a:cubicBezTo>
                  <a:cubicBezTo>
                    <a:pt x="431" y="434"/>
                    <a:pt x="433" y="431"/>
                    <a:pt x="436" y="433"/>
                  </a:cubicBezTo>
                  <a:cubicBezTo>
                    <a:pt x="438" y="434"/>
                    <a:pt x="437" y="436"/>
                    <a:pt x="440" y="437"/>
                  </a:cubicBezTo>
                  <a:cubicBezTo>
                    <a:pt x="437" y="440"/>
                    <a:pt x="441" y="444"/>
                    <a:pt x="440" y="448"/>
                  </a:cubicBezTo>
                  <a:cubicBezTo>
                    <a:pt x="436" y="448"/>
                    <a:pt x="436" y="448"/>
                    <a:pt x="436" y="448"/>
                  </a:cubicBezTo>
                  <a:cubicBezTo>
                    <a:pt x="438" y="454"/>
                    <a:pt x="433" y="452"/>
                    <a:pt x="433" y="457"/>
                  </a:cubicBezTo>
                  <a:cubicBezTo>
                    <a:pt x="431" y="456"/>
                    <a:pt x="429" y="457"/>
                    <a:pt x="429" y="460"/>
                  </a:cubicBezTo>
                  <a:cubicBezTo>
                    <a:pt x="423" y="460"/>
                    <a:pt x="423" y="460"/>
                    <a:pt x="423" y="460"/>
                  </a:cubicBezTo>
                  <a:cubicBezTo>
                    <a:pt x="421" y="460"/>
                    <a:pt x="423" y="462"/>
                    <a:pt x="422" y="464"/>
                  </a:cubicBezTo>
                  <a:cubicBezTo>
                    <a:pt x="422" y="464"/>
                    <a:pt x="420" y="464"/>
                    <a:pt x="419" y="464"/>
                  </a:cubicBezTo>
                  <a:cubicBezTo>
                    <a:pt x="419" y="464"/>
                    <a:pt x="420" y="467"/>
                    <a:pt x="419" y="468"/>
                  </a:cubicBezTo>
                  <a:cubicBezTo>
                    <a:pt x="416" y="468"/>
                    <a:pt x="415" y="468"/>
                    <a:pt x="415" y="471"/>
                  </a:cubicBezTo>
                  <a:cubicBezTo>
                    <a:pt x="412" y="471"/>
                    <a:pt x="411" y="471"/>
                    <a:pt x="409" y="472"/>
                  </a:cubicBezTo>
                  <a:cubicBezTo>
                    <a:pt x="407" y="474"/>
                    <a:pt x="408" y="474"/>
                    <a:pt x="404" y="475"/>
                  </a:cubicBezTo>
                  <a:cubicBezTo>
                    <a:pt x="402" y="475"/>
                    <a:pt x="395" y="478"/>
                    <a:pt x="395" y="482"/>
                  </a:cubicBezTo>
                  <a:cubicBezTo>
                    <a:pt x="394" y="483"/>
                    <a:pt x="391" y="481"/>
                    <a:pt x="390" y="482"/>
                  </a:cubicBezTo>
                  <a:cubicBezTo>
                    <a:pt x="388" y="483"/>
                    <a:pt x="389" y="484"/>
                    <a:pt x="388" y="485"/>
                  </a:cubicBezTo>
                  <a:cubicBezTo>
                    <a:pt x="388" y="485"/>
                    <a:pt x="386" y="485"/>
                    <a:pt x="386" y="485"/>
                  </a:cubicBezTo>
                  <a:cubicBezTo>
                    <a:pt x="386" y="485"/>
                    <a:pt x="382" y="486"/>
                    <a:pt x="381" y="486"/>
                  </a:cubicBezTo>
                  <a:cubicBezTo>
                    <a:pt x="379" y="489"/>
                    <a:pt x="368" y="488"/>
                    <a:pt x="363" y="491"/>
                  </a:cubicBezTo>
                  <a:cubicBezTo>
                    <a:pt x="359" y="491"/>
                    <a:pt x="367" y="493"/>
                    <a:pt x="360" y="493"/>
                  </a:cubicBezTo>
                  <a:cubicBezTo>
                    <a:pt x="360" y="493"/>
                    <a:pt x="358" y="493"/>
                    <a:pt x="358" y="493"/>
                  </a:cubicBezTo>
                  <a:cubicBezTo>
                    <a:pt x="356" y="494"/>
                    <a:pt x="356" y="497"/>
                    <a:pt x="353" y="496"/>
                  </a:cubicBezTo>
                  <a:cubicBezTo>
                    <a:pt x="355" y="493"/>
                    <a:pt x="351" y="494"/>
                    <a:pt x="351" y="493"/>
                  </a:cubicBezTo>
                  <a:cubicBezTo>
                    <a:pt x="350" y="492"/>
                    <a:pt x="352" y="487"/>
                    <a:pt x="348" y="488"/>
                  </a:cubicBezTo>
                  <a:cubicBezTo>
                    <a:pt x="347" y="485"/>
                    <a:pt x="349" y="485"/>
                    <a:pt x="349" y="483"/>
                  </a:cubicBezTo>
                  <a:cubicBezTo>
                    <a:pt x="348" y="482"/>
                    <a:pt x="345" y="481"/>
                    <a:pt x="348" y="481"/>
                  </a:cubicBezTo>
                  <a:cubicBezTo>
                    <a:pt x="347" y="479"/>
                    <a:pt x="346" y="478"/>
                    <a:pt x="344" y="478"/>
                  </a:cubicBezTo>
                  <a:cubicBezTo>
                    <a:pt x="345" y="474"/>
                    <a:pt x="341" y="470"/>
                    <a:pt x="344" y="469"/>
                  </a:cubicBezTo>
                  <a:cubicBezTo>
                    <a:pt x="344" y="468"/>
                    <a:pt x="341" y="469"/>
                    <a:pt x="341" y="468"/>
                  </a:cubicBezTo>
                  <a:cubicBezTo>
                    <a:pt x="339" y="467"/>
                    <a:pt x="340" y="463"/>
                    <a:pt x="341" y="464"/>
                  </a:cubicBezTo>
                  <a:cubicBezTo>
                    <a:pt x="340" y="463"/>
                    <a:pt x="339" y="462"/>
                    <a:pt x="338" y="461"/>
                  </a:cubicBezTo>
                  <a:cubicBezTo>
                    <a:pt x="337" y="460"/>
                    <a:pt x="338" y="460"/>
                    <a:pt x="337" y="460"/>
                  </a:cubicBezTo>
                  <a:cubicBezTo>
                    <a:pt x="336" y="460"/>
                    <a:pt x="334" y="455"/>
                    <a:pt x="334" y="455"/>
                  </a:cubicBezTo>
                  <a:cubicBezTo>
                    <a:pt x="334" y="455"/>
                    <a:pt x="334" y="457"/>
                    <a:pt x="334" y="457"/>
                  </a:cubicBezTo>
                  <a:cubicBezTo>
                    <a:pt x="331" y="455"/>
                    <a:pt x="331" y="450"/>
                    <a:pt x="327" y="450"/>
                  </a:cubicBezTo>
                  <a:cubicBezTo>
                    <a:pt x="330" y="444"/>
                    <a:pt x="323" y="443"/>
                    <a:pt x="324" y="436"/>
                  </a:cubicBezTo>
                  <a:cubicBezTo>
                    <a:pt x="324" y="434"/>
                    <a:pt x="321" y="435"/>
                    <a:pt x="321" y="433"/>
                  </a:cubicBezTo>
                  <a:cubicBezTo>
                    <a:pt x="321" y="430"/>
                    <a:pt x="316" y="432"/>
                    <a:pt x="316" y="430"/>
                  </a:cubicBezTo>
                  <a:cubicBezTo>
                    <a:pt x="317" y="428"/>
                    <a:pt x="317" y="427"/>
                    <a:pt x="314" y="427"/>
                  </a:cubicBezTo>
                  <a:cubicBezTo>
                    <a:pt x="316" y="425"/>
                    <a:pt x="315" y="424"/>
                    <a:pt x="314" y="420"/>
                  </a:cubicBezTo>
                  <a:cubicBezTo>
                    <a:pt x="314" y="420"/>
                    <a:pt x="314" y="418"/>
                    <a:pt x="314" y="418"/>
                  </a:cubicBezTo>
                  <a:cubicBezTo>
                    <a:pt x="314" y="417"/>
                    <a:pt x="313" y="418"/>
                    <a:pt x="313" y="418"/>
                  </a:cubicBezTo>
                  <a:cubicBezTo>
                    <a:pt x="312" y="414"/>
                    <a:pt x="315" y="415"/>
                    <a:pt x="313" y="412"/>
                  </a:cubicBezTo>
                  <a:cubicBezTo>
                    <a:pt x="311" y="410"/>
                    <a:pt x="310" y="419"/>
                    <a:pt x="310" y="412"/>
                  </a:cubicBezTo>
                  <a:cubicBezTo>
                    <a:pt x="310" y="407"/>
                    <a:pt x="305" y="403"/>
                    <a:pt x="300" y="398"/>
                  </a:cubicBezTo>
                  <a:cubicBezTo>
                    <a:pt x="296" y="401"/>
                    <a:pt x="299" y="402"/>
                    <a:pt x="297" y="406"/>
                  </a:cubicBezTo>
                  <a:cubicBezTo>
                    <a:pt x="294" y="407"/>
                    <a:pt x="295" y="404"/>
                    <a:pt x="293" y="404"/>
                  </a:cubicBezTo>
                  <a:cubicBezTo>
                    <a:pt x="291" y="404"/>
                    <a:pt x="291" y="402"/>
                    <a:pt x="289" y="402"/>
                  </a:cubicBezTo>
                  <a:cubicBezTo>
                    <a:pt x="292" y="404"/>
                    <a:pt x="290" y="411"/>
                    <a:pt x="294" y="411"/>
                  </a:cubicBezTo>
                  <a:cubicBezTo>
                    <a:pt x="293" y="414"/>
                    <a:pt x="295" y="418"/>
                    <a:pt x="297" y="423"/>
                  </a:cubicBezTo>
                  <a:cubicBezTo>
                    <a:pt x="297" y="424"/>
                    <a:pt x="297" y="426"/>
                    <a:pt x="297" y="426"/>
                  </a:cubicBezTo>
                  <a:cubicBezTo>
                    <a:pt x="299" y="427"/>
                    <a:pt x="300" y="434"/>
                    <a:pt x="301" y="437"/>
                  </a:cubicBezTo>
                  <a:cubicBezTo>
                    <a:pt x="307" y="437"/>
                    <a:pt x="307" y="437"/>
                    <a:pt x="307" y="437"/>
                  </a:cubicBezTo>
                  <a:cubicBezTo>
                    <a:pt x="306" y="438"/>
                    <a:pt x="306" y="439"/>
                    <a:pt x="306" y="441"/>
                  </a:cubicBezTo>
                  <a:cubicBezTo>
                    <a:pt x="307" y="442"/>
                    <a:pt x="308" y="441"/>
                    <a:pt x="308" y="440"/>
                  </a:cubicBezTo>
                  <a:cubicBezTo>
                    <a:pt x="311" y="442"/>
                    <a:pt x="310" y="444"/>
                    <a:pt x="311" y="447"/>
                  </a:cubicBezTo>
                  <a:cubicBezTo>
                    <a:pt x="312" y="448"/>
                    <a:pt x="314" y="448"/>
                    <a:pt x="314" y="448"/>
                  </a:cubicBezTo>
                  <a:cubicBezTo>
                    <a:pt x="314" y="449"/>
                    <a:pt x="314" y="451"/>
                    <a:pt x="314" y="451"/>
                  </a:cubicBezTo>
                  <a:cubicBezTo>
                    <a:pt x="314" y="451"/>
                    <a:pt x="315" y="451"/>
                    <a:pt x="316" y="451"/>
                  </a:cubicBezTo>
                  <a:cubicBezTo>
                    <a:pt x="316" y="453"/>
                    <a:pt x="314" y="454"/>
                    <a:pt x="314" y="454"/>
                  </a:cubicBezTo>
                  <a:cubicBezTo>
                    <a:pt x="315" y="456"/>
                    <a:pt x="316" y="456"/>
                    <a:pt x="317" y="457"/>
                  </a:cubicBezTo>
                  <a:cubicBezTo>
                    <a:pt x="317" y="457"/>
                    <a:pt x="316" y="459"/>
                    <a:pt x="317" y="460"/>
                  </a:cubicBezTo>
                  <a:cubicBezTo>
                    <a:pt x="317" y="460"/>
                    <a:pt x="318" y="460"/>
                    <a:pt x="318" y="460"/>
                  </a:cubicBezTo>
                  <a:cubicBezTo>
                    <a:pt x="319" y="461"/>
                    <a:pt x="316" y="466"/>
                    <a:pt x="321" y="465"/>
                  </a:cubicBezTo>
                  <a:cubicBezTo>
                    <a:pt x="321" y="468"/>
                    <a:pt x="321" y="471"/>
                    <a:pt x="323" y="474"/>
                  </a:cubicBezTo>
                  <a:cubicBezTo>
                    <a:pt x="323" y="475"/>
                    <a:pt x="325" y="476"/>
                    <a:pt x="325" y="476"/>
                  </a:cubicBezTo>
                  <a:cubicBezTo>
                    <a:pt x="326" y="477"/>
                    <a:pt x="326" y="480"/>
                    <a:pt x="327" y="481"/>
                  </a:cubicBezTo>
                  <a:cubicBezTo>
                    <a:pt x="327" y="481"/>
                    <a:pt x="329" y="481"/>
                    <a:pt x="330" y="482"/>
                  </a:cubicBezTo>
                  <a:cubicBezTo>
                    <a:pt x="331" y="484"/>
                    <a:pt x="328" y="486"/>
                    <a:pt x="331" y="486"/>
                  </a:cubicBezTo>
                  <a:cubicBezTo>
                    <a:pt x="333" y="486"/>
                    <a:pt x="332" y="490"/>
                    <a:pt x="332" y="492"/>
                  </a:cubicBezTo>
                  <a:cubicBezTo>
                    <a:pt x="338" y="489"/>
                    <a:pt x="337" y="495"/>
                    <a:pt x="344" y="493"/>
                  </a:cubicBezTo>
                  <a:cubicBezTo>
                    <a:pt x="344" y="497"/>
                    <a:pt x="346" y="499"/>
                    <a:pt x="346" y="503"/>
                  </a:cubicBezTo>
                  <a:cubicBezTo>
                    <a:pt x="351" y="511"/>
                    <a:pt x="368" y="509"/>
                    <a:pt x="379" y="507"/>
                  </a:cubicBezTo>
                  <a:cubicBezTo>
                    <a:pt x="380" y="508"/>
                    <a:pt x="379" y="505"/>
                    <a:pt x="380" y="505"/>
                  </a:cubicBezTo>
                  <a:cubicBezTo>
                    <a:pt x="383" y="503"/>
                    <a:pt x="390" y="507"/>
                    <a:pt x="388" y="502"/>
                  </a:cubicBezTo>
                  <a:cubicBezTo>
                    <a:pt x="391" y="503"/>
                    <a:pt x="391" y="506"/>
                    <a:pt x="390" y="509"/>
                  </a:cubicBezTo>
                  <a:cubicBezTo>
                    <a:pt x="390" y="509"/>
                    <a:pt x="388" y="510"/>
                    <a:pt x="388" y="510"/>
                  </a:cubicBezTo>
                  <a:cubicBezTo>
                    <a:pt x="388" y="513"/>
                    <a:pt x="389" y="516"/>
                    <a:pt x="388" y="519"/>
                  </a:cubicBezTo>
                  <a:cubicBezTo>
                    <a:pt x="388" y="519"/>
                    <a:pt x="386" y="518"/>
                    <a:pt x="386" y="519"/>
                  </a:cubicBezTo>
                  <a:cubicBezTo>
                    <a:pt x="385" y="519"/>
                    <a:pt x="385" y="525"/>
                    <a:pt x="384" y="527"/>
                  </a:cubicBezTo>
                  <a:cubicBezTo>
                    <a:pt x="384" y="528"/>
                    <a:pt x="380" y="529"/>
                    <a:pt x="381" y="534"/>
                  </a:cubicBezTo>
                  <a:cubicBezTo>
                    <a:pt x="377" y="534"/>
                    <a:pt x="380" y="542"/>
                    <a:pt x="374" y="541"/>
                  </a:cubicBezTo>
                  <a:cubicBezTo>
                    <a:pt x="375" y="545"/>
                    <a:pt x="373" y="546"/>
                    <a:pt x="373" y="549"/>
                  </a:cubicBezTo>
                  <a:cubicBezTo>
                    <a:pt x="368" y="548"/>
                    <a:pt x="371" y="555"/>
                    <a:pt x="366" y="554"/>
                  </a:cubicBezTo>
                  <a:cubicBezTo>
                    <a:pt x="366" y="558"/>
                    <a:pt x="366" y="558"/>
                    <a:pt x="366" y="558"/>
                  </a:cubicBezTo>
                  <a:cubicBezTo>
                    <a:pt x="365" y="558"/>
                    <a:pt x="364" y="556"/>
                    <a:pt x="363" y="556"/>
                  </a:cubicBezTo>
                  <a:cubicBezTo>
                    <a:pt x="360" y="558"/>
                    <a:pt x="362" y="559"/>
                    <a:pt x="358" y="561"/>
                  </a:cubicBezTo>
                  <a:cubicBezTo>
                    <a:pt x="358" y="561"/>
                    <a:pt x="353" y="562"/>
                    <a:pt x="353" y="562"/>
                  </a:cubicBezTo>
                  <a:cubicBezTo>
                    <a:pt x="353" y="562"/>
                    <a:pt x="354" y="563"/>
                    <a:pt x="353" y="563"/>
                  </a:cubicBezTo>
                  <a:cubicBezTo>
                    <a:pt x="352" y="564"/>
                    <a:pt x="349" y="565"/>
                    <a:pt x="348" y="566"/>
                  </a:cubicBezTo>
                  <a:cubicBezTo>
                    <a:pt x="344" y="569"/>
                    <a:pt x="343" y="573"/>
                    <a:pt x="338" y="573"/>
                  </a:cubicBezTo>
                  <a:cubicBezTo>
                    <a:pt x="339" y="577"/>
                    <a:pt x="336" y="577"/>
                    <a:pt x="337" y="580"/>
                  </a:cubicBezTo>
                  <a:cubicBezTo>
                    <a:pt x="335" y="582"/>
                    <a:pt x="334" y="581"/>
                    <a:pt x="332" y="580"/>
                  </a:cubicBezTo>
                  <a:cubicBezTo>
                    <a:pt x="333" y="582"/>
                    <a:pt x="330" y="584"/>
                    <a:pt x="331" y="584"/>
                  </a:cubicBezTo>
                  <a:cubicBezTo>
                    <a:pt x="334" y="587"/>
                    <a:pt x="330" y="585"/>
                    <a:pt x="330" y="589"/>
                  </a:cubicBezTo>
                  <a:cubicBezTo>
                    <a:pt x="329" y="591"/>
                    <a:pt x="327" y="589"/>
                    <a:pt x="327" y="590"/>
                  </a:cubicBezTo>
                  <a:cubicBezTo>
                    <a:pt x="326" y="591"/>
                    <a:pt x="327" y="592"/>
                    <a:pt x="327" y="593"/>
                  </a:cubicBezTo>
                  <a:cubicBezTo>
                    <a:pt x="326" y="594"/>
                    <a:pt x="323" y="605"/>
                    <a:pt x="324" y="608"/>
                  </a:cubicBezTo>
                  <a:cubicBezTo>
                    <a:pt x="324" y="611"/>
                    <a:pt x="325" y="612"/>
                    <a:pt x="327" y="614"/>
                  </a:cubicBezTo>
                  <a:cubicBezTo>
                    <a:pt x="327" y="618"/>
                    <a:pt x="326" y="619"/>
                    <a:pt x="327" y="622"/>
                  </a:cubicBezTo>
                  <a:cubicBezTo>
                    <a:pt x="327" y="623"/>
                    <a:pt x="328" y="628"/>
                    <a:pt x="330" y="628"/>
                  </a:cubicBezTo>
                  <a:cubicBezTo>
                    <a:pt x="334" y="628"/>
                    <a:pt x="325" y="634"/>
                    <a:pt x="332" y="635"/>
                  </a:cubicBezTo>
                  <a:cubicBezTo>
                    <a:pt x="332" y="642"/>
                    <a:pt x="333" y="647"/>
                    <a:pt x="332" y="653"/>
                  </a:cubicBezTo>
                  <a:cubicBezTo>
                    <a:pt x="332" y="657"/>
                    <a:pt x="328" y="661"/>
                    <a:pt x="328" y="664"/>
                  </a:cubicBezTo>
                  <a:cubicBezTo>
                    <a:pt x="325" y="665"/>
                    <a:pt x="320" y="668"/>
                    <a:pt x="318" y="670"/>
                  </a:cubicBezTo>
                  <a:cubicBezTo>
                    <a:pt x="317" y="671"/>
                    <a:pt x="317" y="671"/>
                    <a:pt x="318" y="671"/>
                  </a:cubicBezTo>
                  <a:cubicBezTo>
                    <a:pt x="318" y="673"/>
                    <a:pt x="316" y="672"/>
                    <a:pt x="314" y="673"/>
                  </a:cubicBezTo>
                  <a:cubicBezTo>
                    <a:pt x="313" y="673"/>
                    <a:pt x="314" y="675"/>
                    <a:pt x="313" y="676"/>
                  </a:cubicBezTo>
                  <a:cubicBezTo>
                    <a:pt x="312" y="676"/>
                    <a:pt x="310" y="673"/>
                    <a:pt x="310" y="676"/>
                  </a:cubicBezTo>
                  <a:cubicBezTo>
                    <a:pt x="310" y="677"/>
                    <a:pt x="308" y="676"/>
                    <a:pt x="307" y="677"/>
                  </a:cubicBezTo>
                  <a:cubicBezTo>
                    <a:pt x="305" y="678"/>
                    <a:pt x="305" y="682"/>
                    <a:pt x="301" y="681"/>
                  </a:cubicBezTo>
                  <a:cubicBezTo>
                    <a:pt x="300" y="689"/>
                    <a:pt x="301" y="701"/>
                    <a:pt x="303" y="712"/>
                  </a:cubicBezTo>
                  <a:cubicBezTo>
                    <a:pt x="302" y="713"/>
                    <a:pt x="300" y="714"/>
                    <a:pt x="300" y="712"/>
                  </a:cubicBezTo>
                  <a:cubicBezTo>
                    <a:pt x="298" y="712"/>
                    <a:pt x="299" y="714"/>
                    <a:pt x="299" y="715"/>
                  </a:cubicBezTo>
                  <a:cubicBezTo>
                    <a:pt x="297" y="716"/>
                    <a:pt x="295" y="714"/>
                    <a:pt x="294" y="716"/>
                  </a:cubicBezTo>
                  <a:cubicBezTo>
                    <a:pt x="294" y="718"/>
                    <a:pt x="289" y="718"/>
                    <a:pt x="287" y="721"/>
                  </a:cubicBezTo>
                  <a:cubicBezTo>
                    <a:pt x="287" y="729"/>
                    <a:pt x="287" y="729"/>
                    <a:pt x="287" y="729"/>
                  </a:cubicBezTo>
                  <a:cubicBezTo>
                    <a:pt x="284" y="729"/>
                    <a:pt x="286" y="734"/>
                    <a:pt x="285" y="736"/>
                  </a:cubicBezTo>
                  <a:cubicBezTo>
                    <a:pt x="284" y="737"/>
                    <a:pt x="282" y="737"/>
                    <a:pt x="282" y="737"/>
                  </a:cubicBezTo>
                  <a:cubicBezTo>
                    <a:pt x="281" y="740"/>
                    <a:pt x="281" y="742"/>
                    <a:pt x="279" y="744"/>
                  </a:cubicBezTo>
                  <a:cubicBezTo>
                    <a:pt x="279" y="745"/>
                    <a:pt x="279" y="747"/>
                    <a:pt x="279" y="747"/>
                  </a:cubicBezTo>
                  <a:cubicBezTo>
                    <a:pt x="279" y="748"/>
                    <a:pt x="276" y="747"/>
                    <a:pt x="276" y="747"/>
                  </a:cubicBezTo>
                  <a:cubicBezTo>
                    <a:pt x="276" y="748"/>
                    <a:pt x="277" y="751"/>
                    <a:pt x="276" y="751"/>
                  </a:cubicBezTo>
                  <a:cubicBezTo>
                    <a:pt x="276" y="752"/>
                    <a:pt x="274" y="751"/>
                    <a:pt x="273" y="751"/>
                  </a:cubicBezTo>
                  <a:cubicBezTo>
                    <a:pt x="273" y="752"/>
                    <a:pt x="274" y="754"/>
                    <a:pt x="273" y="754"/>
                  </a:cubicBezTo>
                  <a:cubicBezTo>
                    <a:pt x="273" y="755"/>
                    <a:pt x="271" y="754"/>
                    <a:pt x="271" y="754"/>
                  </a:cubicBezTo>
                  <a:cubicBezTo>
                    <a:pt x="270" y="755"/>
                    <a:pt x="268" y="757"/>
                    <a:pt x="268" y="758"/>
                  </a:cubicBezTo>
                  <a:cubicBezTo>
                    <a:pt x="268" y="760"/>
                    <a:pt x="266" y="759"/>
                    <a:pt x="265" y="760"/>
                  </a:cubicBezTo>
                  <a:cubicBezTo>
                    <a:pt x="265" y="760"/>
                    <a:pt x="265" y="762"/>
                    <a:pt x="265" y="763"/>
                  </a:cubicBezTo>
                  <a:cubicBezTo>
                    <a:pt x="264" y="763"/>
                    <a:pt x="263" y="762"/>
                    <a:pt x="262" y="763"/>
                  </a:cubicBezTo>
                  <a:cubicBezTo>
                    <a:pt x="261" y="763"/>
                    <a:pt x="260" y="765"/>
                    <a:pt x="259" y="765"/>
                  </a:cubicBezTo>
                  <a:cubicBezTo>
                    <a:pt x="259" y="766"/>
                    <a:pt x="257" y="768"/>
                    <a:pt x="257" y="768"/>
                  </a:cubicBezTo>
                  <a:cubicBezTo>
                    <a:pt x="256" y="769"/>
                    <a:pt x="252" y="770"/>
                    <a:pt x="252" y="770"/>
                  </a:cubicBezTo>
                  <a:cubicBezTo>
                    <a:pt x="251" y="769"/>
                    <a:pt x="251" y="769"/>
                    <a:pt x="250" y="770"/>
                  </a:cubicBezTo>
                  <a:cubicBezTo>
                    <a:pt x="248" y="771"/>
                    <a:pt x="247" y="770"/>
                    <a:pt x="244" y="771"/>
                  </a:cubicBezTo>
                  <a:cubicBezTo>
                    <a:pt x="243" y="771"/>
                    <a:pt x="234" y="775"/>
                    <a:pt x="231" y="771"/>
                  </a:cubicBezTo>
                  <a:cubicBezTo>
                    <a:pt x="229" y="771"/>
                    <a:pt x="231" y="773"/>
                    <a:pt x="231" y="772"/>
                  </a:cubicBezTo>
                  <a:cubicBezTo>
                    <a:pt x="229" y="776"/>
                    <a:pt x="226" y="773"/>
                    <a:pt x="222" y="774"/>
                  </a:cubicBezTo>
                  <a:cubicBezTo>
                    <a:pt x="220" y="774"/>
                    <a:pt x="221" y="775"/>
                    <a:pt x="222" y="775"/>
                  </a:cubicBezTo>
                  <a:cubicBezTo>
                    <a:pt x="220" y="777"/>
                    <a:pt x="213" y="774"/>
                    <a:pt x="209" y="774"/>
                  </a:cubicBezTo>
                  <a:cubicBezTo>
                    <a:pt x="209" y="767"/>
                    <a:pt x="203" y="763"/>
                    <a:pt x="206" y="757"/>
                  </a:cubicBezTo>
                  <a:cubicBezTo>
                    <a:pt x="203" y="754"/>
                    <a:pt x="200" y="752"/>
                    <a:pt x="200" y="746"/>
                  </a:cubicBezTo>
                  <a:cubicBezTo>
                    <a:pt x="196" y="750"/>
                    <a:pt x="200" y="748"/>
                    <a:pt x="198" y="742"/>
                  </a:cubicBezTo>
                  <a:cubicBezTo>
                    <a:pt x="196" y="735"/>
                    <a:pt x="187" y="730"/>
                    <a:pt x="189" y="722"/>
                  </a:cubicBezTo>
                  <a:cubicBezTo>
                    <a:pt x="188" y="721"/>
                    <a:pt x="188" y="725"/>
                    <a:pt x="188" y="725"/>
                  </a:cubicBezTo>
                  <a:cubicBezTo>
                    <a:pt x="185" y="724"/>
                    <a:pt x="188" y="715"/>
                    <a:pt x="185" y="719"/>
                  </a:cubicBezTo>
                  <a:cubicBezTo>
                    <a:pt x="183" y="717"/>
                    <a:pt x="183" y="712"/>
                    <a:pt x="184" y="709"/>
                  </a:cubicBezTo>
                  <a:cubicBezTo>
                    <a:pt x="184" y="705"/>
                    <a:pt x="185" y="702"/>
                    <a:pt x="182" y="697"/>
                  </a:cubicBezTo>
                  <a:cubicBezTo>
                    <a:pt x="183" y="695"/>
                    <a:pt x="179" y="696"/>
                    <a:pt x="178" y="695"/>
                  </a:cubicBezTo>
                  <a:cubicBezTo>
                    <a:pt x="177" y="694"/>
                    <a:pt x="182" y="691"/>
                    <a:pt x="175" y="693"/>
                  </a:cubicBezTo>
                  <a:cubicBezTo>
                    <a:pt x="175" y="692"/>
                    <a:pt x="176" y="689"/>
                    <a:pt x="175" y="688"/>
                  </a:cubicBezTo>
                  <a:cubicBezTo>
                    <a:pt x="175" y="688"/>
                    <a:pt x="173" y="689"/>
                    <a:pt x="172" y="688"/>
                  </a:cubicBezTo>
                  <a:cubicBezTo>
                    <a:pt x="172" y="688"/>
                    <a:pt x="176" y="683"/>
                    <a:pt x="171" y="684"/>
                  </a:cubicBezTo>
                  <a:cubicBezTo>
                    <a:pt x="171" y="682"/>
                    <a:pt x="173" y="681"/>
                    <a:pt x="172" y="678"/>
                  </a:cubicBezTo>
                  <a:cubicBezTo>
                    <a:pt x="170" y="677"/>
                    <a:pt x="173" y="672"/>
                    <a:pt x="168" y="673"/>
                  </a:cubicBezTo>
                  <a:cubicBezTo>
                    <a:pt x="168" y="660"/>
                    <a:pt x="169" y="656"/>
                    <a:pt x="175" y="648"/>
                  </a:cubicBezTo>
                  <a:cubicBezTo>
                    <a:pt x="174" y="646"/>
                    <a:pt x="177" y="640"/>
                    <a:pt x="174" y="641"/>
                  </a:cubicBezTo>
                  <a:cubicBezTo>
                    <a:pt x="174" y="638"/>
                    <a:pt x="177" y="640"/>
                    <a:pt x="178" y="639"/>
                  </a:cubicBezTo>
                  <a:cubicBezTo>
                    <a:pt x="179" y="639"/>
                    <a:pt x="178" y="636"/>
                    <a:pt x="179" y="636"/>
                  </a:cubicBezTo>
                  <a:cubicBezTo>
                    <a:pt x="179" y="634"/>
                    <a:pt x="178" y="621"/>
                    <a:pt x="177" y="625"/>
                  </a:cubicBezTo>
                  <a:cubicBezTo>
                    <a:pt x="174" y="623"/>
                    <a:pt x="175" y="619"/>
                    <a:pt x="175" y="617"/>
                  </a:cubicBezTo>
                  <a:cubicBezTo>
                    <a:pt x="175" y="613"/>
                    <a:pt x="176" y="610"/>
                    <a:pt x="175" y="607"/>
                  </a:cubicBezTo>
                  <a:cubicBezTo>
                    <a:pt x="175" y="605"/>
                    <a:pt x="173" y="606"/>
                    <a:pt x="172" y="606"/>
                  </a:cubicBezTo>
                  <a:cubicBezTo>
                    <a:pt x="172" y="605"/>
                    <a:pt x="174" y="604"/>
                    <a:pt x="174" y="603"/>
                  </a:cubicBezTo>
                  <a:cubicBezTo>
                    <a:pt x="174" y="603"/>
                    <a:pt x="172" y="602"/>
                    <a:pt x="172" y="601"/>
                  </a:cubicBezTo>
                  <a:cubicBezTo>
                    <a:pt x="172" y="598"/>
                    <a:pt x="171" y="599"/>
                    <a:pt x="170" y="597"/>
                  </a:cubicBezTo>
                  <a:cubicBezTo>
                    <a:pt x="169" y="597"/>
                    <a:pt x="170" y="595"/>
                    <a:pt x="170" y="594"/>
                  </a:cubicBezTo>
                  <a:cubicBezTo>
                    <a:pt x="169" y="594"/>
                    <a:pt x="166" y="594"/>
                    <a:pt x="167" y="593"/>
                  </a:cubicBezTo>
                  <a:cubicBezTo>
                    <a:pt x="167" y="593"/>
                    <a:pt x="168" y="593"/>
                    <a:pt x="168" y="593"/>
                  </a:cubicBezTo>
                  <a:cubicBezTo>
                    <a:pt x="166" y="590"/>
                    <a:pt x="165" y="589"/>
                    <a:pt x="161" y="587"/>
                  </a:cubicBezTo>
                  <a:cubicBezTo>
                    <a:pt x="160" y="587"/>
                    <a:pt x="161" y="586"/>
                    <a:pt x="160" y="586"/>
                  </a:cubicBezTo>
                  <a:cubicBezTo>
                    <a:pt x="158" y="586"/>
                    <a:pt x="158" y="582"/>
                    <a:pt x="156" y="583"/>
                  </a:cubicBezTo>
                  <a:cubicBezTo>
                    <a:pt x="153" y="571"/>
                    <a:pt x="156" y="561"/>
                    <a:pt x="156" y="548"/>
                  </a:cubicBezTo>
                  <a:cubicBezTo>
                    <a:pt x="155" y="545"/>
                    <a:pt x="152" y="550"/>
                    <a:pt x="153" y="544"/>
                  </a:cubicBezTo>
                  <a:cubicBezTo>
                    <a:pt x="145" y="544"/>
                    <a:pt x="138" y="543"/>
                    <a:pt x="133" y="541"/>
                  </a:cubicBezTo>
                  <a:cubicBezTo>
                    <a:pt x="135" y="533"/>
                    <a:pt x="129" y="542"/>
                    <a:pt x="130" y="534"/>
                  </a:cubicBezTo>
                  <a:cubicBezTo>
                    <a:pt x="124" y="532"/>
                    <a:pt x="123" y="531"/>
                    <a:pt x="115" y="533"/>
                  </a:cubicBezTo>
                  <a:cubicBezTo>
                    <a:pt x="114" y="533"/>
                    <a:pt x="111" y="533"/>
                    <a:pt x="109" y="534"/>
                  </a:cubicBezTo>
                  <a:cubicBezTo>
                    <a:pt x="109" y="534"/>
                    <a:pt x="105" y="536"/>
                    <a:pt x="101" y="535"/>
                  </a:cubicBezTo>
                  <a:cubicBezTo>
                    <a:pt x="103" y="539"/>
                    <a:pt x="105" y="537"/>
                    <a:pt x="98" y="538"/>
                  </a:cubicBezTo>
                  <a:cubicBezTo>
                    <a:pt x="93" y="539"/>
                    <a:pt x="90" y="541"/>
                    <a:pt x="83" y="541"/>
                  </a:cubicBezTo>
                  <a:cubicBezTo>
                    <a:pt x="80" y="541"/>
                    <a:pt x="80" y="540"/>
                    <a:pt x="78" y="540"/>
                  </a:cubicBezTo>
                  <a:cubicBezTo>
                    <a:pt x="69" y="539"/>
                    <a:pt x="60" y="544"/>
                    <a:pt x="52" y="542"/>
                  </a:cubicBezTo>
                  <a:cubicBezTo>
                    <a:pt x="52" y="538"/>
                    <a:pt x="47" y="539"/>
                    <a:pt x="45" y="538"/>
                  </a:cubicBezTo>
                  <a:cubicBezTo>
                    <a:pt x="44" y="538"/>
                    <a:pt x="45" y="536"/>
                    <a:pt x="45" y="535"/>
                  </a:cubicBezTo>
                  <a:cubicBezTo>
                    <a:pt x="44" y="535"/>
                    <a:pt x="41" y="536"/>
                    <a:pt x="41" y="535"/>
                  </a:cubicBezTo>
                  <a:cubicBezTo>
                    <a:pt x="40" y="535"/>
                    <a:pt x="41" y="533"/>
                    <a:pt x="41" y="533"/>
                  </a:cubicBezTo>
                  <a:cubicBezTo>
                    <a:pt x="39" y="532"/>
                    <a:pt x="38" y="533"/>
                    <a:pt x="38" y="531"/>
                  </a:cubicBezTo>
                  <a:cubicBezTo>
                    <a:pt x="38" y="531"/>
                    <a:pt x="35" y="529"/>
                    <a:pt x="35" y="528"/>
                  </a:cubicBezTo>
                  <a:cubicBezTo>
                    <a:pt x="34" y="528"/>
                    <a:pt x="35" y="527"/>
                    <a:pt x="34" y="527"/>
                  </a:cubicBezTo>
                  <a:cubicBezTo>
                    <a:pt x="32" y="527"/>
                    <a:pt x="33" y="525"/>
                    <a:pt x="32" y="524"/>
                  </a:cubicBezTo>
                  <a:cubicBezTo>
                    <a:pt x="31" y="523"/>
                    <a:pt x="30" y="524"/>
                    <a:pt x="29" y="523"/>
                  </a:cubicBezTo>
                  <a:cubicBezTo>
                    <a:pt x="29" y="522"/>
                    <a:pt x="30" y="521"/>
                    <a:pt x="29" y="520"/>
                  </a:cubicBezTo>
                  <a:cubicBezTo>
                    <a:pt x="28" y="519"/>
                    <a:pt x="26" y="521"/>
                    <a:pt x="26" y="519"/>
                  </a:cubicBezTo>
                  <a:cubicBezTo>
                    <a:pt x="26" y="518"/>
                    <a:pt x="28" y="516"/>
                    <a:pt x="28" y="517"/>
                  </a:cubicBezTo>
                  <a:cubicBezTo>
                    <a:pt x="26" y="512"/>
                    <a:pt x="20" y="514"/>
                    <a:pt x="21" y="509"/>
                  </a:cubicBezTo>
                  <a:cubicBezTo>
                    <a:pt x="14" y="511"/>
                    <a:pt x="17" y="503"/>
                    <a:pt x="11" y="505"/>
                  </a:cubicBezTo>
                  <a:cubicBezTo>
                    <a:pt x="12" y="503"/>
                    <a:pt x="13" y="502"/>
                    <a:pt x="12" y="500"/>
                  </a:cubicBezTo>
                  <a:cubicBezTo>
                    <a:pt x="12" y="498"/>
                    <a:pt x="9" y="499"/>
                    <a:pt x="7" y="499"/>
                  </a:cubicBezTo>
                  <a:cubicBezTo>
                    <a:pt x="8" y="496"/>
                    <a:pt x="4" y="496"/>
                    <a:pt x="4" y="495"/>
                  </a:cubicBezTo>
                  <a:cubicBezTo>
                    <a:pt x="4" y="492"/>
                    <a:pt x="6" y="493"/>
                    <a:pt x="4" y="489"/>
                  </a:cubicBezTo>
                  <a:cubicBezTo>
                    <a:pt x="4" y="488"/>
                    <a:pt x="3" y="489"/>
                    <a:pt x="3" y="488"/>
                  </a:cubicBezTo>
                  <a:cubicBezTo>
                    <a:pt x="3" y="487"/>
                    <a:pt x="1" y="483"/>
                    <a:pt x="0" y="482"/>
                  </a:cubicBezTo>
                  <a:cubicBezTo>
                    <a:pt x="0" y="480"/>
                    <a:pt x="3" y="482"/>
                    <a:pt x="4" y="481"/>
                  </a:cubicBezTo>
                  <a:cubicBezTo>
                    <a:pt x="5" y="480"/>
                    <a:pt x="4" y="476"/>
                    <a:pt x="7" y="476"/>
                  </a:cubicBezTo>
                  <a:cubicBezTo>
                    <a:pt x="7" y="453"/>
                    <a:pt x="7" y="453"/>
                    <a:pt x="7" y="453"/>
                  </a:cubicBezTo>
                  <a:cubicBezTo>
                    <a:pt x="7" y="451"/>
                    <a:pt x="4" y="452"/>
                    <a:pt x="4" y="451"/>
                  </a:cubicBezTo>
                  <a:cubicBezTo>
                    <a:pt x="4" y="451"/>
                    <a:pt x="5" y="449"/>
                    <a:pt x="5" y="448"/>
                  </a:cubicBezTo>
                  <a:cubicBezTo>
                    <a:pt x="6" y="446"/>
                    <a:pt x="4" y="445"/>
                    <a:pt x="4" y="443"/>
                  </a:cubicBezTo>
                  <a:cubicBezTo>
                    <a:pt x="9" y="449"/>
                    <a:pt x="4" y="433"/>
                    <a:pt x="10" y="439"/>
                  </a:cubicBezTo>
                  <a:cubicBezTo>
                    <a:pt x="11" y="437"/>
                    <a:pt x="9" y="432"/>
                    <a:pt x="11" y="430"/>
                  </a:cubicBezTo>
                  <a:cubicBezTo>
                    <a:pt x="11" y="430"/>
                    <a:pt x="14" y="430"/>
                    <a:pt x="14" y="430"/>
                  </a:cubicBezTo>
                  <a:cubicBezTo>
                    <a:pt x="14" y="429"/>
                    <a:pt x="12" y="428"/>
                    <a:pt x="12" y="426"/>
                  </a:cubicBezTo>
                  <a:cubicBezTo>
                    <a:pt x="18" y="425"/>
                    <a:pt x="17" y="417"/>
                    <a:pt x="22" y="416"/>
                  </a:cubicBezTo>
                  <a:cubicBezTo>
                    <a:pt x="22" y="411"/>
                    <a:pt x="27" y="411"/>
                    <a:pt x="26" y="406"/>
                  </a:cubicBezTo>
                  <a:cubicBezTo>
                    <a:pt x="29" y="407"/>
                    <a:pt x="29" y="405"/>
                    <a:pt x="29" y="404"/>
                  </a:cubicBezTo>
                  <a:cubicBezTo>
                    <a:pt x="38" y="403"/>
                    <a:pt x="44" y="400"/>
                    <a:pt x="43" y="389"/>
                  </a:cubicBezTo>
                  <a:cubicBezTo>
                    <a:pt x="49" y="391"/>
                    <a:pt x="44" y="382"/>
                    <a:pt x="49" y="382"/>
                  </a:cubicBezTo>
                  <a:cubicBezTo>
                    <a:pt x="49" y="374"/>
                    <a:pt x="49" y="374"/>
                    <a:pt x="49" y="374"/>
                  </a:cubicBezTo>
                  <a:cubicBezTo>
                    <a:pt x="51" y="374"/>
                    <a:pt x="52" y="372"/>
                    <a:pt x="55" y="373"/>
                  </a:cubicBezTo>
                  <a:cubicBezTo>
                    <a:pt x="57" y="370"/>
                    <a:pt x="59" y="368"/>
                    <a:pt x="62" y="364"/>
                  </a:cubicBezTo>
                  <a:cubicBezTo>
                    <a:pt x="62" y="363"/>
                    <a:pt x="63" y="364"/>
                    <a:pt x="63" y="363"/>
                  </a:cubicBezTo>
                  <a:cubicBezTo>
                    <a:pt x="63" y="361"/>
                    <a:pt x="67" y="361"/>
                    <a:pt x="66" y="359"/>
                  </a:cubicBezTo>
                  <a:cubicBezTo>
                    <a:pt x="72" y="360"/>
                    <a:pt x="73" y="355"/>
                    <a:pt x="78" y="356"/>
                  </a:cubicBezTo>
                  <a:cubicBezTo>
                    <a:pt x="76" y="361"/>
                    <a:pt x="85" y="356"/>
                    <a:pt x="83" y="361"/>
                  </a:cubicBezTo>
                  <a:cubicBezTo>
                    <a:pt x="85" y="358"/>
                    <a:pt x="97" y="363"/>
                    <a:pt x="97" y="357"/>
                  </a:cubicBezTo>
                  <a:cubicBezTo>
                    <a:pt x="103" y="356"/>
                    <a:pt x="109" y="355"/>
                    <a:pt x="112" y="350"/>
                  </a:cubicBezTo>
                  <a:cubicBezTo>
                    <a:pt x="114" y="350"/>
                    <a:pt x="116" y="350"/>
                    <a:pt x="116" y="349"/>
                  </a:cubicBezTo>
                  <a:cubicBezTo>
                    <a:pt x="119" y="349"/>
                    <a:pt x="119" y="350"/>
                    <a:pt x="122" y="350"/>
                  </a:cubicBezTo>
                  <a:cubicBezTo>
                    <a:pt x="125" y="350"/>
                    <a:pt x="128" y="349"/>
                    <a:pt x="130" y="349"/>
                  </a:cubicBezTo>
                  <a:cubicBezTo>
                    <a:pt x="130" y="349"/>
                    <a:pt x="131" y="350"/>
                    <a:pt x="132" y="350"/>
                  </a:cubicBezTo>
                  <a:cubicBezTo>
                    <a:pt x="135" y="350"/>
                    <a:pt x="141" y="353"/>
                    <a:pt x="147" y="352"/>
                  </a:cubicBezTo>
                  <a:cubicBezTo>
                    <a:pt x="150" y="351"/>
                    <a:pt x="154" y="347"/>
                    <a:pt x="157" y="350"/>
                  </a:cubicBezTo>
                  <a:cubicBezTo>
                    <a:pt x="159" y="353"/>
                    <a:pt x="158" y="350"/>
                    <a:pt x="163" y="350"/>
                  </a:cubicBezTo>
                  <a:cubicBezTo>
                    <a:pt x="163" y="351"/>
                    <a:pt x="164" y="352"/>
                    <a:pt x="164" y="353"/>
                  </a:cubicBezTo>
                  <a:cubicBezTo>
                    <a:pt x="164" y="353"/>
                    <a:pt x="161" y="354"/>
                    <a:pt x="161" y="354"/>
                  </a:cubicBezTo>
                  <a:cubicBezTo>
                    <a:pt x="161" y="356"/>
                    <a:pt x="162" y="355"/>
                    <a:pt x="163" y="356"/>
                  </a:cubicBezTo>
                  <a:cubicBezTo>
                    <a:pt x="163" y="357"/>
                    <a:pt x="161" y="357"/>
                    <a:pt x="161" y="357"/>
                  </a:cubicBezTo>
                  <a:cubicBezTo>
                    <a:pt x="161" y="358"/>
                    <a:pt x="163" y="359"/>
                    <a:pt x="163" y="360"/>
                  </a:cubicBezTo>
                  <a:cubicBezTo>
                    <a:pt x="162" y="364"/>
                    <a:pt x="160" y="366"/>
                    <a:pt x="164" y="371"/>
                  </a:cubicBezTo>
                  <a:cubicBezTo>
                    <a:pt x="165" y="374"/>
                    <a:pt x="166" y="370"/>
                    <a:pt x="168" y="373"/>
                  </a:cubicBezTo>
                  <a:cubicBezTo>
                    <a:pt x="168" y="374"/>
                    <a:pt x="171" y="373"/>
                    <a:pt x="171" y="374"/>
                  </a:cubicBezTo>
                  <a:cubicBezTo>
                    <a:pt x="171" y="374"/>
                    <a:pt x="171" y="377"/>
                    <a:pt x="171" y="377"/>
                  </a:cubicBezTo>
                  <a:cubicBezTo>
                    <a:pt x="172" y="378"/>
                    <a:pt x="175" y="376"/>
                    <a:pt x="175" y="378"/>
                  </a:cubicBezTo>
                  <a:cubicBezTo>
                    <a:pt x="180" y="376"/>
                    <a:pt x="183" y="382"/>
                    <a:pt x="185" y="378"/>
                  </a:cubicBezTo>
                  <a:cubicBezTo>
                    <a:pt x="187" y="378"/>
                    <a:pt x="186" y="381"/>
                    <a:pt x="186" y="381"/>
                  </a:cubicBezTo>
                  <a:cubicBezTo>
                    <a:pt x="189" y="383"/>
                    <a:pt x="190" y="381"/>
                    <a:pt x="193" y="382"/>
                  </a:cubicBezTo>
                  <a:cubicBezTo>
                    <a:pt x="194" y="383"/>
                    <a:pt x="194" y="385"/>
                    <a:pt x="195" y="385"/>
                  </a:cubicBezTo>
                  <a:cubicBezTo>
                    <a:pt x="195" y="386"/>
                    <a:pt x="197" y="385"/>
                    <a:pt x="198" y="385"/>
                  </a:cubicBezTo>
                  <a:cubicBezTo>
                    <a:pt x="199" y="387"/>
                    <a:pt x="200" y="386"/>
                    <a:pt x="202" y="387"/>
                  </a:cubicBezTo>
                  <a:cubicBezTo>
                    <a:pt x="202" y="387"/>
                    <a:pt x="203" y="389"/>
                    <a:pt x="203" y="389"/>
                  </a:cubicBezTo>
                  <a:cubicBezTo>
                    <a:pt x="204" y="390"/>
                    <a:pt x="206" y="388"/>
                    <a:pt x="207" y="388"/>
                  </a:cubicBezTo>
                  <a:cubicBezTo>
                    <a:pt x="207" y="388"/>
                    <a:pt x="208" y="389"/>
                    <a:pt x="209" y="389"/>
                  </a:cubicBezTo>
                  <a:cubicBezTo>
                    <a:pt x="210" y="390"/>
                    <a:pt x="211" y="389"/>
                    <a:pt x="212" y="389"/>
                  </a:cubicBezTo>
                  <a:cubicBezTo>
                    <a:pt x="212" y="388"/>
                    <a:pt x="214" y="388"/>
                    <a:pt x="214" y="387"/>
                  </a:cubicBezTo>
                  <a:cubicBezTo>
                    <a:pt x="214" y="387"/>
                    <a:pt x="217" y="386"/>
                    <a:pt x="216" y="385"/>
                  </a:cubicBezTo>
                  <a:cubicBezTo>
                    <a:pt x="212" y="382"/>
                    <a:pt x="220" y="383"/>
                    <a:pt x="220" y="378"/>
                  </a:cubicBezTo>
                  <a:cubicBezTo>
                    <a:pt x="224" y="379"/>
                    <a:pt x="224" y="376"/>
                    <a:pt x="229" y="377"/>
                  </a:cubicBezTo>
                  <a:cubicBezTo>
                    <a:pt x="229" y="377"/>
                    <a:pt x="230" y="378"/>
                    <a:pt x="230" y="378"/>
                  </a:cubicBezTo>
                  <a:cubicBezTo>
                    <a:pt x="232" y="379"/>
                    <a:pt x="234" y="378"/>
                    <a:pt x="236" y="378"/>
                  </a:cubicBezTo>
                  <a:cubicBezTo>
                    <a:pt x="236" y="378"/>
                    <a:pt x="238" y="381"/>
                    <a:pt x="238" y="381"/>
                  </a:cubicBezTo>
                  <a:cubicBezTo>
                    <a:pt x="239" y="381"/>
                    <a:pt x="241" y="379"/>
                    <a:pt x="243" y="380"/>
                  </a:cubicBezTo>
                  <a:cubicBezTo>
                    <a:pt x="243" y="380"/>
                    <a:pt x="242" y="382"/>
                    <a:pt x="243" y="382"/>
                  </a:cubicBezTo>
                  <a:cubicBezTo>
                    <a:pt x="244" y="383"/>
                    <a:pt x="246" y="380"/>
                    <a:pt x="248" y="381"/>
                  </a:cubicBezTo>
                  <a:cubicBezTo>
                    <a:pt x="249" y="382"/>
                    <a:pt x="245" y="383"/>
                    <a:pt x="245" y="382"/>
                  </a:cubicBezTo>
                  <a:cubicBezTo>
                    <a:pt x="246" y="385"/>
                    <a:pt x="255" y="385"/>
                    <a:pt x="259" y="385"/>
                  </a:cubicBezTo>
                  <a:cubicBezTo>
                    <a:pt x="259" y="391"/>
                    <a:pt x="271" y="389"/>
                    <a:pt x="273" y="385"/>
                  </a:cubicBezTo>
                  <a:cubicBezTo>
                    <a:pt x="274" y="387"/>
                    <a:pt x="280" y="384"/>
                    <a:pt x="282" y="385"/>
                  </a:cubicBezTo>
                  <a:cubicBezTo>
                    <a:pt x="283" y="387"/>
                    <a:pt x="282" y="385"/>
                    <a:pt x="285" y="385"/>
                  </a:cubicBezTo>
                  <a:cubicBezTo>
                    <a:pt x="287" y="386"/>
                    <a:pt x="289" y="387"/>
                    <a:pt x="292" y="387"/>
                  </a:cubicBezTo>
                  <a:cubicBezTo>
                    <a:pt x="294" y="386"/>
                    <a:pt x="295" y="384"/>
                    <a:pt x="299" y="384"/>
                  </a:cubicBezTo>
                  <a:cubicBezTo>
                    <a:pt x="300" y="381"/>
                    <a:pt x="299" y="376"/>
                    <a:pt x="303" y="375"/>
                  </a:cubicBezTo>
                  <a:cubicBezTo>
                    <a:pt x="303" y="373"/>
                    <a:pt x="301" y="373"/>
                    <a:pt x="301" y="370"/>
                  </a:cubicBezTo>
                  <a:cubicBezTo>
                    <a:pt x="306" y="370"/>
                    <a:pt x="306" y="361"/>
                    <a:pt x="310" y="366"/>
                  </a:cubicBezTo>
                  <a:cubicBezTo>
                    <a:pt x="311" y="360"/>
                    <a:pt x="308" y="359"/>
                    <a:pt x="304" y="359"/>
                  </a:cubicBezTo>
                  <a:cubicBezTo>
                    <a:pt x="305" y="357"/>
                    <a:pt x="306" y="355"/>
                    <a:pt x="306" y="353"/>
                  </a:cubicBezTo>
                  <a:cubicBezTo>
                    <a:pt x="304" y="349"/>
                    <a:pt x="296" y="352"/>
                    <a:pt x="294" y="347"/>
                  </a:cubicBezTo>
                  <a:cubicBezTo>
                    <a:pt x="292" y="349"/>
                    <a:pt x="287" y="349"/>
                    <a:pt x="286" y="352"/>
                  </a:cubicBezTo>
                  <a:cubicBezTo>
                    <a:pt x="284" y="352"/>
                    <a:pt x="285" y="349"/>
                    <a:pt x="285" y="349"/>
                  </a:cubicBezTo>
                  <a:cubicBezTo>
                    <a:pt x="282" y="347"/>
                    <a:pt x="278" y="350"/>
                    <a:pt x="275" y="349"/>
                  </a:cubicBezTo>
                  <a:cubicBezTo>
                    <a:pt x="273" y="350"/>
                    <a:pt x="273" y="352"/>
                    <a:pt x="271" y="352"/>
                  </a:cubicBezTo>
                  <a:cubicBezTo>
                    <a:pt x="267" y="352"/>
                    <a:pt x="267" y="346"/>
                    <a:pt x="261" y="347"/>
                  </a:cubicBezTo>
                  <a:cubicBezTo>
                    <a:pt x="261" y="345"/>
                    <a:pt x="259" y="344"/>
                    <a:pt x="259" y="342"/>
                  </a:cubicBezTo>
                  <a:cubicBezTo>
                    <a:pt x="258" y="342"/>
                    <a:pt x="257" y="342"/>
                    <a:pt x="257" y="340"/>
                  </a:cubicBezTo>
                  <a:cubicBezTo>
                    <a:pt x="256" y="339"/>
                    <a:pt x="254" y="338"/>
                    <a:pt x="251" y="338"/>
                  </a:cubicBezTo>
                  <a:cubicBezTo>
                    <a:pt x="254" y="334"/>
                    <a:pt x="252" y="326"/>
                    <a:pt x="251" y="322"/>
                  </a:cubicBezTo>
                  <a:cubicBezTo>
                    <a:pt x="247" y="325"/>
                    <a:pt x="243" y="319"/>
                    <a:pt x="243" y="326"/>
                  </a:cubicBezTo>
                  <a:cubicBezTo>
                    <a:pt x="238" y="324"/>
                    <a:pt x="238" y="328"/>
                    <a:pt x="234" y="325"/>
                  </a:cubicBezTo>
                  <a:cubicBezTo>
                    <a:pt x="234" y="327"/>
                    <a:pt x="234" y="327"/>
                    <a:pt x="233" y="328"/>
                  </a:cubicBezTo>
                  <a:cubicBezTo>
                    <a:pt x="234" y="329"/>
                    <a:pt x="235" y="329"/>
                    <a:pt x="236" y="331"/>
                  </a:cubicBezTo>
                  <a:cubicBezTo>
                    <a:pt x="236" y="332"/>
                    <a:pt x="235" y="334"/>
                    <a:pt x="238" y="333"/>
                  </a:cubicBezTo>
                  <a:cubicBezTo>
                    <a:pt x="237" y="338"/>
                    <a:pt x="237" y="336"/>
                    <a:pt x="240" y="339"/>
                  </a:cubicBezTo>
                  <a:cubicBezTo>
                    <a:pt x="241" y="342"/>
                    <a:pt x="238" y="341"/>
                    <a:pt x="237" y="342"/>
                  </a:cubicBezTo>
                  <a:cubicBezTo>
                    <a:pt x="237" y="342"/>
                    <a:pt x="235" y="347"/>
                    <a:pt x="234" y="346"/>
                  </a:cubicBezTo>
                  <a:cubicBezTo>
                    <a:pt x="231" y="343"/>
                    <a:pt x="234" y="350"/>
                    <a:pt x="229" y="349"/>
                  </a:cubicBezTo>
                  <a:cubicBezTo>
                    <a:pt x="228" y="348"/>
                    <a:pt x="227" y="346"/>
                    <a:pt x="226" y="346"/>
                  </a:cubicBezTo>
                  <a:cubicBezTo>
                    <a:pt x="225" y="344"/>
                    <a:pt x="227" y="343"/>
                    <a:pt x="229" y="343"/>
                  </a:cubicBezTo>
                  <a:cubicBezTo>
                    <a:pt x="227" y="341"/>
                    <a:pt x="222" y="340"/>
                    <a:pt x="226" y="336"/>
                  </a:cubicBezTo>
                  <a:cubicBezTo>
                    <a:pt x="224" y="335"/>
                    <a:pt x="221" y="337"/>
                    <a:pt x="220" y="336"/>
                  </a:cubicBezTo>
                  <a:cubicBezTo>
                    <a:pt x="219" y="335"/>
                    <a:pt x="223" y="335"/>
                    <a:pt x="223" y="335"/>
                  </a:cubicBezTo>
                  <a:cubicBezTo>
                    <a:pt x="223" y="335"/>
                    <a:pt x="219" y="331"/>
                    <a:pt x="216" y="329"/>
                  </a:cubicBezTo>
                  <a:cubicBezTo>
                    <a:pt x="217" y="323"/>
                    <a:pt x="213" y="321"/>
                    <a:pt x="213" y="315"/>
                  </a:cubicBezTo>
                  <a:cubicBezTo>
                    <a:pt x="214" y="313"/>
                    <a:pt x="209" y="315"/>
                    <a:pt x="209" y="314"/>
                  </a:cubicBezTo>
                  <a:cubicBezTo>
                    <a:pt x="209" y="313"/>
                    <a:pt x="211" y="311"/>
                    <a:pt x="210" y="311"/>
                  </a:cubicBezTo>
                  <a:cubicBezTo>
                    <a:pt x="207" y="309"/>
                    <a:pt x="207" y="311"/>
                    <a:pt x="205" y="310"/>
                  </a:cubicBezTo>
                  <a:cubicBezTo>
                    <a:pt x="204" y="309"/>
                    <a:pt x="206" y="308"/>
                    <a:pt x="206" y="307"/>
                  </a:cubicBezTo>
                  <a:cubicBezTo>
                    <a:pt x="206" y="306"/>
                    <a:pt x="204" y="308"/>
                    <a:pt x="205" y="308"/>
                  </a:cubicBezTo>
                  <a:cubicBezTo>
                    <a:pt x="203" y="308"/>
                    <a:pt x="204" y="306"/>
                    <a:pt x="203" y="305"/>
                  </a:cubicBezTo>
                  <a:cubicBezTo>
                    <a:pt x="198" y="306"/>
                    <a:pt x="198" y="302"/>
                    <a:pt x="192" y="303"/>
                  </a:cubicBezTo>
                  <a:cubicBezTo>
                    <a:pt x="192" y="301"/>
                    <a:pt x="190" y="301"/>
                    <a:pt x="189" y="300"/>
                  </a:cubicBezTo>
                  <a:cubicBezTo>
                    <a:pt x="189" y="299"/>
                    <a:pt x="190" y="297"/>
                    <a:pt x="189" y="297"/>
                  </a:cubicBezTo>
                  <a:cubicBezTo>
                    <a:pt x="189" y="296"/>
                    <a:pt x="187" y="297"/>
                    <a:pt x="186" y="297"/>
                  </a:cubicBezTo>
                  <a:cubicBezTo>
                    <a:pt x="186" y="297"/>
                    <a:pt x="186" y="291"/>
                    <a:pt x="185" y="293"/>
                  </a:cubicBezTo>
                  <a:cubicBezTo>
                    <a:pt x="184" y="294"/>
                    <a:pt x="183" y="293"/>
                    <a:pt x="182" y="291"/>
                  </a:cubicBezTo>
                  <a:cubicBezTo>
                    <a:pt x="182" y="291"/>
                    <a:pt x="180" y="290"/>
                    <a:pt x="181" y="288"/>
                  </a:cubicBezTo>
                  <a:cubicBezTo>
                    <a:pt x="176" y="289"/>
                    <a:pt x="177" y="290"/>
                    <a:pt x="172" y="288"/>
                  </a:cubicBezTo>
                  <a:cubicBezTo>
                    <a:pt x="171" y="289"/>
                    <a:pt x="171" y="291"/>
                    <a:pt x="170" y="291"/>
                  </a:cubicBezTo>
                  <a:cubicBezTo>
                    <a:pt x="168" y="295"/>
                    <a:pt x="172" y="294"/>
                    <a:pt x="172" y="297"/>
                  </a:cubicBezTo>
                  <a:cubicBezTo>
                    <a:pt x="172" y="298"/>
                    <a:pt x="175" y="301"/>
                    <a:pt x="175" y="301"/>
                  </a:cubicBezTo>
                  <a:cubicBezTo>
                    <a:pt x="176" y="302"/>
                    <a:pt x="176" y="303"/>
                    <a:pt x="178" y="303"/>
                  </a:cubicBezTo>
                  <a:cubicBezTo>
                    <a:pt x="176" y="307"/>
                    <a:pt x="181" y="306"/>
                    <a:pt x="182" y="308"/>
                  </a:cubicBezTo>
                  <a:cubicBezTo>
                    <a:pt x="183" y="309"/>
                    <a:pt x="184" y="314"/>
                    <a:pt x="185" y="312"/>
                  </a:cubicBezTo>
                  <a:cubicBezTo>
                    <a:pt x="187" y="310"/>
                    <a:pt x="185" y="313"/>
                    <a:pt x="186" y="314"/>
                  </a:cubicBezTo>
                  <a:cubicBezTo>
                    <a:pt x="188" y="315"/>
                    <a:pt x="191" y="314"/>
                    <a:pt x="192" y="318"/>
                  </a:cubicBezTo>
                  <a:cubicBezTo>
                    <a:pt x="194" y="317"/>
                    <a:pt x="194" y="319"/>
                    <a:pt x="195" y="319"/>
                  </a:cubicBezTo>
                  <a:cubicBezTo>
                    <a:pt x="196" y="319"/>
                    <a:pt x="197" y="318"/>
                    <a:pt x="196" y="318"/>
                  </a:cubicBezTo>
                  <a:cubicBezTo>
                    <a:pt x="198" y="318"/>
                    <a:pt x="198" y="322"/>
                    <a:pt x="199" y="319"/>
                  </a:cubicBezTo>
                  <a:cubicBezTo>
                    <a:pt x="202" y="319"/>
                    <a:pt x="198" y="326"/>
                    <a:pt x="203" y="324"/>
                  </a:cubicBezTo>
                  <a:cubicBezTo>
                    <a:pt x="203" y="327"/>
                    <a:pt x="197" y="324"/>
                    <a:pt x="195" y="325"/>
                  </a:cubicBezTo>
                  <a:cubicBezTo>
                    <a:pt x="196" y="326"/>
                    <a:pt x="197" y="326"/>
                    <a:pt x="198" y="328"/>
                  </a:cubicBezTo>
                  <a:cubicBezTo>
                    <a:pt x="199" y="330"/>
                    <a:pt x="195" y="335"/>
                    <a:pt x="198" y="335"/>
                  </a:cubicBezTo>
                  <a:cubicBezTo>
                    <a:pt x="196" y="337"/>
                    <a:pt x="193" y="337"/>
                    <a:pt x="191" y="338"/>
                  </a:cubicBezTo>
                  <a:cubicBezTo>
                    <a:pt x="193" y="337"/>
                    <a:pt x="191" y="332"/>
                    <a:pt x="193" y="332"/>
                  </a:cubicBezTo>
                  <a:cubicBezTo>
                    <a:pt x="192" y="331"/>
                    <a:pt x="193" y="328"/>
                    <a:pt x="191" y="328"/>
                  </a:cubicBezTo>
                  <a:cubicBezTo>
                    <a:pt x="188" y="328"/>
                    <a:pt x="192" y="326"/>
                    <a:pt x="188" y="324"/>
                  </a:cubicBezTo>
                  <a:cubicBezTo>
                    <a:pt x="186" y="323"/>
                    <a:pt x="183" y="323"/>
                    <a:pt x="184" y="319"/>
                  </a:cubicBezTo>
                  <a:cubicBezTo>
                    <a:pt x="178" y="321"/>
                    <a:pt x="177" y="317"/>
                    <a:pt x="172" y="317"/>
                  </a:cubicBezTo>
                  <a:cubicBezTo>
                    <a:pt x="172" y="313"/>
                    <a:pt x="169" y="312"/>
                    <a:pt x="167" y="308"/>
                  </a:cubicBezTo>
                  <a:cubicBezTo>
                    <a:pt x="166" y="307"/>
                    <a:pt x="165" y="308"/>
                    <a:pt x="165" y="307"/>
                  </a:cubicBezTo>
                  <a:cubicBezTo>
                    <a:pt x="165" y="305"/>
                    <a:pt x="163" y="306"/>
                    <a:pt x="163" y="305"/>
                  </a:cubicBezTo>
                  <a:cubicBezTo>
                    <a:pt x="162" y="305"/>
                    <a:pt x="163" y="303"/>
                    <a:pt x="163" y="303"/>
                  </a:cubicBezTo>
                  <a:cubicBezTo>
                    <a:pt x="161" y="302"/>
                    <a:pt x="158" y="303"/>
                    <a:pt x="157" y="303"/>
                  </a:cubicBezTo>
                  <a:cubicBezTo>
                    <a:pt x="156" y="302"/>
                    <a:pt x="159" y="301"/>
                    <a:pt x="160" y="301"/>
                  </a:cubicBezTo>
                  <a:cubicBezTo>
                    <a:pt x="158" y="298"/>
                    <a:pt x="150" y="298"/>
                    <a:pt x="146" y="300"/>
                  </a:cubicBezTo>
                  <a:cubicBezTo>
                    <a:pt x="145" y="301"/>
                    <a:pt x="148" y="301"/>
                    <a:pt x="149" y="301"/>
                  </a:cubicBezTo>
                  <a:cubicBezTo>
                    <a:pt x="147" y="303"/>
                    <a:pt x="146" y="301"/>
                    <a:pt x="144" y="303"/>
                  </a:cubicBezTo>
                  <a:cubicBezTo>
                    <a:pt x="141" y="304"/>
                    <a:pt x="141" y="309"/>
                    <a:pt x="139" y="308"/>
                  </a:cubicBezTo>
                  <a:cubicBezTo>
                    <a:pt x="133" y="308"/>
                    <a:pt x="132" y="303"/>
                    <a:pt x="125" y="304"/>
                  </a:cubicBezTo>
                  <a:cubicBezTo>
                    <a:pt x="123" y="305"/>
                    <a:pt x="123" y="308"/>
                    <a:pt x="119" y="307"/>
                  </a:cubicBezTo>
                  <a:cubicBezTo>
                    <a:pt x="119" y="317"/>
                    <a:pt x="119" y="317"/>
                    <a:pt x="119" y="317"/>
                  </a:cubicBezTo>
                  <a:cubicBezTo>
                    <a:pt x="115" y="319"/>
                    <a:pt x="106" y="317"/>
                    <a:pt x="108" y="325"/>
                  </a:cubicBezTo>
                  <a:cubicBezTo>
                    <a:pt x="99" y="323"/>
                    <a:pt x="106" y="331"/>
                    <a:pt x="98" y="331"/>
                  </a:cubicBezTo>
                  <a:cubicBezTo>
                    <a:pt x="98" y="332"/>
                    <a:pt x="103" y="336"/>
                    <a:pt x="99" y="336"/>
                  </a:cubicBezTo>
                  <a:cubicBezTo>
                    <a:pt x="99" y="341"/>
                    <a:pt x="97" y="336"/>
                    <a:pt x="94" y="340"/>
                  </a:cubicBezTo>
                  <a:cubicBezTo>
                    <a:pt x="94" y="342"/>
                    <a:pt x="94" y="343"/>
                    <a:pt x="95" y="343"/>
                  </a:cubicBezTo>
                  <a:cubicBezTo>
                    <a:pt x="95" y="346"/>
                    <a:pt x="90" y="344"/>
                    <a:pt x="88" y="345"/>
                  </a:cubicBezTo>
                  <a:cubicBezTo>
                    <a:pt x="87" y="345"/>
                    <a:pt x="87" y="348"/>
                    <a:pt x="85" y="349"/>
                  </a:cubicBezTo>
                  <a:cubicBezTo>
                    <a:pt x="81" y="351"/>
                    <a:pt x="74" y="348"/>
                    <a:pt x="70" y="353"/>
                  </a:cubicBezTo>
                  <a:cubicBezTo>
                    <a:pt x="68" y="352"/>
                    <a:pt x="67" y="349"/>
                    <a:pt x="66" y="347"/>
                  </a:cubicBezTo>
                  <a:cubicBezTo>
                    <a:pt x="60" y="346"/>
                    <a:pt x="53" y="349"/>
                    <a:pt x="50" y="347"/>
                  </a:cubicBezTo>
                  <a:cubicBezTo>
                    <a:pt x="51" y="342"/>
                    <a:pt x="53" y="336"/>
                    <a:pt x="49" y="333"/>
                  </a:cubicBezTo>
                  <a:cubicBezTo>
                    <a:pt x="48" y="331"/>
                    <a:pt x="51" y="330"/>
                    <a:pt x="52" y="328"/>
                  </a:cubicBezTo>
                  <a:cubicBezTo>
                    <a:pt x="53" y="324"/>
                    <a:pt x="50" y="319"/>
                    <a:pt x="53" y="317"/>
                  </a:cubicBezTo>
                  <a:cubicBezTo>
                    <a:pt x="52" y="313"/>
                    <a:pt x="52" y="309"/>
                    <a:pt x="49" y="308"/>
                  </a:cubicBezTo>
                  <a:cubicBezTo>
                    <a:pt x="50" y="307"/>
                    <a:pt x="52" y="307"/>
                    <a:pt x="52" y="304"/>
                  </a:cubicBezTo>
                  <a:cubicBezTo>
                    <a:pt x="55" y="305"/>
                    <a:pt x="64" y="301"/>
                    <a:pt x="63" y="307"/>
                  </a:cubicBezTo>
                  <a:cubicBezTo>
                    <a:pt x="66" y="304"/>
                    <a:pt x="80" y="310"/>
                    <a:pt x="83" y="307"/>
                  </a:cubicBezTo>
                  <a:cubicBezTo>
                    <a:pt x="84" y="305"/>
                    <a:pt x="83" y="306"/>
                    <a:pt x="85" y="307"/>
                  </a:cubicBezTo>
                  <a:cubicBezTo>
                    <a:pt x="85" y="307"/>
                    <a:pt x="86" y="305"/>
                    <a:pt x="87" y="305"/>
                  </a:cubicBezTo>
                  <a:cubicBezTo>
                    <a:pt x="87" y="305"/>
                    <a:pt x="87" y="307"/>
                    <a:pt x="87" y="307"/>
                  </a:cubicBezTo>
                  <a:cubicBezTo>
                    <a:pt x="91" y="306"/>
                    <a:pt x="93" y="304"/>
                    <a:pt x="94" y="300"/>
                  </a:cubicBezTo>
                  <a:cubicBezTo>
                    <a:pt x="94" y="298"/>
                    <a:pt x="97" y="291"/>
                    <a:pt x="94" y="287"/>
                  </a:cubicBezTo>
                  <a:cubicBezTo>
                    <a:pt x="92" y="285"/>
                    <a:pt x="95" y="285"/>
                    <a:pt x="92" y="281"/>
                  </a:cubicBezTo>
                  <a:cubicBezTo>
                    <a:pt x="92" y="280"/>
                    <a:pt x="90" y="280"/>
                    <a:pt x="88" y="280"/>
                  </a:cubicBezTo>
                  <a:cubicBezTo>
                    <a:pt x="89" y="279"/>
                    <a:pt x="90" y="278"/>
                    <a:pt x="90" y="276"/>
                  </a:cubicBezTo>
                  <a:cubicBezTo>
                    <a:pt x="88" y="275"/>
                    <a:pt x="87" y="277"/>
                    <a:pt x="87" y="277"/>
                  </a:cubicBezTo>
                  <a:cubicBezTo>
                    <a:pt x="85" y="277"/>
                    <a:pt x="87" y="275"/>
                    <a:pt x="85" y="274"/>
                  </a:cubicBezTo>
                  <a:cubicBezTo>
                    <a:pt x="84" y="274"/>
                    <a:pt x="80" y="274"/>
                    <a:pt x="78" y="273"/>
                  </a:cubicBezTo>
                  <a:cubicBezTo>
                    <a:pt x="78" y="273"/>
                    <a:pt x="78" y="272"/>
                    <a:pt x="77" y="272"/>
                  </a:cubicBezTo>
                  <a:cubicBezTo>
                    <a:pt x="75" y="272"/>
                    <a:pt x="74" y="272"/>
                    <a:pt x="74" y="270"/>
                  </a:cubicBezTo>
                  <a:cubicBezTo>
                    <a:pt x="73" y="266"/>
                    <a:pt x="77" y="269"/>
                    <a:pt x="77" y="269"/>
                  </a:cubicBezTo>
                  <a:cubicBezTo>
                    <a:pt x="81" y="267"/>
                    <a:pt x="84" y="265"/>
                    <a:pt x="92" y="266"/>
                  </a:cubicBezTo>
                  <a:cubicBezTo>
                    <a:pt x="93" y="264"/>
                    <a:pt x="91" y="263"/>
                    <a:pt x="90" y="263"/>
                  </a:cubicBezTo>
                  <a:cubicBezTo>
                    <a:pt x="91" y="259"/>
                    <a:pt x="96" y="263"/>
                    <a:pt x="98" y="263"/>
                  </a:cubicBezTo>
                  <a:cubicBezTo>
                    <a:pt x="99" y="263"/>
                    <a:pt x="102" y="260"/>
                    <a:pt x="102" y="263"/>
                  </a:cubicBezTo>
                  <a:cubicBezTo>
                    <a:pt x="105" y="261"/>
                    <a:pt x="106" y="256"/>
                    <a:pt x="111" y="256"/>
                  </a:cubicBezTo>
                  <a:cubicBezTo>
                    <a:pt x="109" y="251"/>
                    <a:pt x="115" y="254"/>
                    <a:pt x="113" y="249"/>
                  </a:cubicBezTo>
                  <a:cubicBezTo>
                    <a:pt x="122" y="249"/>
                    <a:pt x="122" y="249"/>
                    <a:pt x="122" y="249"/>
                  </a:cubicBezTo>
                  <a:cubicBezTo>
                    <a:pt x="122" y="248"/>
                    <a:pt x="120" y="248"/>
                    <a:pt x="119" y="248"/>
                  </a:cubicBezTo>
                  <a:cubicBezTo>
                    <a:pt x="120" y="246"/>
                    <a:pt x="123" y="247"/>
                    <a:pt x="122" y="242"/>
                  </a:cubicBezTo>
                  <a:cubicBezTo>
                    <a:pt x="126" y="242"/>
                    <a:pt x="125" y="245"/>
                    <a:pt x="127" y="242"/>
                  </a:cubicBezTo>
                  <a:cubicBezTo>
                    <a:pt x="124" y="235"/>
                    <a:pt x="130" y="238"/>
                    <a:pt x="130" y="231"/>
                  </a:cubicBezTo>
                  <a:cubicBezTo>
                    <a:pt x="132" y="231"/>
                    <a:pt x="134" y="231"/>
                    <a:pt x="136" y="231"/>
                  </a:cubicBezTo>
                  <a:cubicBezTo>
                    <a:pt x="138" y="231"/>
                    <a:pt x="138" y="229"/>
                    <a:pt x="139" y="228"/>
                  </a:cubicBezTo>
                  <a:cubicBezTo>
                    <a:pt x="140" y="228"/>
                    <a:pt x="140" y="229"/>
                    <a:pt x="140" y="230"/>
                  </a:cubicBezTo>
                  <a:cubicBezTo>
                    <a:pt x="142" y="230"/>
                    <a:pt x="141" y="228"/>
                    <a:pt x="142" y="228"/>
                  </a:cubicBezTo>
                  <a:cubicBezTo>
                    <a:pt x="143" y="228"/>
                    <a:pt x="146" y="229"/>
                    <a:pt x="147" y="228"/>
                  </a:cubicBezTo>
                  <a:cubicBezTo>
                    <a:pt x="149" y="228"/>
                    <a:pt x="150" y="224"/>
                    <a:pt x="153" y="225"/>
                  </a:cubicBezTo>
                  <a:cubicBezTo>
                    <a:pt x="152" y="222"/>
                    <a:pt x="148" y="223"/>
                    <a:pt x="149" y="218"/>
                  </a:cubicBezTo>
                  <a:cubicBezTo>
                    <a:pt x="152" y="218"/>
                    <a:pt x="150" y="216"/>
                    <a:pt x="150" y="211"/>
                  </a:cubicBezTo>
                  <a:cubicBezTo>
                    <a:pt x="150" y="208"/>
                    <a:pt x="152" y="205"/>
                    <a:pt x="151" y="202"/>
                  </a:cubicBezTo>
                  <a:cubicBezTo>
                    <a:pt x="157" y="202"/>
                    <a:pt x="157" y="202"/>
                    <a:pt x="157" y="202"/>
                  </a:cubicBezTo>
                  <a:cubicBezTo>
                    <a:pt x="161" y="201"/>
                    <a:pt x="154" y="198"/>
                    <a:pt x="160" y="199"/>
                  </a:cubicBezTo>
                  <a:cubicBezTo>
                    <a:pt x="160" y="200"/>
                    <a:pt x="162" y="200"/>
                    <a:pt x="163" y="200"/>
                  </a:cubicBezTo>
                  <a:cubicBezTo>
                    <a:pt x="160" y="203"/>
                    <a:pt x="160" y="200"/>
                    <a:pt x="161" y="204"/>
                  </a:cubicBezTo>
                  <a:cubicBezTo>
                    <a:pt x="162" y="207"/>
                    <a:pt x="161" y="209"/>
                    <a:pt x="164" y="209"/>
                  </a:cubicBezTo>
                  <a:cubicBezTo>
                    <a:pt x="164" y="211"/>
                    <a:pt x="164" y="213"/>
                    <a:pt x="163" y="213"/>
                  </a:cubicBezTo>
                  <a:cubicBezTo>
                    <a:pt x="162" y="215"/>
                    <a:pt x="169" y="210"/>
                    <a:pt x="171" y="214"/>
                  </a:cubicBezTo>
                  <a:cubicBezTo>
                    <a:pt x="170" y="218"/>
                    <a:pt x="162" y="215"/>
                    <a:pt x="161" y="220"/>
                  </a:cubicBezTo>
                  <a:cubicBezTo>
                    <a:pt x="160" y="223"/>
                    <a:pt x="164" y="223"/>
                    <a:pt x="165" y="224"/>
                  </a:cubicBezTo>
                  <a:cubicBezTo>
                    <a:pt x="167" y="225"/>
                    <a:pt x="167" y="227"/>
                    <a:pt x="170" y="227"/>
                  </a:cubicBezTo>
                  <a:cubicBezTo>
                    <a:pt x="168" y="224"/>
                    <a:pt x="164" y="224"/>
                    <a:pt x="171" y="224"/>
                  </a:cubicBezTo>
                  <a:cubicBezTo>
                    <a:pt x="173" y="224"/>
                    <a:pt x="175" y="224"/>
                    <a:pt x="177" y="224"/>
                  </a:cubicBezTo>
                  <a:cubicBezTo>
                    <a:pt x="179" y="224"/>
                    <a:pt x="180" y="225"/>
                    <a:pt x="182" y="225"/>
                  </a:cubicBezTo>
                  <a:cubicBezTo>
                    <a:pt x="186" y="225"/>
                    <a:pt x="187" y="223"/>
                    <a:pt x="191" y="224"/>
                  </a:cubicBezTo>
                  <a:cubicBezTo>
                    <a:pt x="191" y="224"/>
                    <a:pt x="196" y="226"/>
                    <a:pt x="198" y="224"/>
                  </a:cubicBezTo>
                  <a:cubicBezTo>
                    <a:pt x="198" y="224"/>
                    <a:pt x="198" y="223"/>
                    <a:pt x="198" y="223"/>
                  </a:cubicBezTo>
                  <a:cubicBezTo>
                    <a:pt x="202" y="221"/>
                    <a:pt x="206" y="223"/>
                    <a:pt x="207" y="220"/>
                  </a:cubicBezTo>
                  <a:cubicBezTo>
                    <a:pt x="213" y="225"/>
                    <a:pt x="217" y="215"/>
                    <a:pt x="220" y="218"/>
                  </a:cubicBezTo>
                  <a:cubicBezTo>
                    <a:pt x="220" y="213"/>
                    <a:pt x="220" y="213"/>
                    <a:pt x="220" y="213"/>
                  </a:cubicBezTo>
                  <a:cubicBezTo>
                    <a:pt x="223" y="213"/>
                    <a:pt x="222" y="212"/>
                    <a:pt x="223" y="210"/>
                  </a:cubicBezTo>
                  <a:cubicBezTo>
                    <a:pt x="223" y="210"/>
                    <a:pt x="224" y="206"/>
                    <a:pt x="224" y="206"/>
                  </a:cubicBezTo>
                  <a:cubicBezTo>
                    <a:pt x="226" y="204"/>
                    <a:pt x="224" y="204"/>
                    <a:pt x="224" y="202"/>
                  </a:cubicBezTo>
                  <a:cubicBezTo>
                    <a:pt x="228" y="202"/>
                    <a:pt x="230" y="201"/>
                    <a:pt x="230" y="199"/>
                  </a:cubicBezTo>
                  <a:cubicBezTo>
                    <a:pt x="231" y="199"/>
                    <a:pt x="231" y="200"/>
                    <a:pt x="231" y="202"/>
                  </a:cubicBezTo>
                  <a:cubicBezTo>
                    <a:pt x="233" y="200"/>
                    <a:pt x="234" y="200"/>
                    <a:pt x="237" y="200"/>
                  </a:cubicBezTo>
                  <a:cubicBezTo>
                    <a:pt x="238" y="200"/>
                    <a:pt x="238" y="197"/>
                    <a:pt x="240" y="197"/>
                  </a:cubicBezTo>
                  <a:cubicBezTo>
                    <a:pt x="240" y="194"/>
                    <a:pt x="239" y="192"/>
                    <a:pt x="237" y="192"/>
                  </a:cubicBezTo>
                  <a:cubicBezTo>
                    <a:pt x="238" y="190"/>
                    <a:pt x="238" y="189"/>
                    <a:pt x="238" y="186"/>
                  </a:cubicBezTo>
                  <a:cubicBezTo>
                    <a:pt x="241" y="187"/>
                    <a:pt x="243" y="186"/>
                    <a:pt x="243" y="183"/>
                  </a:cubicBezTo>
                  <a:cubicBezTo>
                    <a:pt x="246" y="187"/>
                    <a:pt x="247" y="182"/>
                    <a:pt x="252" y="183"/>
                  </a:cubicBezTo>
                  <a:cubicBezTo>
                    <a:pt x="253" y="183"/>
                    <a:pt x="254" y="185"/>
                    <a:pt x="254" y="185"/>
                  </a:cubicBezTo>
                  <a:cubicBezTo>
                    <a:pt x="255" y="185"/>
                    <a:pt x="255" y="183"/>
                    <a:pt x="257" y="183"/>
                  </a:cubicBezTo>
                  <a:cubicBezTo>
                    <a:pt x="258" y="183"/>
                    <a:pt x="260" y="185"/>
                    <a:pt x="259" y="185"/>
                  </a:cubicBezTo>
                  <a:cubicBezTo>
                    <a:pt x="261" y="184"/>
                    <a:pt x="260" y="183"/>
                    <a:pt x="261" y="182"/>
                  </a:cubicBezTo>
                  <a:cubicBezTo>
                    <a:pt x="261" y="181"/>
                    <a:pt x="263" y="182"/>
                    <a:pt x="264" y="182"/>
                  </a:cubicBezTo>
                  <a:cubicBezTo>
                    <a:pt x="266" y="180"/>
                    <a:pt x="265" y="178"/>
                    <a:pt x="269" y="179"/>
                  </a:cubicBezTo>
                  <a:cubicBezTo>
                    <a:pt x="267" y="177"/>
                    <a:pt x="269" y="172"/>
                    <a:pt x="265" y="172"/>
                  </a:cubicBezTo>
                  <a:cubicBezTo>
                    <a:pt x="262" y="170"/>
                    <a:pt x="263" y="175"/>
                    <a:pt x="262" y="175"/>
                  </a:cubicBezTo>
                  <a:cubicBezTo>
                    <a:pt x="261" y="175"/>
                    <a:pt x="261" y="173"/>
                    <a:pt x="259" y="173"/>
                  </a:cubicBezTo>
                  <a:cubicBezTo>
                    <a:pt x="259" y="174"/>
                    <a:pt x="258" y="175"/>
                    <a:pt x="258" y="175"/>
                  </a:cubicBezTo>
                  <a:cubicBezTo>
                    <a:pt x="257" y="175"/>
                    <a:pt x="257" y="173"/>
                    <a:pt x="255" y="173"/>
                  </a:cubicBezTo>
                  <a:cubicBezTo>
                    <a:pt x="253" y="174"/>
                    <a:pt x="251" y="176"/>
                    <a:pt x="248" y="175"/>
                  </a:cubicBezTo>
                  <a:cubicBezTo>
                    <a:pt x="247" y="175"/>
                    <a:pt x="247" y="177"/>
                    <a:pt x="247" y="178"/>
                  </a:cubicBezTo>
                  <a:cubicBezTo>
                    <a:pt x="241" y="176"/>
                    <a:pt x="235" y="178"/>
                    <a:pt x="230" y="176"/>
                  </a:cubicBezTo>
                  <a:cubicBezTo>
                    <a:pt x="230" y="176"/>
                    <a:pt x="230" y="174"/>
                    <a:pt x="230" y="173"/>
                  </a:cubicBezTo>
                  <a:cubicBezTo>
                    <a:pt x="229" y="172"/>
                    <a:pt x="225" y="174"/>
                    <a:pt x="224" y="172"/>
                  </a:cubicBezTo>
                  <a:cubicBezTo>
                    <a:pt x="228" y="164"/>
                    <a:pt x="226" y="160"/>
                    <a:pt x="224" y="151"/>
                  </a:cubicBezTo>
                  <a:cubicBezTo>
                    <a:pt x="228" y="151"/>
                    <a:pt x="234" y="145"/>
                    <a:pt x="236" y="148"/>
                  </a:cubicBezTo>
                  <a:cubicBezTo>
                    <a:pt x="238" y="147"/>
                    <a:pt x="235" y="146"/>
                    <a:pt x="237" y="143"/>
                  </a:cubicBezTo>
                  <a:cubicBezTo>
                    <a:pt x="241" y="143"/>
                    <a:pt x="242" y="135"/>
                    <a:pt x="243" y="133"/>
                  </a:cubicBezTo>
                  <a:cubicBezTo>
                    <a:pt x="243" y="133"/>
                    <a:pt x="245" y="133"/>
                    <a:pt x="245" y="133"/>
                  </a:cubicBezTo>
                  <a:cubicBezTo>
                    <a:pt x="246" y="130"/>
                    <a:pt x="240" y="129"/>
                    <a:pt x="243" y="126"/>
                  </a:cubicBezTo>
                  <a:cubicBezTo>
                    <a:pt x="241" y="127"/>
                    <a:pt x="237" y="125"/>
                    <a:pt x="234" y="126"/>
                  </a:cubicBezTo>
                  <a:cubicBezTo>
                    <a:pt x="231" y="126"/>
                    <a:pt x="228" y="129"/>
                    <a:pt x="224" y="129"/>
                  </a:cubicBezTo>
                  <a:cubicBezTo>
                    <a:pt x="222" y="127"/>
                    <a:pt x="222" y="137"/>
                    <a:pt x="223" y="134"/>
                  </a:cubicBezTo>
                  <a:cubicBezTo>
                    <a:pt x="222" y="137"/>
                    <a:pt x="221" y="133"/>
                    <a:pt x="220" y="134"/>
                  </a:cubicBezTo>
                  <a:cubicBezTo>
                    <a:pt x="219" y="136"/>
                    <a:pt x="221" y="138"/>
                    <a:pt x="220" y="140"/>
                  </a:cubicBezTo>
                  <a:cubicBezTo>
                    <a:pt x="220" y="140"/>
                    <a:pt x="216" y="143"/>
                    <a:pt x="214" y="145"/>
                  </a:cubicBezTo>
                  <a:cubicBezTo>
                    <a:pt x="211" y="150"/>
                    <a:pt x="211" y="153"/>
                    <a:pt x="205" y="152"/>
                  </a:cubicBezTo>
                  <a:cubicBezTo>
                    <a:pt x="204" y="154"/>
                    <a:pt x="207" y="156"/>
                    <a:pt x="205" y="157"/>
                  </a:cubicBezTo>
                  <a:cubicBezTo>
                    <a:pt x="203" y="157"/>
                    <a:pt x="204" y="159"/>
                    <a:pt x="203" y="159"/>
                  </a:cubicBezTo>
                  <a:cubicBezTo>
                    <a:pt x="203" y="160"/>
                    <a:pt x="201" y="159"/>
                    <a:pt x="200" y="159"/>
                  </a:cubicBezTo>
                  <a:cubicBezTo>
                    <a:pt x="200" y="160"/>
                    <a:pt x="201" y="162"/>
                    <a:pt x="200" y="162"/>
                  </a:cubicBezTo>
                  <a:cubicBezTo>
                    <a:pt x="200" y="162"/>
                    <a:pt x="199" y="162"/>
                    <a:pt x="199" y="162"/>
                  </a:cubicBezTo>
                  <a:cubicBezTo>
                    <a:pt x="198" y="164"/>
                    <a:pt x="200" y="168"/>
                    <a:pt x="198" y="168"/>
                  </a:cubicBezTo>
                  <a:cubicBezTo>
                    <a:pt x="198" y="169"/>
                    <a:pt x="202" y="170"/>
                    <a:pt x="199" y="171"/>
                  </a:cubicBezTo>
                  <a:cubicBezTo>
                    <a:pt x="201" y="172"/>
                    <a:pt x="202" y="175"/>
                    <a:pt x="206" y="175"/>
                  </a:cubicBezTo>
                  <a:cubicBezTo>
                    <a:pt x="206" y="177"/>
                    <a:pt x="207" y="178"/>
                    <a:pt x="209" y="179"/>
                  </a:cubicBezTo>
                  <a:cubicBezTo>
                    <a:pt x="208" y="180"/>
                    <a:pt x="207" y="181"/>
                    <a:pt x="206" y="182"/>
                  </a:cubicBezTo>
                  <a:cubicBezTo>
                    <a:pt x="205" y="183"/>
                    <a:pt x="206" y="185"/>
                    <a:pt x="205" y="186"/>
                  </a:cubicBezTo>
                  <a:cubicBezTo>
                    <a:pt x="203" y="187"/>
                    <a:pt x="202" y="188"/>
                    <a:pt x="199" y="187"/>
                  </a:cubicBezTo>
                  <a:cubicBezTo>
                    <a:pt x="198" y="193"/>
                    <a:pt x="194" y="195"/>
                    <a:pt x="195" y="203"/>
                  </a:cubicBezTo>
                  <a:cubicBezTo>
                    <a:pt x="190" y="201"/>
                    <a:pt x="190" y="210"/>
                    <a:pt x="186" y="210"/>
                  </a:cubicBezTo>
                  <a:cubicBezTo>
                    <a:pt x="186" y="210"/>
                    <a:pt x="185" y="210"/>
                    <a:pt x="185" y="210"/>
                  </a:cubicBezTo>
                  <a:cubicBezTo>
                    <a:pt x="183" y="210"/>
                    <a:pt x="185" y="212"/>
                    <a:pt x="184" y="213"/>
                  </a:cubicBezTo>
                  <a:cubicBezTo>
                    <a:pt x="181" y="214"/>
                    <a:pt x="178" y="211"/>
                    <a:pt x="177" y="214"/>
                  </a:cubicBezTo>
                  <a:cubicBezTo>
                    <a:pt x="174" y="214"/>
                    <a:pt x="176" y="208"/>
                    <a:pt x="175" y="206"/>
                  </a:cubicBezTo>
                  <a:cubicBezTo>
                    <a:pt x="174" y="205"/>
                    <a:pt x="174" y="202"/>
                    <a:pt x="172" y="202"/>
                  </a:cubicBezTo>
                  <a:cubicBezTo>
                    <a:pt x="169" y="201"/>
                    <a:pt x="174" y="197"/>
                    <a:pt x="168" y="197"/>
                  </a:cubicBezTo>
                  <a:cubicBezTo>
                    <a:pt x="171" y="194"/>
                    <a:pt x="166" y="193"/>
                    <a:pt x="165" y="192"/>
                  </a:cubicBezTo>
                  <a:cubicBezTo>
                    <a:pt x="165" y="191"/>
                    <a:pt x="167" y="190"/>
                    <a:pt x="167" y="189"/>
                  </a:cubicBezTo>
                  <a:cubicBezTo>
                    <a:pt x="167" y="185"/>
                    <a:pt x="163" y="183"/>
                    <a:pt x="160" y="180"/>
                  </a:cubicBezTo>
                  <a:cubicBezTo>
                    <a:pt x="155" y="182"/>
                    <a:pt x="157" y="189"/>
                    <a:pt x="150" y="187"/>
                  </a:cubicBezTo>
                  <a:cubicBezTo>
                    <a:pt x="150" y="189"/>
                    <a:pt x="152" y="189"/>
                    <a:pt x="153" y="189"/>
                  </a:cubicBezTo>
                  <a:cubicBezTo>
                    <a:pt x="153" y="190"/>
                    <a:pt x="151" y="190"/>
                    <a:pt x="150" y="190"/>
                  </a:cubicBezTo>
                  <a:cubicBezTo>
                    <a:pt x="147" y="190"/>
                    <a:pt x="149" y="195"/>
                    <a:pt x="146" y="195"/>
                  </a:cubicBezTo>
                  <a:cubicBezTo>
                    <a:pt x="139" y="196"/>
                    <a:pt x="141" y="189"/>
                    <a:pt x="135" y="190"/>
                  </a:cubicBezTo>
                  <a:cubicBezTo>
                    <a:pt x="135" y="189"/>
                    <a:pt x="136" y="189"/>
                    <a:pt x="137" y="189"/>
                  </a:cubicBezTo>
                  <a:cubicBezTo>
                    <a:pt x="139" y="185"/>
                    <a:pt x="133" y="182"/>
                    <a:pt x="137" y="180"/>
                  </a:cubicBezTo>
                  <a:cubicBezTo>
                    <a:pt x="136" y="179"/>
                    <a:pt x="135" y="178"/>
                    <a:pt x="133" y="178"/>
                  </a:cubicBezTo>
                  <a:cubicBezTo>
                    <a:pt x="132" y="176"/>
                    <a:pt x="135" y="175"/>
                    <a:pt x="135" y="175"/>
                  </a:cubicBezTo>
                  <a:cubicBezTo>
                    <a:pt x="135" y="173"/>
                    <a:pt x="132" y="173"/>
                    <a:pt x="132" y="172"/>
                  </a:cubicBezTo>
                  <a:cubicBezTo>
                    <a:pt x="132" y="171"/>
                    <a:pt x="134" y="163"/>
                    <a:pt x="132" y="168"/>
                  </a:cubicBezTo>
                  <a:cubicBezTo>
                    <a:pt x="129" y="167"/>
                    <a:pt x="131" y="165"/>
                    <a:pt x="133" y="165"/>
                  </a:cubicBezTo>
                  <a:cubicBezTo>
                    <a:pt x="130" y="160"/>
                    <a:pt x="138" y="159"/>
                    <a:pt x="135" y="158"/>
                  </a:cubicBezTo>
                  <a:cubicBezTo>
                    <a:pt x="135" y="156"/>
                    <a:pt x="139" y="158"/>
                    <a:pt x="139" y="155"/>
                  </a:cubicBezTo>
                  <a:cubicBezTo>
                    <a:pt x="139" y="153"/>
                    <a:pt x="140" y="155"/>
                    <a:pt x="140" y="155"/>
                  </a:cubicBezTo>
                  <a:cubicBezTo>
                    <a:pt x="141" y="154"/>
                    <a:pt x="141" y="153"/>
                    <a:pt x="143" y="152"/>
                  </a:cubicBezTo>
                  <a:cubicBezTo>
                    <a:pt x="145" y="152"/>
                    <a:pt x="144" y="150"/>
                    <a:pt x="144" y="148"/>
                  </a:cubicBezTo>
                  <a:cubicBezTo>
                    <a:pt x="147" y="149"/>
                    <a:pt x="149" y="148"/>
                    <a:pt x="149" y="145"/>
                  </a:cubicBezTo>
                  <a:cubicBezTo>
                    <a:pt x="153" y="144"/>
                    <a:pt x="150" y="150"/>
                    <a:pt x="156" y="148"/>
                  </a:cubicBezTo>
                  <a:cubicBezTo>
                    <a:pt x="156" y="147"/>
                    <a:pt x="154" y="147"/>
                    <a:pt x="153" y="147"/>
                  </a:cubicBezTo>
                  <a:cubicBezTo>
                    <a:pt x="157" y="144"/>
                    <a:pt x="161" y="145"/>
                    <a:pt x="164" y="141"/>
                  </a:cubicBezTo>
                  <a:cubicBezTo>
                    <a:pt x="164" y="141"/>
                    <a:pt x="164" y="139"/>
                    <a:pt x="164" y="138"/>
                  </a:cubicBezTo>
                  <a:cubicBezTo>
                    <a:pt x="164" y="138"/>
                    <a:pt x="166" y="139"/>
                    <a:pt x="167" y="138"/>
                  </a:cubicBezTo>
                  <a:cubicBezTo>
                    <a:pt x="167" y="137"/>
                    <a:pt x="166" y="135"/>
                    <a:pt x="167" y="134"/>
                  </a:cubicBezTo>
                  <a:cubicBezTo>
                    <a:pt x="167" y="133"/>
                    <a:pt x="171" y="132"/>
                    <a:pt x="171" y="131"/>
                  </a:cubicBezTo>
                  <a:cubicBezTo>
                    <a:pt x="172" y="130"/>
                    <a:pt x="170" y="127"/>
                    <a:pt x="171" y="126"/>
                  </a:cubicBezTo>
                  <a:cubicBezTo>
                    <a:pt x="171" y="125"/>
                    <a:pt x="173" y="128"/>
                    <a:pt x="174" y="127"/>
                  </a:cubicBezTo>
                  <a:cubicBezTo>
                    <a:pt x="173" y="128"/>
                    <a:pt x="176" y="120"/>
                    <a:pt x="175" y="120"/>
                  </a:cubicBezTo>
                  <a:cubicBezTo>
                    <a:pt x="178" y="124"/>
                    <a:pt x="179" y="118"/>
                    <a:pt x="182" y="117"/>
                  </a:cubicBezTo>
                  <a:cubicBezTo>
                    <a:pt x="182" y="115"/>
                    <a:pt x="185" y="114"/>
                    <a:pt x="182" y="113"/>
                  </a:cubicBezTo>
                  <a:cubicBezTo>
                    <a:pt x="182" y="110"/>
                    <a:pt x="186" y="113"/>
                    <a:pt x="186" y="109"/>
                  </a:cubicBezTo>
                  <a:cubicBezTo>
                    <a:pt x="187" y="107"/>
                    <a:pt x="189" y="108"/>
                    <a:pt x="191" y="108"/>
                  </a:cubicBezTo>
                  <a:cubicBezTo>
                    <a:pt x="191" y="106"/>
                    <a:pt x="190" y="105"/>
                    <a:pt x="189" y="105"/>
                  </a:cubicBezTo>
                  <a:cubicBezTo>
                    <a:pt x="193" y="102"/>
                    <a:pt x="196" y="101"/>
                    <a:pt x="199" y="101"/>
                  </a:cubicBezTo>
                  <a:cubicBezTo>
                    <a:pt x="201" y="99"/>
                    <a:pt x="199" y="98"/>
                    <a:pt x="200" y="95"/>
                  </a:cubicBezTo>
                  <a:cubicBezTo>
                    <a:pt x="202" y="94"/>
                    <a:pt x="205" y="93"/>
                    <a:pt x="205" y="91"/>
                  </a:cubicBezTo>
                  <a:cubicBezTo>
                    <a:pt x="205" y="87"/>
                    <a:pt x="209" y="92"/>
                    <a:pt x="209" y="86"/>
                  </a:cubicBezTo>
                  <a:cubicBezTo>
                    <a:pt x="214" y="85"/>
                    <a:pt x="220" y="89"/>
                    <a:pt x="220" y="81"/>
                  </a:cubicBezTo>
                  <a:cubicBezTo>
                    <a:pt x="223" y="83"/>
                    <a:pt x="229" y="79"/>
                    <a:pt x="233" y="82"/>
                  </a:cubicBezTo>
                  <a:cubicBezTo>
                    <a:pt x="234" y="81"/>
                    <a:pt x="235" y="80"/>
                    <a:pt x="236" y="78"/>
                  </a:cubicBezTo>
                  <a:cubicBezTo>
                    <a:pt x="240" y="76"/>
                    <a:pt x="243" y="82"/>
                    <a:pt x="243" y="77"/>
                  </a:cubicBezTo>
                  <a:cubicBezTo>
                    <a:pt x="245" y="77"/>
                    <a:pt x="245" y="80"/>
                    <a:pt x="248" y="81"/>
                  </a:cubicBezTo>
                  <a:cubicBezTo>
                    <a:pt x="250" y="80"/>
                    <a:pt x="249" y="76"/>
                    <a:pt x="254" y="78"/>
                  </a:cubicBezTo>
                  <a:cubicBezTo>
                    <a:pt x="254" y="80"/>
                    <a:pt x="252" y="80"/>
                    <a:pt x="252" y="82"/>
                  </a:cubicBezTo>
                  <a:cubicBezTo>
                    <a:pt x="253" y="83"/>
                    <a:pt x="260" y="76"/>
                    <a:pt x="264" y="79"/>
                  </a:cubicBezTo>
                  <a:cubicBezTo>
                    <a:pt x="265" y="81"/>
                    <a:pt x="264" y="79"/>
                    <a:pt x="266" y="79"/>
                  </a:cubicBezTo>
                  <a:cubicBezTo>
                    <a:pt x="269" y="80"/>
                    <a:pt x="272" y="82"/>
                    <a:pt x="276" y="81"/>
                  </a:cubicBezTo>
                  <a:cubicBezTo>
                    <a:pt x="276" y="82"/>
                    <a:pt x="277" y="84"/>
                    <a:pt x="276" y="85"/>
                  </a:cubicBezTo>
                  <a:cubicBezTo>
                    <a:pt x="276" y="86"/>
                    <a:pt x="274" y="85"/>
                    <a:pt x="273" y="85"/>
                  </a:cubicBezTo>
                  <a:cubicBezTo>
                    <a:pt x="272" y="86"/>
                    <a:pt x="273" y="89"/>
                    <a:pt x="271" y="88"/>
                  </a:cubicBezTo>
                  <a:cubicBezTo>
                    <a:pt x="273" y="91"/>
                    <a:pt x="282" y="89"/>
                    <a:pt x="285" y="88"/>
                  </a:cubicBezTo>
                  <a:cubicBezTo>
                    <a:pt x="288" y="86"/>
                    <a:pt x="287" y="90"/>
                    <a:pt x="287" y="91"/>
                  </a:cubicBezTo>
                  <a:cubicBezTo>
                    <a:pt x="289" y="92"/>
                    <a:pt x="292" y="90"/>
                    <a:pt x="292" y="92"/>
                  </a:cubicBezTo>
                  <a:cubicBezTo>
                    <a:pt x="302" y="90"/>
                    <a:pt x="304" y="98"/>
                    <a:pt x="310" y="95"/>
                  </a:cubicBezTo>
                  <a:cubicBezTo>
                    <a:pt x="309" y="99"/>
                    <a:pt x="314" y="97"/>
                    <a:pt x="314" y="101"/>
                  </a:cubicBezTo>
                  <a:cubicBezTo>
                    <a:pt x="318" y="101"/>
                    <a:pt x="323" y="100"/>
                    <a:pt x="320" y="103"/>
                  </a:cubicBezTo>
                  <a:cubicBezTo>
                    <a:pt x="323" y="104"/>
                    <a:pt x="326" y="104"/>
                    <a:pt x="328" y="105"/>
                  </a:cubicBezTo>
                  <a:cubicBezTo>
                    <a:pt x="328" y="105"/>
                    <a:pt x="328" y="107"/>
                    <a:pt x="328" y="108"/>
                  </a:cubicBezTo>
                  <a:cubicBezTo>
                    <a:pt x="329" y="108"/>
                    <a:pt x="332" y="107"/>
                    <a:pt x="332" y="108"/>
                  </a:cubicBezTo>
                  <a:cubicBezTo>
                    <a:pt x="334" y="113"/>
                    <a:pt x="334" y="115"/>
                    <a:pt x="332" y="120"/>
                  </a:cubicBezTo>
                  <a:cubicBezTo>
                    <a:pt x="330" y="117"/>
                    <a:pt x="327" y="121"/>
                    <a:pt x="324" y="122"/>
                  </a:cubicBezTo>
                  <a:cubicBezTo>
                    <a:pt x="320" y="122"/>
                    <a:pt x="315" y="117"/>
                    <a:pt x="311" y="122"/>
                  </a:cubicBezTo>
                  <a:cubicBezTo>
                    <a:pt x="310" y="122"/>
                    <a:pt x="311" y="119"/>
                    <a:pt x="310" y="119"/>
                  </a:cubicBezTo>
                  <a:cubicBezTo>
                    <a:pt x="308" y="118"/>
                    <a:pt x="308" y="120"/>
                    <a:pt x="307" y="120"/>
                  </a:cubicBezTo>
                  <a:cubicBezTo>
                    <a:pt x="306" y="120"/>
                    <a:pt x="305" y="117"/>
                    <a:pt x="304" y="117"/>
                  </a:cubicBezTo>
                  <a:cubicBezTo>
                    <a:pt x="302" y="117"/>
                    <a:pt x="298" y="121"/>
                    <a:pt x="299" y="116"/>
                  </a:cubicBezTo>
                  <a:cubicBezTo>
                    <a:pt x="294" y="118"/>
                    <a:pt x="295" y="116"/>
                    <a:pt x="290" y="116"/>
                  </a:cubicBezTo>
                  <a:cubicBezTo>
                    <a:pt x="290" y="118"/>
                    <a:pt x="291" y="119"/>
                    <a:pt x="293" y="119"/>
                  </a:cubicBezTo>
                  <a:cubicBezTo>
                    <a:pt x="295" y="118"/>
                    <a:pt x="295" y="120"/>
                    <a:pt x="297" y="120"/>
                  </a:cubicBezTo>
                  <a:cubicBezTo>
                    <a:pt x="295" y="123"/>
                    <a:pt x="297" y="122"/>
                    <a:pt x="299" y="123"/>
                  </a:cubicBezTo>
                  <a:cubicBezTo>
                    <a:pt x="299" y="123"/>
                    <a:pt x="298" y="125"/>
                    <a:pt x="299" y="126"/>
                  </a:cubicBezTo>
                  <a:cubicBezTo>
                    <a:pt x="299" y="127"/>
                    <a:pt x="301" y="127"/>
                    <a:pt x="301" y="129"/>
                  </a:cubicBezTo>
                  <a:cubicBezTo>
                    <a:pt x="302" y="130"/>
                    <a:pt x="305" y="134"/>
                    <a:pt x="304" y="138"/>
                  </a:cubicBezTo>
                  <a:cubicBezTo>
                    <a:pt x="305" y="143"/>
                    <a:pt x="313" y="140"/>
                    <a:pt x="314" y="144"/>
                  </a:cubicBezTo>
                  <a:cubicBezTo>
                    <a:pt x="316" y="143"/>
                    <a:pt x="316" y="141"/>
                    <a:pt x="318" y="141"/>
                  </a:cubicBezTo>
                  <a:cubicBezTo>
                    <a:pt x="318" y="137"/>
                    <a:pt x="312" y="138"/>
                    <a:pt x="310" y="136"/>
                  </a:cubicBezTo>
                  <a:cubicBezTo>
                    <a:pt x="309" y="130"/>
                    <a:pt x="318" y="134"/>
                    <a:pt x="321" y="133"/>
                  </a:cubicBezTo>
                  <a:cubicBezTo>
                    <a:pt x="321" y="136"/>
                    <a:pt x="327" y="132"/>
                    <a:pt x="325" y="137"/>
                  </a:cubicBezTo>
                  <a:cubicBezTo>
                    <a:pt x="329" y="139"/>
                    <a:pt x="331" y="133"/>
                    <a:pt x="331" y="138"/>
                  </a:cubicBezTo>
                  <a:cubicBezTo>
                    <a:pt x="335" y="136"/>
                    <a:pt x="331" y="131"/>
                    <a:pt x="328" y="131"/>
                  </a:cubicBezTo>
                  <a:cubicBezTo>
                    <a:pt x="329" y="129"/>
                    <a:pt x="332" y="128"/>
                    <a:pt x="335" y="127"/>
                  </a:cubicBezTo>
                  <a:cubicBezTo>
                    <a:pt x="337" y="125"/>
                    <a:pt x="337" y="122"/>
                    <a:pt x="339" y="120"/>
                  </a:cubicBezTo>
                  <a:cubicBezTo>
                    <a:pt x="345" y="120"/>
                    <a:pt x="348" y="121"/>
                    <a:pt x="352" y="123"/>
                  </a:cubicBezTo>
                  <a:cubicBezTo>
                    <a:pt x="353" y="123"/>
                    <a:pt x="353" y="120"/>
                    <a:pt x="355" y="120"/>
                  </a:cubicBezTo>
                  <a:cubicBezTo>
                    <a:pt x="355" y="118"/>
                    <a:pt x="354" y="117"/>
                    <a:pt x="352" y="116"/>
                  </a:cubicBezTo>
                  <a:cubicBezTo>
                    <a:pt x="354" y="111"/>
                    <a:pt x="354" y="106"/>
                    <a:pt x="353" y="101"/>
                  </a:cubicBezTo>
                  <a:cubicBezTo>
                    <a:pt x="358" y="100"/>
                    <a:pt x="362" y="100"/>
                    <a:pt x="365" y="102"/>
                  </a:cubicBezTo>
                  <a:cubicBezTo>
                    <a:pt x="365" y="102"/>
                    <a:pt x="369" y="103"/>
                    <a:pt x="369" y="106"/>
                  </a:cubicBezTo>
                  <a:cubicBezTo>
                    <a:pt x="360" y="106"/>
                    <a:pt x="360" y="106"/>
                    <a:pt x="360" y="106"/>
                  </a:cubicBezTo>
                  <a:cubicBezTo>
                    <a:pt x="360" y="110"/>
                    <a:pt x="360" y="110"/>
                    <a:pt x="360" y="110"/>
                  </a:cubicBezTo>
                  <a:cubicBezTo>
                    <a:pt x="364" y="114"/>
                    <a:pt x="365" y="110"/>
                    <a:pt x="367" y="112"/>
                  </a:cubicBezTo>
                  <a:cubicBezTo>
                    <a:pt x="369" y="113"/>
                    <a:pt x="363" y="113"/>
                    <a:pt x="363" y="113"/>
                  </a:cubicBezTo>
                  <a:cubicBezTo>
                    <a:pt x="362" y="116"/>
                    <a:pt x="367" y="113"/>
                    <a:pt x="369" y="116"/>
                  </a:cubicBezTo>
                  <a:cubicBezTo>
                    <a:pt x="371" y="115"/>
                    <a:pt x="374" y="113"/>
                    <a:pt x="376" y="110"/>
                  </a:cubicBezTo>
                  <a:cubicBezTo>
                    <a:pt x="376" y="110"/>
                    <a:pt x="378" y="109"/>
                    <a:pt x="377" y="108"/>
                  </a:cubicBezTo>
                  <a:cubicBezTo>
                    <a:pt x="384" y="109"/>
                    <a:pt x="383" y="104"/>
                    <a:pt x="388" y="105"/>
                  </a:cubicBezTo>
                  <a:cubicBezTo>
                    <a:pt x="390" y="104"/>
                    <a:pt x="391" y="103"/>
                    <a:pt x="391" y="101"/>
                  </a:cubicBezTo>
                  <a:cubicBezTo>
                    <a:pt x="394" y="101"/>
                    <a:pt x="395" y="99"/>
                    <a:pt x="395" y="98"/>
                  </a:cubicBezTo>
                  <a:cubicBezTo>
                    <a:pt x="401" y="102"/>
                    <a:pt x="405" y="95"/>
                    <a:pt x="411" y="95"/>
                  </a:cubicBezTo>
                  <a:cubicBezTo>
                    <a:pt x="411" y="101"/>
                    <a:pt x="411" y="101"/>
                    <a:pt x="411" y="101"/>
                  </a:cubicBezTo>
                  <a:cubicBezTo>
                    <a:pt x="416" y="101"/>
                    <a:pt x="420" y="100"/>
                    <a:pt x="423" y="99"/>
                  </a:cubicBezTo>
                  <a:cubicBezTo>
                    <a:pt x="424" y="99"/>
                    <a:pt x="426" y="99"/>
                    <a:pt x="426" y="99"/>
                  </a:cubicBezTo>
                  <a:cubicBezTo>
                    <a:pt x="426" y="99"/>
                    <a:pt x="426" y="98"/>
                    <a:pt x="426" y="98"/>
                  </a:cubicBezTo>
                  <a:cubicBezTo>
                    <a:pt x="429" y="97"/>
                    <a:pt x="433" y="98"/>
                    <a:pt x="433" y="94"/>
                  </a:cubicBezTo>
                  <a:cubicBezTo>
                    <a:pt x="437" y="95"/>
                    <a:pt x="442" y="96"/>
                    <a:pt x="445" y="99"/>
                  </a:cubicBezTo>
                  <a:cubicBezTo>
                    <a:pt x="447" y="98"/>
                    <a:pt x="448" y="97"/>
                    <a:pt x="449" y="95"/>
                  </a:cubicBezTo>
                  <a:cubicBezTo>
                    <a:pt x="449" y="93"/>
                    <a:pt x="443" y="92"/>
                    <a:pt x="447" y="91"/>
                  </a:cubicBezTo>
                  <a:cubicBezTo>
                    <a:pt x="445" y="87"/>
                    <a:pt x="438" y="88"/>
                    <a:pt x="440" y="81"/>
                  </a:cubicBezTo>
                  <a:cubicBezTo>
                    <a:pt x="443" y="82"/>
                    <a:pt x="443" y="84"/>
                    <a:pt x="447" y="85"/>
                  </a:cubicBezTo>
                  <a:cubicBezTo>
                    <a:pt x="449" y="85"/>
                    <a:pt x="452" y="89"/>
                    <a:pt x="456" y="88"/>
                  </a:cubicBezTo>
                  <a:cubicBezTo>
                    <a:pt x="457" y="88"/>
                    <a:pt x="457" y="86"/>
                    <a:pt x="457" y="86"/>
                  </a:cubicBezTo>
                  <a:cubicBezTo>
                    <a:pt x="458" y="86"/>
                    <a:pt x="460" y="89"/>
                    <a:pt x="460" y="86"/>
                  </a:cubicBezTo>
                  <a:cubicBezTo>
                    <a:pt x="462" y="86"/>
                    <a:pt x="462" y="89"/>
                    <a:pt x="463" y="89"/>
                  </a:cubicBezTo>
                  <a:cubicBezTo>
                    <a:pt x="465" y="90"/>
                    <a:pt x="468" y="89"/>
                    <a:pt x="467" y="92"/>
                  </a:cubicBezTo>
                  <a:cubicBezTo>
                    <a:pt x="471" y="90"/>
                    <a:pt x="473" y="93"/>
                    <a:pt x="478" y="91"/>
                  </a:cubicBezTo>
                  <a:cubicBezTo>
                    <a:pt x="476" y="95"/>
                    <a:pt x="483" y="92"/>
                    <a:pt x="481" y="96"/>
                  </a:cubicBezTo>
                  <a:cubicBezTo>
                    <a:pt x="483" y="96"/>
                    <a:pt x="485" y="97"/>
                    <a:pt x="485" y="99"/>
                  </a:cubicBezTo>
                  <a:cubicBezTo>
                    <a:pt x="490" y="98"/>
                    <a:pt x="490" y="102"/>
                    <a:pt x="495" y="101"/>
                  </a:cubicBezTo>
                  <a:cubicBezTo>
                    <a:pt x="498" y="92"/>
                    <a:pt x="487" y="96"/>
                    <a:pt x="489" y="88"/>
                  </a:cubicBezTo>
                  <a:cubicBezTo>
                    <a:pt x="489" y="86"/>
                    <a:pt x="488" y="88"/>
                    <a:pt x="485" y="88"/>
                  </a:cubicBezTo>
                  <a:cubicBezTo>
                    <a:pt x="485" y="85"/>
                    <a:pt x="488" y="84"/>
                    <a:pt x="487" y="79"/>
                  </a:cubicBezTo>
                  <a:cubicBezTo>
                    <a:pt x="487" y="78"/>
                    <a:pt x="484" y="79"/>
                    <a:pt x="484" y="78"/>
                  </a:cubicBezTo>
                  <a:cubicBezTo>
                    <a:pt x="484" y="78"/>
                    <a:pt x="486" y="75"/>
                    <a:pt x="484" y="75"/>
                  </a:cubicBezTo>
                  <a:cubicBezTo>
                    <a:pt x="484" y="72"/>
                    <a:pt x="488" y="73"/>
                    <a:pt x="487" y="70"/>
                  </a:cubicBezTo>
                  <a:cubicBezTo>
                    <a:pt x="489" y="70"/>
                    <a:pt x="488" y="66"/>
                    <a:pt x="492" y="67"/>
                  </a:cubicBezTo>
                  <a:cubicBezTo>
                    <a:pt x="492" y="64"/>
                    <a:pt x="493" y="62"/>
                    <a:pt x="496" y="63"/>
                  </a:cubicBezTo>
                  <a:cubicBezTo>
                    <a:pt x="495" y="56"/>
                    <a:pt x="501" y="58"/>
                    <a:pt x="501" y="53"/>
                  </a:cubicBezTo>
                  <a:cubicBezTo>
                    <a:pt x="507" y="52"/>
                    <a:pt x="510" y="55"/>
                    <a:pt x="515" y="56"/>
                  </a:cubicBezTo>
                  <a:cubicBezTo>
                    <a:pt x="515" y="58"/>
                    <a:pt x="514" y="60"/>
                    <a:pt x="516" y="60"/>
                  </a:cubicBezTo>
                  <a:cubicBezTo>
                    <a:pt x="516" y="61"/>
                    <a:pt x="514" y="61"/>
                    <a:pt x="512" y="61"/>
                  </a:cubicBezTo>
                  <a:cubicBezTo>
                    <a:pt x="512" y="67"/>
                    <a:pt x="514" y="69"/>
                    <a:pt x="512" y="74"/>
                  </a:cubicBezTo>
                  <a:cubicBezTo>
                    <a:pt x="513" y="75"/>
                    <a:pt x="514" y="76"/>
                    <a:pt x="515" y="77"/>
                  </a:cubicBezTo>
                  <a:cubicBezTo>
                    <a:pt x="515" y="77"/>
                    <a:pt x="516" y="78"/>
                    <a:pt x="517" y="78"/>
                  </a:cubicBezTo>
                  <a:cubicBezTo>
                    <a:pt x="515" y="81"/>
                    <a:pt x="517" y="89"/>
                    <a:pt x="515" y="92"/>
                  </a:cubicBezTo>
                  <a:cubicBezTo>
                    <a:pt x="513" y="97"/>
                    <a:pt x="518" y="95"/>
                    <a:pt x="519" y="98"/>
                  </a:cubicBezTo>
                  <a:cubicBezTo>
                    <a:pt x="518" y="109"/>
                    <a:pt x="513" y="116"/>
                    <a:pt x="503" y="119"/>
                  </a:cubicBezTo>
                  <a:cubicBezTo>
                    <a:pt x="504" y="122"/>
                    <a:pt x="510" y="119"/>
                    <a:pt x="511" y="122"/>
                  </a:cubicBezTo>
                  <a:cubicBezTo>
                    <a:pt x="514" y="121"/>
                    <a:pt x="513" y="117"/>
                    <a:pt x="517" y="117"/>
                  </a:cubicBezTo>
                  <a:cubicBezTo>
                    <a:pt x="517" y="118"/>
                    <a:pt x="516" y="120"/>
                    <a:pt x="516" y="122"/>
                  </a:cubicBezTo>
                  <a:cubicBezTo>
                    <a:pt x="518" y="121"/>
                    <a:pt x="517" y="119"/>
                    <a:pt x="519" y="119"/>
                  </a:cubicBezTo>
                  <a:cubicBezTo>
                    <a:pt x="521" y="119"/>
                    <a:pt x="520" y="116"/>
                    <a:pt x="520" y="116"/>
                  </a:cubicBezTo>
                  <a:cubicBezTo>
                    <a:pt x="521" y="116"/>
                    <a:pt x="523" y="116"/>
                    <a:pt x="523" y="116"/>
                  </a:cubicBezTo>
                  <a:cubicBezTo>
                    <a:pt x="524" y="115"/>
                    <a:pt x="523" y="113"/>
                    <a:pt x="523" y="112"/>
                  </a:cubicBezTo>
                  <a:cubicBezTo>
                    <a:pt x="527" y="112"/>
                    <a:pt x="527" y="112"/>
                    <a:pt x="527" y="112"/>
                  </a:cubicBezTo>
                  <a:cubicBezTo>
                    <a:pt x="526" y="107"/>
                    <a:pt x="532" y="103"/>
                    <a:pt x="527" y="101"/>
                  </a:cubicBezTo>
                  <a:cubicBezTo>
                    <a:pt x="528" y="99"/>
                    <a:pt x="530" y="100"/>
                    <a:pt x="530" y="98"/>
                  </a:cubicBezTo>
                  <a:cubicBezTo>
                    <a:pt x="530" y="96"/>
                    <a:pt x="528" y="97"/>
                    <a:pt x="527" y="96"/>
                  </a:cubicBezTo>
                  <a:cubicBezTo>
                    <a:pt x="527" y="93"/>
                    <a:pt x="532" y="96"/>
                    <a:pt x="534" y="95"/>
                  </a:cubicBezTo>
                  <a:cubicBezTo>
                    <a:pt x="533" y="94"/>
                    <a:pt x="534" y="90"/>
                    <a:pt x="530" y="91"/>
                  </a:cubicBezTo>
                  <a:cubicBezTo>
                    <a:pt x="527" y="93"/>
                    <a:pt x="525" y="87"/>
                    <a:pt x="524" y="91"/>
                  </a:cubicBezTo>
                  <a:cubicBezTo>
                    <a:pt x="522" y="88"/>
                    <a:pt x="522" y="85"/>
                    <a:pt x="523" y="82"/>
                  </a:cubicBezTo>
                  <a:cubicBezTo>
                    <a:pt x="523" y="82"/>
                    <a:pt x="526" y="83"/>
                    <a:pt x="526" y="82"/>
                  </a:cubicBezTo>
                  <a:cubicBezTo>
                    <a:pt x="527" y="81"/>
                    <a:pt x="525" y="77"/>
                    <a:pt x="526" y="75"/>
                  </a:cubicBezTo>
                  <a:cubicBezTo>
                    <a:pt x="526" y="73"/>
                    <a:pt x="524" y="75"/>
                    <a:pt x="524" y="75"/>
                  </a:cubicBezTo>
                  <a:cubicBezTo>
                    <a:pt x="522" y="73"/>
                    <a:pt x="523" y="70"/>
                    <a:pt x="522" y="67"/>
                  </a:cubicBezTo>
                  <a:cubicBezTo>
                    <a:pt x="527" y="69"/>
                    <a:pt x="525" y="63"/>
                    <a:pt x="529" y="63"/>
                  </a:cubicBezTo>
                  <a:cubicBezTo>
                    <a:pt x="529" y="56"/>
                    <a:pt x="529" y="56"/>
                    <a:pt x="529" y="56"/>
                  </a:cubicBezTo>
                  <a:cubicBezTo>
                    <a:pt x="533" y="54"/>
                    <a:pt x="531" y="60"/>
                    <a:pt x="532" y="63"/>
                  </a:cubicBezTo>
                  <a:cubicBezTo>
                    <a:pt x="532" y="65"/>
                    <a:pt x="534" y="61"/>
                    <a:pt x="534" y="64"/>
                  </a:cubicBezTo>
                  <a:cubicBezTo>
                    <a:pt x="534" y="65"/>
                    <a:pt x="533" y="66"/>
                    <a:pt x="533" y="65"/>
                  </a:cubicBezTo>
                  <a:cubicBezTo>
                    <a:pt x="534" y="69"/>
                    <a:pt x="537" y="70"/>
                    <a:pt x="541" y="72"/>
                  </a:cubicBezTo>
                  <a:cubicBezTo>
                    <a:pt x="544" y="73"/>
                    <a:pt x="541" y="68"/>
                    <a:pt x="540" y="68"/>
                  </a:cubicBezTo>
                  <a:cubicBezTo>
                    <a:pt x="542" y="66"/>
                    <a:pt x="546" y="66"/>
                    <a:pt x="550" y="65"/>
                  </a:cubicBezTo>
                  <a:cubicBezTo>
                    <a:pt x="550" y="64"/>
                    <a:pt x="547" y="64"/>
                    <a:pt x="546" y="64"/>
                  </a:cubicBezTo>
                  <a:cubicBezTo>
                    <a:pt x="547" y="60"/>
                    <a:pt x="544" y="60"/>
                    <a:pt x="544" y="57"/>
                  </a:cubicBezTo>
                  <a:cubicBezTo>
                    <a:pt x="545" y="60"/>
                    <a:pt x="554" y="56"/>
                    <a:pt x="553" y="61"/>
                  </a:cubicBezTo>
                  <a:cubicBezTo>
                    <a:pt x="554" y="62"/>
                    <a:pt x="555" y="60"/>
                    <a:pt x="555" y="60"/>
                  </a:cubicBezTo>
                  <a:cubicBezTo>
                    <a:pt x="557" y="60"/>
                    <a:pt x="556" y="62"/>
                    <a:pt x="557" y="63"/>
                  </a:cubicBezTo>
                  <a:cubicBezTo>
                    <a:pt x="557" y="63"/>
                    <a:pt x="559" y="62"/>
                    <a:pt x="560" y="63"/>
                  </a:cubicBezTo>
                  <a:cubicBezTo>
                    <a:pt x="562" y="65"/>
                    <a:pt x="567" y="62"/>
                    <a:pt x="564" y="67"/>
                  </a:cubicBezTo>
                  <a:cubicBezTo>
                    <a:pt x="571" y="67"/>
                    <a:pt x="571" y="67"/>
                    <a:pt x="571" y="67"/>
                  </a:cubicBezTo>
                  <a:cubicBezTo>
                    <a:pt x="571" y="65"/>
                    <a:pt x="565" y="64"/>
                    <a:pt x="569" y="63"/>
                  </a:cubicBezTo>
                  <a:cubicBezTo>
                    <a:pt x="568" y="61"/>
                    <a:pt x="567" y="61"/>
                    <a:pt x="565" y="60"/>
                  </a:cubicBezTo>
                  <a:cubicBezTo>
                    <a:pt x="564" y="53"/>
                    <a:pt x="565" y="52"/>
                    <a:pt x="565" y="44"/>
                  </a:cubicBezTo>
                  <a:cubicBezTo>
                    <a:pt x="573" y="44"/>
                    <a:pt x="583" y="45"/>
                    <a:pt x="589" y="44"/>
                  </a:cubicBezTo>
                  <a:cubicBezTo>
                    <a:pt x="592" y="44"/>
                    <a:pt x="590" y="40"/>
                    <a:pt x="593" y="43"/>
                  </a:cubicBezTo>
                  <a:cubicBezTo>
                    <a:pt x="598" y="40"/>
                    <a:pt x="594" y="37"/>
                    <a:pt x="596" y="33"/>
                  </a:cubicBezTo>
                  <a:cubicBezTo>
                    <a:pt x="599" y="34"/>
                    <a:pt x="601" y="33"/>
                    <a:pt x="603" y="32"/>
                  </a:cubicBezTo>
                  <a:cubicBezTo>
                    <a:pt x="605" y="29"/>
                    <a:pt x="609" y="27"/>
                    <a:pt x="611" y="25"/>
                  </a:cubicBezTo>
                  <a:cubicBezTo>
                    <a:pt x="626" y="23"/>
                    <a:pt x="641" y="21"/>
                    <a:pt x="652" y="16"/>
                  </a:cubicBezTo>
                  <a:cubicBezTo>
                    <a:pt x="654" y="15"/>
                    <a:pt x="655" y="19"/>
                    <a:pt x="655" y="19"/>
                  </a:cubicBezTo>
                  <a:cubicBezTo>
                    <a:pt x="656" y="19"/>
                    <a:pt x="657" y="15"/>
                    <a:pt x="656" y="15"/>
                  </a:cubicBezTo>
                  <a:cubicBezTo>
                    <a:pt x="659" y="16"/>
                    <a:pt x="656" y="17"/>
                    <a:pt x="658" y="19"/>
                  </a:cubicBezTo>
                  <a:cubicBezTo>
                    <a:pt x="658" y="20"/>
                    <a:pt x="661" y="19"/>
                    <a:pt x="661" y="21"/>
                  </a:cubicBezTo>
                  <a:cubicBezTo>
                    <a:pt x="663" y="20"/>
                    <a:pt x="659" y="18"/>
                    <a:pt x="662" y="18"/>
                  </a:cubicBezTo>
                  <a:cubicBezTo>
                    <a:pt x="664" y="17"/>
                    <a:pt x="669" y="18"/>
                    <a:pt x="669" y="14"/>
                  </a:cubicBezTo>
                  <a:cubicBezTo>
                    <a:pt x="672" y="14"/>
                    <a:pt x="673" y="13"/>
                    <a:pt x="673" y="11"/>
                  </a:cubicBezTo>
                  <a:cubicBezTo>
                    <a:pt x="675" y="11"/>
                    <a:pt x="675" y="13"/>
                    <a:pt x="677" y="14"/>
                  </a:cubicBezTo>
                  <a:cubicBezTo>
                    <a:pt x="681" y="13"/>
                    <a:pt x="680" y="9"/>
                    <a:pt x="680" y="5"/>
                  </a:cubicBezTo>
                  <a:cubicBezTo>
                    <a:pt x="687" y="3"/>
                    <a:pt x="694" y="0"/>
                    <a:pt x="704" y="1"/>
                  </a:cubicBezTo>
                  <a:cubicBezTo>
                    <a:pt x="703" y="2"/>
                    <a:pt x="703" y="4"/>
                    <a:pt x="703" y="7"/>
                  </a:cubicBezTo>
                  <a:cubicBezTo>
                    <a:pt x="705" y="10"/>
                    <a:pt x="711" y="10"/>
                    <a:pt x="714" y="7"/>
                  </a:cubicBezTo>
                  <a:cubicBezTo>
                    <a:pt x="715" y="7"/>
                    <a:pt x="715" y="8"/>
                    <a:pt x="714" y="8"/>
                  </a:cubicBezTo>
                  <a:moveTo>
                    <a:pt x="1051" y="179"/>
                  </a:moveTo>
                  <a:cubicBezTo>
                    <a:pt x="1051" y="177"/>
                    <a:pt x="1048" y="178"/>
                    <a:pt x="1048" y="176"/>
                  </a:cubicBezTo>
                  <a:cubicBezTo>
                    <a:pt x="1043" y="175"/>
                    <a:pt x="1043" y="179"/>
                    <a:pt x="1048" y="178"/>
                  </a:cubicBezTo>
                  <a:cubicBezTo>
                    <a:pt x="1048" y="179"/>
                    <a:pt x="1049" y="179"/>
                    <a:pt x="1051" y="179"/>
                  </a:cubicBezTo>
                  <a:moveTo>
                    <a:pt x="303" y="284"/>
                  </a:moveTo>
                  <a:cubicBezTo>
                    <a:pt x="302" y="289"/>
                    <a:pt x="308" y="286"/>
                    <a:pt x="306" y="291"/>
                  </a:cubicBezTo>
                  <a:cubicBezTo>
                    <a:pt x="308" y="292"/>
                    <a:pt x="309" y="289"/>
                    <a:pt x="310" y="291"/>
                  </a:cubicBezTo>
                  <a:cubicBezTo>
                    <a:pt x="310" y="293"/>
                    <a:pt x="309" y="292"/>
                    <a:pt x="308" y="293"/>
                  </a:cubicBezTo>
                  <a:cubicBezTo>
                    <a:pt x="306" y="294"/>
                    <a:pt x="300" y="296"/>
                    <a:pt x="299" y="296"/>
                  </a:cubicBezTo>
                  <a:cubicBezTo>
                    <a:pt x="295" y="295"/>
                    <a:pt x="294" y="292"/>
                    <a:pt x="292" y="290"/>
                  </a:cubicBezTo>
                  <a:cubicBezTo>
                    <a:pt x="292" y="288"/>
                    <a:pt x="296" y="289"/>
                    <a:pt x="296" y="287"/>
                  </a:cubicBezTo>
                  <a:cubicBezTo>
                    <a:pt x="293" y="285"/>
                    <a:pt x="292" y="284"/>
                    <a:pt x="287" y="286"/>
                  </a:cubicBezTo>
                  <a:cubicBezTo>
                    <a:pt x="286" y="283"/>
                    <a:pt x="285" y="281"/>
                    <a:pt x="280" y="281"/>
                  </a:cubicBezTo>
                  <a:cubicBezTo>
                    <a:pt x="279" y="281"/>
                    <a:pt x="280" y="284"/>
                    <a:pt x="279" y="284"/>
                  </a:cubicBezTo>
                  <a:cubicBezTo>
                    <a:pt x="278" y="285"/>
                    <a:pt x="276" y="285"/>
                    <a:pt x="275" y="286"/>
                  </a:cubicBezTo>
                  <a:cubicBezTo>
                    <a:pt x="273" y="287"/>
                    <a:pt x="273" y="291"/>
                    <a:pt x="269" y="290"/>
                  </a:cubicBezTo>
                  <a:cubicBezTo>
                    <a:pt x="271" y="295"/>
                    <a:pt x="267" y="296"/>
                    <a:pt x="266" y="297"/>
                  </a:cubicBezTo>
                  <a:cubicBezTo>
                    <a:pt x="265" y="300"/>
                    <a:pt x="266" y="303"/>
                    <a:pt x="265" y="307"/>
                  </a:cubicBezTo>
                  <a:cubicBezTo>
                    <a:pt x="264" y="307"/>
                    <a:pt x="263" y="306"/>
                    <a:pt x="262" y="305"/>
                  </a:cubicBezTo>
                  <a:cubicBezTo>
                    <a:pt x="261" y="310"/>
                    <a:pt x="265" y="312"/>
                    <a:pt x="262" y="315"/>
                  </a:cubicBezTo>
                  <a:cubicBezTo>
                    <a:pt x="265" y="314"/>
                    <a:pt x="264" y="318"/>
                    <a:pt x="265" y="318"/>
                  </a:cubicBezTo>
                  <a:cubicBezTo>
                    <a:pt x="266" y="318"/>
                    <a:pt x="267" y="318"/>
                    <a:pt x="268" y="318"/>
                  </a:cubicBezTo>
                  <a:cubicBezTo>
                    <a:pt x="271" y="319"/>
                    <a:pt x="272" y="321"/>
                    <a:pt x="273" y="319"/>
                  </a:cubicBezTo>
                  <a:cubicBezTo>
                    <a:pt x="274" y="319"/>
                    <a:pt x="276" y="319"/>
                    <a:pt x="276" y="319"/>
                  </a:cubicBezTo>
                  <a:cubicBezTo>
                    <a:pt x="281" y="319"/>
                    <a:pt x="280" y="318"/>
                    <a:pt x="282" y="317"/>
                  </a:cubicBezTo>
                  <a:cubicBezTo>
                    <a:pt x="284" y="316"/>
                    <a:pt x="285" y="318"/>
                    <a:pt x="287" y="318"/>
                  </a:cubicBezTo>
                  <a:cubicBezTo>
                    <a:pt x="288" y="317"/>
                    <a:pt x="288" y="315"/>
                    <a:pt x="289" y="315"/>
                  </a:cubicBezTo>
                  <a:cubicBezTo>
                    <a:pt x="292" y="314"/>
                    <a:pt x="298" y="314"/>
                    <a:pt x="301" y="315"/>
                  </a:cubicBezTo>
                  <a:cubicBezTo>
                    <a:pt x="304" y="316"/>
                    <a:pt x="304" y="318"/>
                    <a:pt x="307" y="318"/>
                  </a:cubicBezTo>
                  <a:cubicBezTo>
                    <a:pt x="308" y="318"/>
                    <a:pt x="309" y="317"/>
                    <a:pt x="310" y="317"/>
                  </a:cubicBezTo>
                  <a:cubicBezTo>
                    <a:pt x="309" y="317"/>
                    <a:pt x="311" y="318"/>
                    <a:pt x="311" y="318"/>
                  </a:cubicBezTo>
                  <a:cubicBezTo>
                    <a:pt x="315" y="319"/>
                    <a:pt x="315" y="319"/>
                    <a:pt x="318" y="319"/>
                  </a:cubicBezTo>
                  <a:cubicBezTo>
                    <a:pt x="325" y="320"/>
                    <a:pt x="331" y="318"/>
                    <a:pt x="338" y="319"/>
                  </a:cubicBezTo>
                  <a:cubicBezTo>
                    <a:pt x="337" y="316"/>
                    <a:pt x="338" y="314"/>
                    <a:pt x="339" y="312"/>
                  </a:cubicBezTo>
                  <a:cubicBezTo>
                    <a:pt x="334" y="306"/>
                    <a:pt x="331" y="300"/>
                    <a:pt x="321" y="298"/>
                  </a:cubicBezTo>
                  <a:cubicBezTo>
                    <a:pt x="322" y="296"/>
                    <a:pt x="319" y="296"/>
                    <a:pt x="318" y="294"/>
                  </a:cubicBezTo>
                  <a:cubicBezTo>
                    <a:pt x="318" y="292"/>
                    <a:pt x="318" y="291"/>
                    <a:pt x="317" y="290"/>
                  </a:cubicBezTo>
                  <a:cubicBezTo>
                    <a:pt x="318" y="286"/>
                    <a:pt x="322" y="286"/>
                    <a:pt x="321" y="280"/>
                  </a:cubicBezTo>
                  <a:cubicBezTo>
                    <a:pt x="313" y="279"/>
                    <a:pt x="309" y="283"/>
                    <a:pt x="303" y="284"/>
                  </a:cubicBezTo>
                  <a:moveTo>
                    <a:pt x="400" y="349"/>
                  </a:moveTo>
                  <a:cubicBezTo>
                    <a:pt x="398" y="349"/>
                    <a:pt x="396" y="349"/>
                    <a:pt x="398" y="350"/>
                  </a:cubicBezTo>
                  <a:cubicBezTo>
                    <a:pt x="401" y="348"/>
                    <a:pt x="406" y="348"/>
                    <a:pt x="408" y="347"/>
                  </a:cubicBezTo>
                  <a:cubicBezTo>
                    <a:pt x="408" y="347"/>
                    <a:pt x="408" y="345"/>
                    <a:pt x="408" y="345"/>
                  </a:cubicBezTo>
                  <a:cubicBezTo>
                    <a:pt x="409" y="344"/>
                    <a:pt x="410" y="346"/>
                    <a:pt x="411" y="346"/>
                  </a:cubicBezTo>
                  <a:cubicBezTo>
                    <a:pt x="411" y="336"/>
                    <a:pt x="411" y="336"/>
                    <a:pt x="411" y="336"/>
                  </a:cubicBezTo>
                  <a:cubicBezTo>
                    <a:pt x="409" y="334"/>
                    <a:pt x="408" y="334"/>
                    <a:pt x="407" y="332"/>
                  </a:cubicBezTo>
                  <a:cubicBezTo>
                    <a:pt x="406" y="331"/>
                    <a:pt x="407" y="330"/>
                    <a:pt x="407" y="329"/>
                  </a:cubicBezTo>
                  <a:cubicBezTo>
                    <a:pt x="406" y="327"/>
                    <a:pt x="402" y="326"/>
                    <a:pt x="405" y="325"/>
                  </a:cubicBezTo>
                  <a:cubicBezTo>
                    <a:pt x="414" y="325"/>
                    <a:pt x="414" y="325"/>
                    <a:pt x="414" y="325"/>
                  </a:cubicBezTo>
                  <a:cubicBezTo>
                    <a:pt x="415" y="320"/>
                    <a:pt x="411" y="320"/>
                    <a:pt x="411" y="318"/>
                  </a:cubicBezTo>
                  <a:cubicBezTo>
                    <a:pt x="411" y="315"/>
                    <a:pt x="408" y="316"/>
                    <a:pt x="407" y="314"/>
                  </a:cubicBezTo>
                  <a:cubicBezTo>
                    <a:pt x="407" y="314"/>
                    <a:pt x="409" y="312"/>
                    <a:pt x="408" y="311"/>
                  </a:cubicBezTo>
                  <a:cubicBezTo>
                    <a:pt x="404" y="312"/>
                    <a:pt x="403" y="309"/>
                    <a:pt x="400" y="310"/>
                  </a:cubicBezTo>
                  <a:cubicBezTo>
                    <a:pt x="401" y="302"/>
                    <a:pt x="391" y="304"/>
                    <a:pt x="391" y="297"/>
                  </a:cubicBezTo>
                  <a:cubicBezTo>
                    <a:pt x="395" y="294"/>
                    <a:pt x="397" y="290"/>
                    <a:pt x="405" y="291"/>
                  </a:cubicBezTo>
                  <a:cubicBezTo>
                    <a:pt x="406" y="290"/>
                    <a:pt x="405" y="289"/>
                    <a:pt x="407" y="288"/>
                  </a:cubicBezTo>
                  <a:cubicBezTo>
                    <a:pt x="407" y="285"/>
                    <a:pt x="402" y="285"/>
                    <a:pt x="402" y="281"/>
                  </a:cubicBezTo>
                  <a:cubicBezTo>
                    <a:pt x="396" y="281"/>
                    <a:pt x="393" y="283"/>
                    <a:pt x="388" y="281"/>
                  </a:cubicBezTo>
                  <a:cubicBezTo>
                    <a:pt x="388" y="283"/>
                    <a:pt x="388" y="285"/>
                    <a:pt x="387" y="283"/>
                  </a:cubicBezTo>
                  <a:cubicBezTo>
                    <a:pt x="386" y="282"/>
                    <a:pt x="386" y="284"/>
                    <a:pt x="386" y="284"/>
                  </a:cubicBezTo>
                  <a:cubicBezTo>
                    <a:pt x="383" y="286"/>
                    <a:pt x="377" y="288"/>
                    <a:pt x="376" y="288"/>
                  </a:cubicBezTo>
                  <a:cubicBezTo>
                    <a:pt x="372" y="290"/>
                    <a:pt x="373" y="290"/>
                    <a:pt x="372" y="293"/>
                  </a:cubicBezTo>
                  <a:cubicBezTo>
                    <a:pt x="371" y="293"/>
                    <a:pt x="369" y="292"/>
                    <a:pt x="369" y="293"/>
                  </a:cubicBezTo>
                  <a:cubicBezTo>
                    <a:pt x="368" y="293"/>
                    <a:pt x="369" y="296"/>
                    <a:pt x="369" y="297"/>
                  </a:cubicBezTo>
                  <a:cubicBezTo>
                    <a:pt x="369" y="300"/>
                    <a:pt x="373" y="295"/>
                    <a:pt x="373" y="300"/>
                  </a:cubicBezTo>
                  <a:cubicBezTo>
                    <a:pt x="373" y="301"/>
                    <a:pt x="374" y="301"/>
                    <a:pt x="374" y="303"/>
                  </a:cubicBezTo>
                  <a:cubicBezTo>
                    <a:pt x="373" y="307"/>
                    <a:pt x="376" y="310"/>
                    <a:pt x="376" y="311"/>
                  </a:cubicBezTo>
                  <a:cubicBezTo>
                    <a:pt x="376" y="313"/>
                    <a:pt x="376" y="313"/>
                    <a:pt x="377" y="314"/>
                  </a:cubicBezTo>
                  <a:cubicBezTo>
                    <a:pt x="377" y="314"/>
                    <a:pt x="379" y="318"/>
                    <a:pt x="379" y="318"/>
                  </a:cubicBezTo>
                  <a:cubicBezTo>
                    <a:pt x="380" y="322"/>
                    <a:pt x="380" y="321"/>
                    <a:pt x="381" y="324"/>
                  </a:cubicBezTo>
                  <a:cubicBezTo>
                    <a:pt x="382" y="325"/>
                    <a:pt x="381" y="327"/>
                    <a:pt x="381" y="328"/>
                  </a:cubicBezTo>
                  <a:cubicBezTo>
                    <a:pt x="382" y="329"/>
                    <a:pt x="385" y="329"/>
                    <a:pt x="384" y="332"/>
                  </a:cubicBezTo>
                  <a:cubicBezTo>
                    <a:pt x="379" y="331"/>
                    <a:pt x="383" y="338"/>
                    <a:pt x="380" y="339"/>
                  </a:cubicBezTo>
                  <a:cubicBezTo>
                    <a:pt x="386" y="340"/>
                    <a:pt x="386" y="349"/>
                    <a:pt x="393" y="345"/>
                  </a:cubicBezTo>
                  <a:cubicBezTo>
                    <a:pt x="387" y="350"/>
                    <a:pt x="399" y="345"/>
                    <a:pt x="400" y="349"/>
                  </a:cubicBezTo>
                  <a:moveTo>
                    <a:pt x="442" y="284"/>
                  </a:moveTo>
                  <a:cubicBezTo>
                    <a:pt x="441" y="285"/>
                    <a:pt x="441" y="287"/>
                    <a:pt x="440" y="288"/>
                  </a:cubicBezTo>
                  <a:cubicBezTo>
                    <a:pt x="439" y="290"/>
                    <a:pt x="437" y="290"/>
                    <a:pt x="436" y="291"/>
                  </a:cubicBezTo>
                  <a:cubicBezTo>
                    <a:pt x="437" y="292"/>
                    <a:pt x="440" y="295"/>
                    <a:pt x="440" y="297"/>
                  </a:cubicBezTo>
                  <a:cubicBezTo>
                    <a:pt x="440" y="297"/>
                    <a:pt x="438" y="297"/>
                    <a:pt x="439" y="298"/>
                  </a:cubicBezTo>
                  <a:cubicBezTo>
                    <a:pt x="440" y="300"/>
                    <a:pt x="443" y="299"/>
                    <a:pt x="445" y="301"/>
                  </a:cubicBezTo>
                  <a:cubicBezTo>
                    <a:pt x="445" y="300"/>
                    <a:pt x="446" y="299"/>
                    <a:pt x="447" y="298"/>
                  </a:cubicBezTo>
                  <a:cubicBezTo>
                    <a:pt x="449" y="294"/>
                    <a:pt x="445" y="294"/>
                    <a:pt x="445" y="291"/>
                  </a:cubicBezTo>
                  <a:cubicBezTo>
                    <a:pt x="447" y="290"/>
                    <a:pt x="449" y="289"/>
                    <a:pt x="449" y="286"/>
                  </a:cubicBezTo>
                  <a:cubicBezTo>
                    <a:pt x="446" y="286"/>
                    <a:pt x="446" y="285"/>
                    <a:pt x="447" y="283"/>
                  </a:cubicBezTo>
                  <a:cubicBezTo>
                    <a:pt x="445" y="284"/>
                    <a:pt x="443" y="283"/>
                    <a:pt x="442" y="284"/>
                  </a:cubicBezTo>
                  <a:moveTo>
                    <a:pt x="258" y="322"/>
                  </a:moveTo>
                  <a:cubicBezTo>
                    <a:pt x="257" y="328"/>
                    <a:pt x="267" y="324"/>
                    <a:pt x="268" y="322"/>
                  </a:cubicBezTo>
                  <a:cubicBezTo>
                    <a:pt x="264" y="321"/>
                    <a:pt x="262" y="321"/>
                    <a:pt x="258" y="322"/>
                  </a:cubicBezTo>
                  <a:moveTo>
                    <a:pt x="290" y="583"/>
                  </a:moveTo>
                  <a:cubicBezTo>
                    <a:pt x="292" y="578"/>
                    <a:pt x="300" y="578"/>
                    <a:pt x="299" y="569"/>
                  </a:cubicBezTo>
                  <a:cubicBezTo>
                    <a:pt x="295" y="572"/>
                    <a:pt x="288" y="566"/>
                    <a:pt x="283" y="570"/>
                  </a:cubicBezTo>
                  <a:cubicBezTo>
                    <a:pt x="289" y="571"/>
                    <a:pt x="282" y="572"/>
                    <a:pt x="282" y="573"/>
                  </a:cubicBezTo>
                  <a:cubicBezTo>
                    <a:pt x="282" y="572"/>
                    <a:pt x="283" y="576"/>
                    <a:pt x="283" y="577"/>
                  </a:cubicBezTo>
                  <a:cubicBezTo>
                    <a:pt x="283" y="579"/>
                    <a:pt x="283" y="581"/>
                    <a:pt x="282" y="582"/>
                  </a:cubicBezTo>
                  <a:cubicBezTo>
                    <a:pt x="282" y="581"/>
                    <a:pt x="281" y="580"/>
                    <a:pt x="280" y="582"/>
                  </a:cubicBezTo>
                  <a:cubicBezTo>
                    <a:pt x="282" y="584"/>
                    <a:pt x="287" y="583"/>
                    <a:pt x="290" y="583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/>
            <a:lstStyle/>
            <a:p>
              <a:pPr defTabSz="920750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90" name="Freeform 92"/>
            <p:cNvSpPr/>
            <p:nvPr/>
          </p:nvSpPr>
          <p:spPr bwMode="auto">
            <a:xfrm>
              <a:off x="2303462" y="1103312"/>
              <a:ext cx="63500" cy="34925"/>
            </a:xfrm>
            <a:custGeom>
              <a:avLst/>
              <a:gdLst>
                <a:gd name="T0" fmla="*/ 12 w 17"/>
                <a:gd name="T1" fmla="*/ 0 h 9"/>
                <a:gd name="T2" fmla="*/ 15 w 17"/>
                <a:gd name="T3" fmla="*/ 8 h 9"/>
                <a:gd name="T4" fmla="*/ 0 w 17"/>
                <a:gd name="T5" fmla="*/ 4 h 9"/>
                <a:gd name="T6" fmla="*/ 12 w 17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" h="9">
                  <a:moveTo>
                    <a:pt x="12" y="0"/>
                  </a:moveTo>
                  <a:cubicBezTo>
                    <a:pt x="12" y="4"/>
                    <a:pt x="17" y="3"/>
                    <a:pt x="15" y="8"/>
                  </a:cubicBezTo>
                  <a:cubicBezTo>
                    <a:pt x="7" y="9"/>
                    <a:pt x="3" y="7"/>
                    <a:pt x="0" y="4"/>
                  </a:cubicBezTo>
                  <a:cubicBezTo>
                    <a:pt x="2" y="1"/>
                    <a:pt x="7" y="1"/>
                    <a:pt x="12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/>
            <a:lstStyle/>
            <a:p>
              <a:pPr defTabSz="920750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91" name="Freeform 93"/>
            <p:cNvSpPr>
              <a:spLocks noEditPoints="1"/>
            </p:cNvSpPr>
            <p:nvPr/>
          </p:nvSpPr>
          <p:spPr bwMode="auto">
            <a:xfrm>
              <a:off x="2435225" y="1166812"/>
              <a:ext cx="633413" cy="442913"/>
            </a:xfrm>
            <a:custGeom>
              <a:avLst/>
              <a:gdLst>
                <a:gd name="T0" fmla="*/ 16 w 169"/>
                <a:gd name="T1" fmla="*/ 7 h 118"/>
                <a:gd name="T2" fmla="*/ 22 w 169"/>
                <a:gd name="T3" fmla="*/ 5 h 118"/>
                <a:gd name="T4" fmla="*/ 22 w 169"/>
                <a:gd name="T5" fmla="*/ 8 h 118"/>
                <a:gd name="T6" fmla="*/ 22 w 169"/>
                <a:gd name="T7" fmla="*/ 14 h 118"/>
                <a:gd name="T8" fmla="*/ 26 w 169"/>
                <a:gd name="T9" fmla="*/ 25 h 118"/>
                <a:gd name="T10" fmla="*/ 36 w 169"/>
                <a:gd name="T11" fmla="*/ 7 h 118"/>
                <a:gd name="T12" fmla="*/ 49 w 169"/>
                <a:gd name="T13" fmla="*/ 5 h 118"/>
                <a:gd name="T14" fmla="*/ 57 w 169"/>
                <a:gd name="T15" fmla="*/ 19 h 118"/>
                <a:gd name="T16" fmla="*/ 67 w 169"/>
                <a:gd name="T17" fmla="*/ 16 h 118"/>
                <a:gd name="T18" fmla="*/ 81 w 169"/>
                <a:gd name="T19" fmla="*/ 15 h 118"/>
                <a:gd name="T20" fmla="*/ 87 w 169"/>
                <a:gd name="T21" fmla="*/ 21 h 118"/>
                <a:gd name="T22" fmla="*/ 92 w 169"/>
                <a:gd name="T23" fmla="*/ 23 h 118"/>
                <a:gd name="T24" fmla="*/ 95 w 169"/>
                <a:gd name="T25" fmla="*/ 25 h 118"/>
                <a:gd name="T26" fmla="*/ 108 w 169"/>
                <a:gd name="T27" fmla="*/ 28 h 118"/>
                <a:gd name="T28" fmla="*/ 119 w 169"/>
                <a:gd name="T29" fmla="*/ 33 h 118"/>
                <a:gd name="T30" fmla="*/ 123 w 169"/>
                <a:gd name="T31" fmla="*/ 37 h 118"/>
                <a:gd name="T32" fmla="*/ 131 w 169"/>
                <a:gd name="T33" fmla="*/ 44 h 118"/>
                <a:gd name="T34" fmla="*/ 126 w 169"/>
                <a:gd name="T35" fmla="*/ 56 h 118"/>
                <a:gd name="T36" fmla="*/ 138 w 169"/>
                <a:gd name="T37" fmla="*/ 57 h 118"/>
                <a:gd name="T38" fmla="*/ 141 w 169"/>
                <a:gd name="T39" fmla="*/ 64 h 118"/>
                <a:gd name="T40" fmla="*/ 153 w 169"/>
                <a:gd name="T41" fmla="*/ 66 h 118"/>
                <a:gd name="T42" fmla="*/ 160 w 169"/>
                <a:gd name="T43" fmla="*/ 73 h 118"/>
                <a:gd name="T44" fmla="*/ 162 w 169"/>
                <a:gd name="T45" fmla="*/ 78 h 118"/>
                <a:gd name="T46" fmla="*/ 155 w 169"/>
                <a:gd name="T47" fmla="*/ 88 h 118"/>
                <a:gd name="T48" fmla="*/ 146 w 169"/>
                <a:gd name="T49" fmla="*/ 87 h 118"/>
                <a:gd name="T50" fmla="*/ 137 w 169"/>
                <a:gd name="T51" fmla="*/ 78 h 118"/>
                <a:gd name="T52" fmla="*/ 130 w 169"/>
                <a:gd name="T53" fmla="*/ 85 h 118"/>
                <a:gd name="T54" fmla="*/ 140 w 169"/>
                <a:gd name="T55" fmla="*/ 91 h 118"/>
                <a:gd name="T56" fmla="*/ 146 w 169"/>
                <a:gd name="T57" fmla="*/ 101 h 118"/>
                <a:gd name="T58" fmla="*/ 141 w 169"/>
                <a:gd name="T59" fmla="*/ 110 h 118"/>
                <a:gd name="T60" fmla="*/ 123 w 169"/>
                <a:gd name="T61" fmla="*/ 103 h 118"/>
                <a:gd name="T62" fmla="*/ 129 w 169"/>
                <a:gd name="T63" fmla="*/ 110 h 118"/>
                <a:gd name="T64" fmla="*/ 136 w 169"/>
                <a:gd name="T65" fmla="*/ 115 h 118"/>
                <a:gd name="T66" fmla="*/ 129 w 169"/>
                <a:gd name="T67" fmla="*/ 115 h 118"/>
                <a:gd name="T68" fmla="*/ 113 w 169"/>
                <a:gd name="T69" fmla="*/ 109 h 118"/>
                <a:gd name="T70" fmla="*/ 105 w 169"/>
                <a:gd name="T71" fmla="*/ 105 h 118"/>
                <a:gd name="T72" fmla="*/ 101 w 169"/>
                <a:gd name="T73" fmla="*/ 98 h 118"/>
                <a:gd name="T74" fmla="*/ 92 w 169"/>
                <a:gd name="T75" fmla="*/ 82 h 118"/>
                <a:gd name="T76" fmla="*/ 94 w 169"/>
                <a:gd name="T77" fmla="*/ 78 h 118"/>
                <a:gd name="T78" fmla="*/ 96 w 169"/>
                <a:gd name="T79" fmla="*/ 73 h 118"/>
                <a:gd name="T80" fmla="*/ 101 w 169"/>
                <a:gd name="T81" fmla="*/ 66 h 118"/>
                <a:gd name="T82" fmla="*/ 96 w 169"/>
                <a:gd name="T83" fmla="*/ 57 h 118"/>
                <a:gd name="T84" fmla="*/ 91 w 169"/>
                <a:gd name="T85" fmla="*/ 53 h 118"/>
                <a:gd name="T86" fmla="*/ 87 w 169"/>
                <a:gd name="T87" fmla="*/ 53 h 118"/>
                <a:gd name="T88" fmla="*/ 81 w 169"/>
                <a:gd name="T89" fmla="*/ 52 h 118"/>
                <a:gd name="T90" fmla="*/ 70 w 169"/>
                <a:gd name="T91" fmla="*/ 39 h 118"/>
                <a:gd name="T92" fmla="*/ 59 w 169"/>
                <a:gd name="T93" fmla="*/ 42 h 118"/>
                <a:gd name="T94" fmla="*/ 49 w 169"/>
                <a:gd name="T95" fmla="*/ 42 h 118"/>
                <a:gd name="T96" fmla="*/ 37 w 169"/>
                <a:gd name="T97" fmla="*/ 42 h 118"/>
                <a:gd name="T98" fmla="*/ 16 w 169"/>
                <a:gd name="T99" fmla="*/ 37 h 118"/>
                <a:gd name="T100" fmla="*/ 7 w 169"/>
                <a:gd name="T101" fmla="*/ 32 h 118"/>
                <a:gd name="T102" fmla="*/ 4 w 169"/>
                <a:gd name="T103" fmla="*/ 25 h 118"/>
                <a:gd name="T104" fmla="*/ 5 w 169"/>
                <a:gd name="T105" fmla="*/ 19 h 118"/>
                <a:gd name="T106" fmla="*/ 109 w 169"/>
                <a:gd name="T107" fmla="*/ 81 h 118"/>
                <a:gd name="T108" fmla="*/ 116 w 169"/>
                <a:gd name="T109" fmla="*/ 75 h 118"/>
                <a:gd name="T110" fmla="*/ 109 w 169"/>
                <a:gd name="T111" fmla="*/ 81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69" h="118">
                  <a:moveTo>
                    <a:pt x="7" y="8"/>
                  </a:moveTo>
                  <a:cubicBezTo>
                    <a:pt x="9" y="12"/>
                    <a:pt x="15" y="3"/>
                    <a:pt x="16" y="7"/>
                  </a:cubicBezTo>
                  <a:cubicBezTo>
                    <a:pt x="18" y="7"/>
                    <a:pt x="17" y="4"/>
                    <a:pt x="18" y="4"/>
                  </a:cubicBezTo>
                  <a:cubicBezTo>
                    <a:pt x="20" y="3"/>
                    <a:pt x="21" y="5"/>
                    <a:pt x="22" y="5"/>
                  </a:cubicBezTo>
                  <a:cubicBezTo>
                    <a:pt x="24" y="5"/>
                    <a:pt x="24" y="0"/>
                    <a:pt x="28" y="4"/>
                  </a:cubicBezTo>
                  <a:cubicBezTo>
                    <a:pt x="28" y="10"/>
                    <a:pt x="24" y="6"/>
                    <a:pt x="22" y="8"/>
                  </a:cubicBezTo>
                  <a:cubicBezTo>
                    <a:pt x="21" y="9"/>
                    <a:pt x="25" y="9"/>
                    <a:pt x="25" y="9"/>
                  </a:cubicBezTo>
                  <a:cubicBezTo>
                    <a:pt x="25" y="11"/>
                    <a:pt x="22" y="12"/>
                    <a:pt x="22" y="14"/>
                  </a:cubicBezTo>
                  <a:cubicBezTo>
                    <a:pt x="22" y="16"/>
                    <a:pt x="23" y="16"/>
                    <a:pt x="23" y="18"/>
                  </a:cubicBezTo>
                  <a:cubicBezTo>
                    <a:pt x="24" y="20"/>
                    <a:pt x="22" y="25"/>
                    <a:pt x="26" y="25"/>
                  </a:cubicBezTo>
                  <a:cubicBezTo>
                    <a:pt x="29" y="24"/>
                    <a:pt x="27" y="17"/>
                    <a:pt x="28" y="14"/>
                  </a:cubicBezTo>
                  <a:cubicBezTo>
                    <a:pt x="34" y="15"/>
                    <a:pt x="34" y="10"/>
                    <a:pt x="36" y="7"/>
                  </a:cubicBezTo>
                  <a:cubicBezTo>
                    <a:pt x="38" y="10"/>
                    <a:pt x="41" y="4"/>
                    <a:pt x="43" y="8"/>
                  </a:cubicBezTo>
                  <a:cubicBezTo>
                    <a:pt x="46" y="8"/>
                    <a:pt x="45" y="4"/>
                    <a:pt x="49" y="5"/>
                  </a:cubicBezTo>
                  <a:cubicBezTo>
                    <a:pt x="48" y="10"/>
                    <a:pt x="52" y="11"/>
                    <a:pt x="56" y="12"/>
                  </a:cubicBezTo>
                  <a:cubicBezTo>
                    <a:pt x="54" y="17"/>
                    <a:pt x="55" y="16"/>
                    <a:pt x="57" y="19"/>
                  </a:cubicBezTo>
                  <a:cubicBezTo>
                    <a:pt x="59" y="18"/>
                    <a:pt x="61" y="18"/>
                    <a:pt x="63" y="19"/>
                  </a:cubicBezTo>
                  <a:cubicBezTo>
                    <a:pt x="66" y="20"/>
                    <a:pt x="66" y="17"/>
                    <a:pt x="67" y="16"/>
                  </a:cubicBezTo>
                  <a:cubicBezTo>
                    <a:pt x="68" y="16"/>
                    <a:pt x="71" y="17"/>
                    <a:pt x="71" y="15"/>
                  </a:cubicBezTo>
                  <a:cubicBezTo>
                    <a:pt x="75" y="16"/>
                    <a:pt x="77" y="16"/>
                    <a:pt x="81" y="15"/>
                  </a:cubicBezTo>
                  <a:cubicBezTo>
                    <a:pt x="81" y="18"/>
                    <a:pt x="85" y="17"/>
                    <a:pt x="84" y="16"/>
                  </a:cubicBezTo>
                  <a:cubicBezTo>
                    <a:pt x="85" y="17"/>
                    <a:pt x="85" y="19"/>
                    <a:pt x="87" y="21"/>
                  </a:cubicBezTo>
                  <a:cubicBezTo>
                    <a:pt x="87" y="21"/>
                    <a:pt x="90" y="21"/>
                    <a:pt x="91" y="22"/>
                  </a:cubicBezTo>
                  <a:cubicBezTo>
                    <a:pt x="92" y="22"/>
                    <a:pt x="91" y="23"/>
                    <a:pt x="92" y="23"/>
                  </a:cubicBezTo>
                  <a:cubicBezTo>
                    <a:pt x="95" y="24"/>
                    <a:pt x="91" y="26"/>
                    <a:pt x="94" y="28"/>
                  </a:cubicBezTo>
                  <a:cubicBezTo>
                    <a:pt x="94" y="28"/>
                    <a:pt x="95" y="25"/>
                    <a:pt x="95" y="25"/>
                  </a:cubicBezTo>
                  <a:cubicBezTo>
                    <a:pt x="97" y="26"/>
                    <a:pt x="97" y="29"/>
                    <a:pt x="101" y="29"/>
                  </a:cubicBezTo>
                  <a:cubicBezTo>
                    <a:pt x="103" y="29"/>
                    <a:pt x="105" y="28"/>
                    <a:pt x="108" y="28"/>
                  </a:cubicBezTo>
                  <a:cubicBezTo>
                    <a:pt x="107" y="33"/>
                    <a:pt x="116" y="30"/>
                    <a:pt x="116" y="35"/>
                  </a:cubicBezTo>
                  <a:cubicBezTo>
                    <a:pt x="118" y="35"/>
                    <a:pt x="119" y="34"/>
                    <a:pt x="119" y="33"/>
                  </a:cubicBezTo>
                  <a:cubicBezTo>
                    <a:pt x="121" y="34"/>
                    <a:pt x="121" y="36"/>
                    <a:pt x="122" y="39"/>
                  </a:cubicBezTo>
                  <a:cubicBezTo>
                    <a:pt x="123" y="39"/>
                    <a:pt x="123" y="38"/>
                    <a:pt x="123" y="37"/>
                  </a:cubicBezTo>
                  <a:cubicBezTo>
                    <a:pt x="125" y="39"/>
                    <a:pt x="127" y="42"/>
                    <a:pt x="131" y="42"/>
                  </a:cubicBezTo>
                  <a:cubicBezTo>
                    <a:pt x="131" y="43"/>
                    <a:pt x="130" y="44"/>
                    <a:pt x="131" y="44"/>
                  </a:cubicBezTo>
                  <a:cubicBezTo>
                    <a:pt x="133" y="47"/>
                    <a:pt x="127" y="49"/>
                    <a:pt x="131" y="50"/>
                  </a:cubicBezTo>
                  <a:cubicBezTo>
                    <a:pt x="130" y="52"/>
                    <a:pt x="126" y="52"/>
                    <a:pt x="126" y="56"/>
                  </a:cubicBezTo>
                  <a:cubicBezTo>
                    <a:pt x="129" y="61"/>
                    <a:pt x="135" y="54"/>
                    <a:pt x="137" y="60"/>
                  </a:cubicBezTo>
                  <a:cubicBezTo>
                    <a:pt x="138" y="60"/>
                    <a:pt x="138" y="58"/>
                    <a:pt x="138" y="57"/>
                  </a:cubicBezTo>
                  <a:cubicBezTo>
                    <a:pt x="141" y="57"/>
                    <a:pt x="139" y="60"/>
                    <a:pt x="140" y="61"/>
                  </a:cubicBezTo>
                  <a:cubicBezTo>
                    <a:pt x="140" y="61"/>
                    <a:pt x="141" y="64"/>
                    <a:pt x="141" y="64"/>
                  </a:cubicBezTo>
                  <a:cubicBezTo>
                    <a:pt x="143" y="64"/>
                    <a:pt x="145" y="61"/>
                    <a:pt x="144" y="67"/>
                  </a:cubicBezTo>
                  <a:cubicBezTo>
                    <a:pt x="147" y="67"/>
                    <a:pt x="148" y="65"/>
                    <a:pt x="153" y="66"/>
                  </a:cubicBezTo>
                  <a:cubicBezTo>
                    <a:pt x="153" y="67"/>
                    <a:pt x="154" y="68"/>
                    <a:pt x="154" y="70"/>
                  </a:cubicBezTo>
                  <a:cubicBezTo>
                    <a:pt x="156" y="70"/>
                    <a:pt x="161" y="68"/>
                    <a:pt x="160" y="73"/>
                  </a:cubicBezTo>
                  <a:cubicBezTo>
                    <a:pt x="165" y="70"/>
                    <a:pt x="162" y="73"/>
                    <a:pt x="167" y="74"/>
                  </a:cubicBezTo>
                  <a:cubicBezTo>
                    <a:pt x="169" y="77"/>
                    <a:pt x="162" y="78"/>
                    <a:pt x="162" y="78"/>
                  </a:cubicBezTo>
                  <a:cubicBezTo>
                    <a:pt x="162" y="79"/>
                    <a:pt x="163" y="80"/>
                    <a:pt x="164" y="80"/>
                  </a:cubicBezTo>
                  <a:cubicBezTo>
                    <a:pt x="160" y="83"/>
                    <a:pt x="157" y="83"/>
                    <a:pt x="155" y="88"/>
                  </a:cubicBezTo>
                  <a:cubicBezTo>
                    <a:pt x="154" y="88"/>
                    <a:pt x="153" y="88"/>
                    <a:pt x="153" y="89"/>
                  </a:cubicBezTo>
                  <a:cubicBezTo>
                    <a:pt x="151" y="89"/>
                    <a:pt x="146" y="89"/>
                    <a:pt x="146" y="87"/>
                  </a:cubicBezTo>
                  <a:cubicBezTo>
                    <a:pt x="146" y="84"/>
                    <a:pt x="138" y="87"/>
                    <a:pt x="140" y="81"/>
                  </a:cubicBezTo>
                  <a:cubicBezTo>
                    <a:pt x="137" y="81"/>
                    <a:pt x="137" y="80"/>
                    <a:pt x="137" y="78"/>
                  </a:cubicBezTo>
                  <a:cubicBezTo>
                    <a:pt x="131" y="78"/>
                    <a:pt x="131" y="78"/>
                    <a:pt x="131" y="78"/>
                  </a:cubicBezTo>
                  <a:cubicBezTo>
                    <a:pt x="128" y="78"/>
                    <a:pt x="131" y="83"/>
                    <a:pt x="130" y="85"/>
                  </a:cubicBezTo>
                  <a:cubicBezTo>
                    <a:pt x="130" y="88"/>
                    <a:pt x="134" y="88"/>
                    <a:pt x="134" y="91"/>
                  </a:cubicBezTo>
                  <a:cubicBezTo>
                    <a:pt x="137" y="89"/>
                    <a:pt x="140" y="94"/>
                    <a:pt x="140" y="91"/>
                  </a:cubicBezTo>
                  <a:cubicBezTo>
                    <a:pt x="142" y="92"/>
                    <a:pt x="143" y="96"/>
                    <a:pt x="143" y="99"/>
                  </a:cubicBezTo>
                  <a:cubicBezTo>
                    <a:pt x="142" y="101"/>
                    <a:pt x="145" y="100"/>
                    <a:pt x="146" y="101"/>
                  </a:cubicBezTo>
                  <a:cubicBezTo>
                    <a:pt x="147" y="104"/>
                    <a:pt x="144" y="110"/>
                    <a:pt x="144" y="113"/>
                  </a:cubicBezTo>
                  <a:cubicBezTo>
                    <a:pt x="141" y="115"/>
                    <a:pt x="142" y="111"/>
                    <a:pt x="141" y="110"/>
                  </a:cubicBezTo>
                  <a:cubicBezTo>
                    <a:pt x="139" y="109"/>
                    <a:pt x="135" y="110"/>
                    <a:pt x="134" y="106"/>
                  </a:cubicBezTo>
                  <a:cubicBezTo>
                    <a:pt x="129" y="107"/>
                    <a:pt x="129" y="102"/>
                    <a:pt x="123" y="103"/>
                  </a:cubicBezTo>
                  <a:cubicBezTo>
                    <a:pt x="123" y="106"/>
                    <a:pt x="128" y="104"/>
                    <a:pt x="129" y="106"/>
                  </a:cubicBezTo>
                  <a:cubicBezTo>
                    <a:pt x="124" y="111"/>
                    <a:pt x="133" y="108"/>
                    <a:pt x="129" y="110"/>
                  </a:cubicBezTo>
                  <a:cubicBezTo>
                    <a:pt x="129" y="112"/>
                    <a:pt x="132" y="112"/>
                    <a:pt x="134" y="113"/>
                  </a:cubicBezTo>
                  <a:cubicBezTo>
                    <a:pt x="135" y="114"/>
                    <a:pt x="134" y="115"/>
                    <a:pt x="136" y="115"/>
                  </a:cubicBezTo>
                  <a:cubicBezTo>
                    <a:pt x="138" y="115"/>
                    <a:pt x="138" y="115"/>
                    <a:pt x="138" y="117"/>
                  </a:cubicBezTo>
                  <a:cubicBezTo>
                    <a:pt x="134" y="118"/>
                    <a:pt x="132" y="117"/>
                    <a:pt x="129" y="115"/>
                  </a:cubicBezTo>
                  <a:cubicBezTo>
                    <a:pt x="127" y="113"/>
                    <a:pt x="123" y="114"/>
                    <a:pt x="120" y="112"/>
                  </a:cubicBezTo>
                  <a:cubicBezTo>
                    <a:pt x="119" y="111"/>
                    <a:pt x="115" y="109"/>
                    <a:pt x="113" y="109"/>
                  </a:cubicBezTo>
                  <a:cubicBezTo>
                    <a:pt x="111" y="109"/>
                    <a:pt x="111" y="107"/>
                    <a:pt x="110" y="106"/>
                  </a:cubicBezTo>
                  <a:cubicBezTo>
                    <a:pt x="109" y="105"/>
                    <a:pt x="106" y="106"/>
                    <a:pt x="105" y="105"/>
                  </a:cubicBezTo>
                  <a:cubicBezTo>
                    <a:pt x="104" y="104"/>
                    <a:pt x="104" y="102"/>
                    <a:pt x="103" y="101"/>
                  </a:cubicBezTo>
                  <a:cubicBezTo>
                    <a:pt x="103" y="100"/>
                    <a:pt x="99" y="101"/>
                    <a:pt x="101" y="98"/>
                  </a:cubicBezTo>
                  <a:cubicBezTo>
                    <a:pt x="95" y="98"/>
                    <a:pt x="94" y="92"/>
                    <a:pt x="91" y="89"/>
                  </a:cubicBezTo>
                  <a:cubicBezTo>
                    <a:pt x="92" y="89"/>
                    <a:pt x="90" y="84"/>
                    <a:pt x="92" y="82"/>
                  </a:cubicBezTo>
                  <a:cubicBezTo>
                    <a:pt x="92" y="82"/>
                    <a:pt x="95" y="83"/>
                    <a:pt x="95" y="82"/>
                  </a:cubicBezTo>
                  <a:cubicBezTo>
                    <a:pt x="95" y="82"/>
                    <a:pt x="93" y="80"/>
                    <a:pt x="94" y="78"/>
                  </a:cubicBezTo>
                  <a:cubicBezTo>
                    <a:pt x="94" y="78"/>
                    <a:pt x="96" y="78"/>
                    <a:pt x="96" y="78"/>
                  </a:cubicBezTo>
                  <a:cubicBezTo>
                    <a:pt x="97" y="77"/>
                    <a:pt x="96" y="74"/>
                    <a:pt x="96" y="73"/>
                  </a:cubicBezTo>
                  <a:cubicBezTo>
                    <a:pt x="97" y="72"/>
                    <a:pt x="99" y="73"/>
                    <a:pt x="99" y="73"/>
                  </a:cubicBezTo>
                  <a:cubicBezTo>
                    <a:pt x="101" y="71"/>
                    <a:pt x="99" y="67"/>
                    <a:pt x="101" y="66"/>
                  </a:cubicBezTo>
                  <a:cubicBezTo>
                    <a:pt x="100" y="64"/>
                    <a:pt x="98" y="64"/>
                    <a:pt x="96" y="64"/>
                  </a:cubicBezTo>
                  <a:cubicBezTo>
                    <a:pt x="96" y="57"/>
                    <a:pt x="96" y="57"/>
                    <a:pt x="96" y="57"/>
                  </a:cubicBezTo>
                  <a:cubicBezTo>
                    <a:pt x="95" y="57"/>
                    <a:pt x="94" y="57"/>
                    <a:pt x="94" y="59"/>
                  </a:cubicBezTo>
                  <a:cubicBezTo>
                    <a:pt x="91" y="57"/>
                    <a:pt x="92" y="54"/>
                    <a:pt x="91" y="53"/>
                  </a:cubicBezTo>
                  <a:cubicBezTo>
                    <a:pt x="90" y="53"/>
                    <a:pt x="89" y="55"/>
                    <a:pt x="88" y="54"/>
                  </a:cubicBezTo>
                  <a:cubicBezTo>
                    <a:pt x="88" y="54"/>
                    <a:pt x="87" y="53"/>
                    <a:pt x="87" y="53"/>
                  </a:cubicBezTo>
                  <a:cubicBezTo>
                    <a:pt x="86" y="52"/>
                    <a:pt x="84" y="50"/>
                    <a:pt x="84" y="50"/>
                  </a:cubicBezTo>
                  <a:cubicBezTo>
                    <a:pt x="83" y="50"/>
                    <a:pt x="82" y="52"/>
                    <a:pt x="81" y="52"/>
                  </a:cubicBezTo>
                  <a:cubicBezTo>
                    <a:pt x="81" y="51"/>
                    <a:pt x="79" y="48"/>
                    <a:pt x="75" y="49"/>
                  </a:cubicBezTo>
                  <a:cubicBezTo>
                    <a:pt x="81" y="42"/>
                    <a:pt x="68" y="46"/>
                    <a:pt x="70" y="39"/>
                  </a:cubicBezTo>
                  <a:cubicBezTo>
                    <a:pt x="66" y="39"/>
                    <a:pt x="63" y="39"/>
                    <a:pt x="63" y="43"/>
                  </a:cubicBezTo>
                  <a:cubicBezTo>
                    <a:pt x="61" y="44"/>
                    <a:pt x="59" y="42"/>
                    <a:pt x="59" y="42"/>
                  </a:cubicBezTo>
                  <a:cubicBezTo>
                    <a:pt x="57" y="42"/>
                    <a:pt x="56" y="43"/>
                    <a:pt x="54" y="43"/>
                  </a:cubicBezTo>
                  <a:cubicBezTo>
                    <a:pt x="52" y="43"/>
                    <a:pt x="51" y="42"/>
                    <a:pt x="49" y="42"/>
                  </a:cubicBezTo>
                  <a:cubicBezTo>
                    <a:pt x="46" y="42"/>
                    <a:pt x="46" y="43"/>
                    <a:pt x="43" y="43"/>
                  </a:cubicBezTo>
                  <a:cubicBezTo>
                    <a:pt x="40" y="43"/>
                    <a:pt x="39" y="42"/>
                    <a:pt x="37" y="42"/>
                  </a:cubicBezTo>
                  <a:cubicBezTo>
                    <a:pt x="31" y="41"/>
                    <a:pt x="26" y="42"/>
                    <a:pt x="19" y="40"/>
                  </a:cubicBezTo>
                  <a:cubicBezTo>
                    <a:pt x="19" y="40"/>
                    <a:pt x="17" y="38"/>
                    <a:pt x="16" y="37"/>
                  </a:cubicBezTo>
                  <a:cubicBezTo>
                    <a:pt x="14" y="37"/>
                    <a:pt x="12" y="38"/>
                    <a:pt x="12" y="35"/>
                  </a:cubicBezTo>
                  <a:cubicBezTo>
                    <a:pt x="10" y="34"/>
                    <a:pt x="5" y="36"/>
                    <a:pt x="7" y="32"/>
                  </a:cubicBezTo>
                  <a:cubicBezTo>
                    <a:pt x="11" y="33"/>
                    <a:pt x="13" y="30"/>
                    <a:pt x="15" y="29"/>
                  </a:cubicBezTo>
                  <a:cubicBezTo>
                    <a:pt x="13" y="26"/>
                    <a:pt x="5" y="28"/>
                    <a:pt x="4" y="25"/>
                  </a:cubicBezTo>
                  <a:cubicBezTo>
                    <a:pt x="3" y="25"/>
                    <a:pt x="2" y="25"/>
                    <a:pt x="2" y="26"/>
                  </a:cubicBezTo>
                  <a:cubicBezTo>
                    <a:pt x="0" y="26"/>
                    <a:pt x="4" y="20"/>
                    <a:pt x="5" y="19"/>
                  </a:cubicBezTo>
                  <a:cubicBezTo>
                    <a:pt x="4" y="14"/>
                    <a:pt x="8" y="13"/>
                    <a:pt x="7" y="8"/>
                  </a:cubicBezTo>
                  <a:moveTo>
                    <a:pt x="109" y="81"/>
                  </a:moveTo>
                  <a:cubicBezTo>
                    <a:pt x="110" y="78"/>
                    <a:pt x="116" y="80"/>
                    <a:pt x="119" y="80"/>
                  </a:cubicBezTo>
                  <a:cubicBezTo>
                    <a:pt x="119" y="77"/>
                    <a:pt x="117" y="77"/>
                    <a:pt x="116" y="75"/>
                  </a:cubicBezTo>
                  <a:cubicBezTo>
                    <a:pt x="114" y="73"/>
                    <a:pt x="111" y="75"/>
                    <a:pt x="108" y="73"/>
                  </a:cubicBezTo>
                  <a:cubicBezTo>
                    <a:pt x="108" y="75"/>
                    <a:pt x="106" y="81"/>
                    <a:pt x="109" y="81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/>
            <a:lstStyle/>
            <a:p>
              <a:pPr defTabSz="920750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92" name="Freeform 94"/>
            <p:cNvSpPr/>
            <p:nvPr/>
          </p:nvSpPr>
          <p:spPr bwMode="auto">
            <a:xfrm>
              <a:off x="1816100" y="1190625"/>
              <a:ext cx="388938" cy="193675"/>
            </a:xfrm>
            <a:custGeom>
              <a:avLst/>
              <a:gdLst>
                <a:gd name="T0" fmla="*/ 12 w 104"/>
                <a:gd name="T1" fmla="*/ 40 h 52"/>
                <a:gd name="T2" fmla="*/ 13 w 104"/>
                <a:gd name="T3" fmla="*/ 36 h 52"/>
                <a:gd name="T4" fmla="*/ 19 w 104"/>
                <a:gd name="T5" fmla="*/ 34 h 52"/>
                <a:gd name="T6" fmla="*/ 22 w 104"/>
                <a:gd name="T7" fmla="*/ 33 h 52"/>
                <a:gd name="T8" fmla="*/ 37 w 104"/>
                <a:gd name="T9" fmla="*/ 31 h 52"/>
                <a:gd name="T10" fmla="*/ 22 w 104"/>
                <a:gd name="T11" fmla="*/ 30 h 52"/>
                <a:gd name="T12" fmla="*/ 20 w 104"/>
                <a:gd name="T13" fmla="*/ 29 h 52"/>
                <a:gd name="T14" fmla="*/ 16 w 104"/>
                <a:gd name="T15" fmla="*/ 30 h 52"/>
                <a:gd name="T16" fmla="*/ 7 w 104"/>
                <a:gd name="T17" fmla="*/ 29 h 52"/>
                <a:gd name="T18" fmla="*/ 15 w 104"/>
                <a:gd name="T19" fmla="*/ 23 h 52"/>
                <a:gd name="T20" fmla="*/ 19 w 104"/>
                <a:gd name="T21" fmla="*/ 23 h 52"/>
                <a:gd name="T22" fmla="*/ 3 w 104"/>
                <a:gd name="T23" fmla="*/ 20 h 52"/>
                <a:gd name="T24" fmla="*/ 0 w 104"/>
                <a:gd name="T25" fmla="*/ 16 h 52"/>
                <a:gd name="T26" fmla="*/ 7 w 104"/>
                <a:gd name="T27" fmla="*/ 10 h 52"/>
                <a:gd name="T28" fmla="*/ 7 w 104"/>
                <a:gd name="T29" fmla="*/ 9 h 52"/>
                <a:gd name="T30" fmla="*/ 22 w 104"/>
                <a:gd name="T31" fmla="*/ 3 h 52"/>
                <a:gd name="T32" fmla="*/ 26 w 104"/>
                <a:gd name="T33" fmla="*/ 1 h 52"/>
                <a:gd name="T34" fmla="*/ 29 w 104"/>
                <a:gd name="T35" fmla="*/ 2 h 52"/>
                <a:gd name="T36" fmla="*/ 31 w 104"/>
                <a:gd name="T37" fmla="*/ 8 h 52"/>
                <a:gd name="T38" fmla="*/ 29 w 104"/>
                <a:gd name="T39" fmla="*/ 9 h 52"/>
                <a:gd name="T40" fmla="*/ 31 w 104"/>
                <a:gd name="T41" fmla="*/ 10 h 52"/>
                <a:gd name="T42" fmla="*/ 33 w 104"/>
                <a:gd name="T43" fmla="*/ 8 h 52"/>
                <a:gd name="T44" fmla="*/ 41 w 104"/>
                <a:gd name="T45" fmla="*/ 6 h 52"/>
                <a:gd name="T46" fmla="*/ 45 w 104"/>
                <a:gd name="T47" fmla="*/ 13 h 52"/>
                <a:gd name="T48" fmla="*/ 51 w 104"/>
                <a:gd name="T49" fmla="*/ 10 h 52"/>
                <a:gd name="T50" fmla="*/ 55 w 104"/>
                <a:gd name="T51" fmla="*/ 6 h 52"/>
                <a:gd name="T52" fmla="*/ 59 w 104"/>
                <a:gd name="T53" fmla="*/ 8 h 52"/>
                <a:gd name="T54" fmla="*/ 61 w 104"/>
                <a:gd name="T55" fmla="*/ 13 h 52"/>
                <a:gd name="T56" fmla="*/ 64 w 104"/>
                <a:gd name="T57" fmla="*/ 19 h 52"/>
                <a:gd name="T58" fmla="*/ 69 w 104"/>
                <a:gd name="T59" fmla="*/ 15 h 52"/>
                <a:gd name="T60" fmla="*/ 65 w 104"/>
                <a:gd name="T61" fmla="*/ 12 h 52"/>
                <a:gd name="T62" fmla="*/ 65 w 104"/>
                <a:gd name="T63" fmla="*/ 3 h 52"/>
                <a:gd name="T64" fmla="*/ 71 w 104"/>
                <a:gd name="T65" fmla="*/ 2 h 52"/>
                <a:gd name="T66" fmla="*/ 76 w 104"/>
                <a:gd name="T67" fmla="*/ 12 h 52"/>
                <a:gd name="T68" fmla="*/ 80 w 104"/>
                <a:gd name="T69" fmla="*/ 15 h 52"/>
                <a:gd name="T70" fmla="*/ 83 w 104"/>
                <a:gd name="T71" fmla="*/ 19 h 52"/>
                <a:gd name="T72" fmla="*/ 82 w 104"/>
                <a:gd name="T73" fmla="*/ 23 h 52"/>
                <a:gd name="T74" fmla="*/ 86 w 104"/>
                <a:gd name="T75" fmla="*/ 29 h 52"/>
                <a:gd name="T76" fmla="*/ 99 w 104"/>
                <a:gd name="T77" fmla="*/ 30 h 52"/>
                <a:gd name="T78" fmla="*/ 103 w 104"/>
                <a:gd name="T79" fmla="*/ 34 h 52"/>
                <a:gd name="T80" fmla="*/ 104 w 104"/>
                <a:gd name="T81" fmla="*/ 37 h 52"/>
                <a:gd name="T82" fmla="*/ 93 w 104"/>
                <a:gd name="T83" fmla="*/ 37 h 52"/>
                <a:gd name="T84" fmla="*/ 96 w 104"/>
                <a:gd name="T85" fmla="*/ 47 h 52"/>
                <a:gd name="T86" fmla="*/ 80 w 104"/>
                <a:gd name="T87" fmla="*/ 47 h 52"/>
                <a:gd name="T88" fmla="*/ 61 w 104"/>
                <a:gd name="T89" fmla="*/ 47 h 52"/>
                <a:gd name="T90" fmla="*/ 54 w 104"/>
                <a:gd name="T91" fmla="*/ 48 h 52"/>
                <a:gd name="T92" fmla="*/ 52 w 104"/>
                <a:gd name="T93" fmla="*/ 51 h 52"/>
                <a:gd name="T94" fmla="*/ 34 w 104"/>
                <a:gd name="T95" fmla="*/ 51 h 52"/>
                <a:gd name="T96" fmla="*/ 29 w 104"/>
                <a:gd name="T97" fmla="*/ 43 h 52"/>
                <a:gd name="T98" fmla="*/ 17 w 104"/>
                <a:gd name="T99" fmla="*/ 40 h 52"/>
                <a:gd name="T100" fmla="*/ 16 w 104"/>
                <a:gd name="T101" fmla="*/ 41 h 52"/>
                <a:gd name="T102" fmla="*/ 16 w 104"/>
                <a:gd name="T103" fmla="*/ 38 h 52"/>
                <a:gd name="T104" fmla="*/ 12 w 104"/>
                <a:gd name="T105" fmla="*/ 4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04" h="52">
                  <a:moveTo>
                    <a:pt x="12" y="40"/>
                  </a:moveTo>
                  <a:cubicBezTo>
                    <a:pt x="9" y="40"/>
                    <a:pt x="12" y="36"/>
                    <a:pt x="13" y="36"/>
                  </a:cubicBezTo>
                  <a:cubicBezTo>
                    <a:pt x="13" y="34"/>
                    <a:pt x="17" y="35"/>
                    <a:pt x="19" y="34"/>
                  </a:cubicBezTo>
                  <a:cubicBezTo>
                    <a:pt x="20" y="34"/>
                    <a:pt x="20" y="33"/>
                    <a:pt x="22" y="33"/>
                  </a:cubicBezTo>
                  <a:cubicBezTo>
                    <a:pt x="27" y="32"/>
                    <a:pt x="33" y="35"/>
                    <a:pt x="37" y="31"/>
                  </a:cubicBezTo>
                  <a:cubicBezTo>
                    <a:pt x="36" y="28"/>
                    <a:pt x="27" y="31"/>
                    <a:pt x="22" y="30"/>
                  </a:cubicBezTo>
                  <a:cubicBezTo>
                    <a:pt x="21" y="30"/>
                    <a:pt x="20" y="29"/>
                    <a:pt x="20" y="29"/>
                  </a:cubicBezTo>
                  <a:cubicBezTo>
                    <a:pt x="19" y="29"/>
                    <a:pt x="18" y="30"/>
                    <a:pt x="16" y="30"/>
                  </a:cubicBezTo>
                  <a:cubicBezTo>
                    <a:pt x="13" y="30"/>
                    <a:pt x="10" y="28"/>
                    <a:pt x="7" y="29"/>
                  </a:cubicBezTo>
                  <a:cubicBezTo>
                    <a:pt x="4" y="25"/>
                    <a:pt x="14" y="26"/>
                    <a:pt x="15" y="23"/>
                  </a:cubicBezTo>
                  <a:cubicBezTo>
                    <a:pt x="15" y="21"/>
                    <a:pt x="18" y="23"/>
                    <a:pt x="19" y="23"/>
                  </a:cubicBezTo>
                  <a:cubicBezTo>
                    <a:pt x="18" y="15"/>
                    <a:pt x="10" y="23"/>
                    <a:pt x="3" y="20"/>
                  </a:cubicBezTo>
                  <a:cubicBezTo>
                    <a:pt x="0" y="18"/>
                    <a:pt x="6" y="16"/>
                    <a:pt x="0" y="16"/>
                  </a:cubicBezTo>
                  <a:cubicBezTo>
                    <a:pt x="2" y="13"/>
                    <a:pt x="2" y="9"/>
                    <a:pt x="7" y="10"/>
                  </a:cubicBezTo>
                  <a:cubicBezTo>
                    <a:pt x="9" y="10"/>
                    <a:pt x="8" y="9"/>
                    <a:pt x="7" y="9"/>
                  </a:cubicBezTo>
                  <a:cubicBezTo>
                    <a:pt x="10" y="6"/>
                    <a:pt x="16" y="5"/>
                    <a:pt x="22" y="3"/>
                  </a:cubicBezTo>
                  <a:cubicBezTo>
                    <a:pt x="23" y="3"/>
                    <a:pt x="23" y="0"/>
                    <a:pt x="26" y="1"/>
                  </a:cubicBezTo>
                  <a:cubicBezTo>
                    <a:pt x="26" y="2"/>
                    <a:pt x="27" y="2"/>
                    <a:pt x="29" y="2"/>
                  </a:cubicBezTo>
                  <a:cubicBezTo>
                    <a:pt x="28" y="6"/>
                    <a:pt x="26" y="7"/>
                    <a:pt x="31" y="8"/>
                  </a:cubicBezTo>
                  <a:cubicBezTo>
                    <a:pt x="31" y="9"/>
                    <a:pt x="30" y="9"/>
                    <a:pt x="29" y="9"/>
                  </a:cubicBezTo>
                  <a:cubicBezTo>
                    <a:pt x="28" y="10"/>
                    <a:pt x="30" y="11"/>
                    <a:pt x="31" y="10"/>
                  </a:cubicBezTo>
                  <a:cubicBezTo>
                    <a:pt x="33" y="10"/>
                    <a:pt x="32" y="8"/>
                    <a:pt x="33" y="8"/>
                  </a:cubicBezTo>
                  <a:cubicBezTo>
                    <a:pt x="36" y="6"/>
                    <a:pt x="38" y="7"/>
                    <a:pt x="41" y="6"/>
                  </a:cubicBezTo>
                  <a:cubicBezTo>
                    <a:pt x="43" y="8"/>
                    <a:pt x="46" y="9"/>
                    <a:pt x="45" y="13"/>
                  </a:cubicBezTo>
                  <a:cubicBezTo>
                    <a:pt x="48" y="13"/>
                    <a:pt x="47" y="9"/>
                    <a:pt x="51" y="10"/>
                  </a:cubicBezTo>
                  <a:cubicBezTo>
                    <a:pt x="52" y="9"/>
                    <a:pt x="54" y="8"/>
                    <a:pt x="55" y="6"/>
                  </a:cubicBezTo>
                  <a:cubicBezTo>
                    <a:pt x="56" y="7"/>
                    <a:pt x="57" y="8"/>
                    <a:pt x="59" y="8"/>
                  </a:cubicBezTo>
                  <a:cubicBezTo>
                    <a:pt x="60" y="10"/>
                    <a:pt x="60" y="11"/>
                    <a:pt x="61" y="13"/>
                  </a:cubicBezTo>
                  <a:cubicBezTo>
                    <a:pt x="62" y="15"/>
                    <a:pt x="65" y="15"/>
                    <a:pt x="64" y="19"/>
                  </a:cubicBezTo>
                  <a:cubicBezTo>
                    <a:pt x="66" y="18"/>
                    <a:pt x="66" y="15"/>
                    <a:pt x="69" y="15"/>
                  </a:cubicBezTo>
                  <a:cubicBezTo>
                    <a:pt x="69" y="13"/>
                    <a:pt x="66" y="13"/>
                    <a:pt x="65" y="12"/>
                  </a:cubicBezTo>
                  <a:cubicBezTo>
                    <a:pt x="64" y="9"/>
                    <a:pt x="66" y="7"/>
                    <a:pt x="65" y="3"/>
                  </a:cubicBezTo>
                  <a:cubicBezTo>
                    <a:pt x="68" y="4"/>
                    <a:pt x="68" y="2"/>
                    <a:pt x="71" y="2"/>
                  </a:cubicBezTo>
                  <a:cubicBezTo>
                    <a:pt x="71" y="5"/>
                    <a:pt x="74" y="8"/>
                    <a:pt x="76" y="12"/>
                  </a:cubicBezTo>
                  <a:cubicBezTo>
                    <a:pt x="77" y="12"/>
                    <a:pt x="79" y="18"/>
                    <a:pt x="80" y="15"/>
                  </a:cubicBezTo>
                  <a:cubicBezTo>
                    <a:pt x="82" y="15"/>
                    <a:pt x="81" y="19"/>
                    <a:pt x="83" y="19"/>
                  </a:cubicBezTo>
                  <a:cubicBezTo>
                    <a:pt x="83" y="21"/>
                    <a:pt x="83" y="23"/>
                    <a:pt x="82" y="23"/>
                  </a:cubicBezTo>
                  <a:cubicBezTo>
                    <a:pt x="82" y="26"/>
                    <a:pt x="87" y="24"/>
                    <a:pt x="86" y="29"/>
                  </a:cubicBezTo>
                  <a:cubicBezTo>
                    <a:pt x="91" y="26"/>
                    <a:pt x="92" y="31"/>
                    <a:pt x="99" y="30"/>
                  </a:cubicBezTo>
                  <a:cubicBezTo>
                    <a:pt x="96" y="36"/>
                    <a:pt x="102" y="33"/>
                    <a:pt x="103" y="34"/>
                  </a:cubicBezTo>
                  <a:cubicBezTo>
                    <a:pt x="103" y="34"/>
                    <a:pt x="100" y="38"/>
                    <a:pt x="104" y="37"/>
                  </a:cubicBezTo>
                  <a:cubicBezTo>
                    <a:pt x="102" y="44"/>
                    <a:pt x="99" y="35"/>
                    <a:pt x="93" y="37"/>
                  </a:cubicBezTo>
                  <a:cubicBezTo>
                    <a:pt x="92" y="43"/>
                    <a:pt x="98" y="41"/>
                    <a:pt x="96" y="47"/>
                  </a:cubicBezTo>
                  <a:cubicBezTo>
                    <a:pt x="91" y="48"/>
                    <a:pt x="84" y="50"/>
                    <a:pt x="80" y="47"/>
                  </a:cubicBezTo>
                  <a:cubicBezTo>
                    <a:pt x="76" y="44"/>
                    <a:pt x="67" y="43"/>
                    <a:pt x="61" y="47"/>
                  </a:cubicBezTo>
                  <a:cubicBezTo>
                    <a:pt x="59" y="48"/>
                    <a:pt x="57" y="47"/>
                    <a:pt x="54" y="48"/>
                  </a:cubicBezTo>
                  <a:cubicBezTo>
                    <a:pt x="53" y="49"/>
                    <a:pt x="53" y="50"/>
                    <a:pt x="52" y="51"/>
                  </a:cubicBezTo>
                  <a:cubicBezTo>
                    <a:pt x="49" y="49"/>
                    <a:pt x="41" y="52"/>
                    <a:pt x="34" y="51"/>
                  </a:cubicBezTo>
                  <a:cubicBezTo>
                    <a:pt x="32" y="48"/>
                    <a:pt x="30" y="46"/>
                    <a:pt x="29" y="43"/>
                  </a:cubicBezTo>
                  <a:cubicBezTo>
                    <a:pt x="24" y="42"/>
                    <a:pt x="18" y="44"/>
                    <a:pt x="17" y="40"/>
                  </a:cubicBezTo>
                  <a:cubicBezTo>
                    <a:pt x="16" y="40"/>
                    <a:pt x="16" y="40"/>
                    <a:pt x="16" y="41"/>
                  </a:cubicBezTo>
                  <a:cubicBezTo>
                    <a:pt x="14" y="41"/>
                    <a:pt x="14" y="38"/>
                    <a:pt x="16" y="38"/>
                  </a:cubicBezTo>
                  <a:cubicBezTo>
                    <a:pt x="16" y="36"/>
                    <a:pt x="12" y="39"/>
                    <a:pt x="12" y="4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/>
            <a:lstStyle/>
            <a:p>
              <a:pPr defTabSz="920750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93" name="Freeform 95"/>
            <p:cNvSpPr>
              <a:spLocks noEditPoints="1"/>
            </p:cNvSpPr>
            <p:nvPr/>
          </p:nvSpPr>
          <p:spPr bwMode="auto">
            <a:xfrm>
              <a:off x="776287" y="1235075"/>
              <a:ext cx="2790825" cy="3240088"/>
            </a:xfrm>
            <a:custGeom>
              <a:avLst/>
              <a:gdLst>
                <a:gd name="T0" fmla="*/ 486 w 744"/>
                <a:gd name="T1" fmla="*/ 57 h 864"/>
                <a:gd name="T2" fmla="*/ 437 w 744"/>
                <a:gd name="T3" fmla="*/ 91 h 864"/>
                <a:gd name="T4" fmla="*/ 432 w 744"/>
                <a:gd name="T5" fmla="*/ 142 h 864"/>
                <a:gd name="T6" fmla="*/ 492 w 744"/>
                <a:gd name="T7" fmla="*/ 182 h 864"/>
                <a:gd name="T8" fmla="*/ 512 w 744"/>
                <a:gd name="T9" fmla="*/ 127 h 864"/>
                <a:gd name="T10" fmla="*/ 562 w 744"/>
                <a:gd name="T11" fmla="*/ 126 h 864"/>
                <a:gd name="T12" fmla="*/ 609 w 744"/>
                <a:gd name="T13" fmla="*/ 139 h 864"/>
                <a:gd name="T14" fmla="*/ 627 w 744"/>
                <a:gd name="T15" fmla="*/ 186 h 864"/>
                <a:gd name="T16" fmla="*/ 569 w 744"/>
                <a:gd name="T17" fmla="*/ 207 h 864"/>
                <a:gd name="T18" fmla="*/ 604 w 744"/>
                <a:gd name="T19" fmla="*/ 228 h 864"/>
                <a:gd name="T20" fmla="*/ 590 w 744"/>
                <a:gd name="T21" fmla="*/ 236 h 864"/>
                <a:gd name="T22" fmla="*/ 527 w 744"/>
                <a:gd name="T23" fmla="*/ 282 h 864"/>
                <a:gd name="T24" fmla="*/ 501 w 744"/>
                <a:gd name="T25" fmla="*/ 360 h 864"/>
                <a:gd name="T26" fmla="*/ 446 w 744"/>
                <a:gd name="T27" fmla="*/ 329 h 864"/>
                <a:gd name="T28" fmla="*/ 402 w 744"/>
                <a:gd name="T29" fmla="*/ 388 h 864"/>
                <a:gd name="T30" fmla="*/ 451 w 744"/>
                <a:gd name="T31" fmla="*/ 412 h 864"/>
                <a:gd name="T32" fmla="*/ 520 w 744"/>
                <a:gd name="T33" fmla="*/ 459 h 864"/>
                <a:gd name="T34" fmla="*/ 576 w 744"/>
                <a:gd name="T35" fmla="*/ 450 h 864"/>
                <a:gd name="T36" fmla="*/ 665 w 744"/>
                <a:gd name="T37" fmla="*/ 488 h 864"/>
                <a:gd name="T38" fmla="*/ 743 w 744"/>
                <a:gd name="T39" fmla="*/ 536 h 864"/>
                <a:gd name="T40" fmla="*/ 710 w 744"/>
                <a:gd name="T41" fmla="*/ 644 h 864"/>
                <a:gd name="T42" fmla="*/ 666 w 744"/>
                <a:gd name="T43" fmla="*/ 691 h 864"/>
                <a:gd name="T44" fmla="*/ 624 w 744"/>
                <a:gd name="T45" fmla="*/ 738 h 864"/>
                <a:gd name="T46" fmla="*/ 586 w 744"/>
                <a:gd name="T47" fmla="*/ 781 h 864"/>
                <a:gd name="T48" fmla="*/ 569 w 744"/>
                <a:gd name="T49" fmla="*/ 815 h 864"/>
                <a:gd name="T50" fmla="*/ 538 w 744"/>
                <a:gd name="T51" fmla="*/ 849 h 864"/>
                <a:gd name="T52" fmla="*/ 529 w 744"/>
                <a:gd name="T53" fmla="*/ 802 h 864"/>
                <a:gd name="T54" fmla="*/ 552 w 744"/>
                <a:gd name="T55" fmla="*/ 705 h 864"/>
                <a:gd name="T56" fmla="*/ 550 w 744"/>
                <a:gd name="T57" fmla="*/ 613 h 864"/>
                <a:gd name="T58" fmla="*/ 501 w 744"/>
                <a:gd name="T59" fmla="*/ 550 h 864"/>
                <a:gd name="T60" fmla="*/ 510 w 744"/>
                <a:gd name="T61" fmla="*/ 498 h 864"/>
                <a:gd name="T62" fmla="*/ 467 w 744"/>
                <a:gd name="T63" fmla="*/ 443 h 864"/>
                <a:gd name="T64" fmla="*/ 421 w 744"/>
                <a:gd name="T65" fmla="*/ 415 h 864"/>
                <a:gd name="T66" fmla="*/ 349 w 744"/>
                <a:gd name="T67" fmla="*/ 374 h 864"/>
                <a:gd name="T68" fmla="*/ 308 w 744"/>
                <a:gd name="T69" fmla="*/ 332 h 864"/>
                <a:gd name="T70" fmla="*/ 308 w 744"/>
                <a:gd name="T71" fmla="*/ 349 h 864"/>
                <a:gd name="T72" fmla="*/ 266 w 744"/>
                <a:gd name="T73" fmla="*/ 296 h 864"/>
                <a:gd name="T74" fmla="*/ 240 w 744"/>
                <a:gd name="T75" fmla="*/ 202 h 864"/>
                <a:gd name="T76" fmla="*/ 224 w 744"/>
                <a:gd name="T77" fmla="*/ 177 h 864"/>
                <a:gd name="T78" fmla="*/ 183 w 744"/>
                <a:gd name="T79" fmla="*/ 132 h 864"/>
                <a:gd name="T80" fmla="*/ 113 w 744"/>
                <a:gd name="T81" fmla="*/ 109 h 864"/>
                <a:gd name="T82" fmla="*/ 78 w 744"/>
                <a:gd name="T83" fmla="*/ 127 h 864"/>
                <a:gd name="T84" fmla="*/ 43 w 744"/>
                <a:gd name="T85" fmla="*/ 150 h 864"/>
                <a:gd name="T86" fmla="*/ 18 w 744"/>
                <a:gd name="T87" fmla="*/ 116 h 864"/>
                <a:gd name="T88" fmla="*/ 7 w 744"/>
                <a:gd name="T89" fmla="*/ 74 h 864"/>
                <a:gd name="T90" fmla="*/ 21 w 744"/>
                <a:gd name="T91" fmla="*/ 48 h 864"/>
                <a:gd name="T92" fmla="*/ 71 w 744"/>
                <a:gd name="T93" fmla="*/ 17 h 864"/>
                <a:gd name="T94" fmla="*/ 192 w 744"/>
                <a:gd name="T95" fmla="*/ 29 h 864"/>
                <a:gd name="T96" fmla="*/ 249 w 744"/>
                <a:gd name="T97" fmla="*/ 32 h 864"/>
                <a:gd name="T98" fmla="*/ 339 w 744"/>
                <a:gd name="T99" fmla="*/ 56 h 864"/>
                <a:gd name="T100" fmla="*/ 404 w 744"/>
                <a:gd name="T101" fmla="*/ 41 h 864"/>
                <a:gd name="T102" fmla="*/ 422 w 744"/>
                <a:gd name="T103" fmla="*/ 10 h 864"/>
                <a:gd name="T104" fmla="*/ 456 w 744"/>
                <a:gd name="T105" fmla="*/ 39 h 864"/>
                <a:gd name="T106" fmla="*/ 244 w 744"/>
                <a:gd name="T107" fmla="*/ 66 h 864"/>
                <a:gd name="T108" fmla="*/ 314 w 744"/>
                <a:gd name="T109" fmla="*/ 102 h 864"/>
                <a:gd name="T110" fmla="*/ 303 w 744"/>
                <a:gd name="T111" fmla="*/ 101 h 864"/>
                <a:gd name="T112" fmla="*/ 401 w 744"/>
                <a:gd name="T113" fmla="*/ 189 h 864"/>
                <a:gd name="T114" fmla="*/ 433 w 744"/>
                <a:gd name="T115" fmla="*/ 223 h 864"/>
                <a:gd name="T116" fmla="*/ 461 w 744"/>
                <a:gd name="T117" fmla="*/ 205 h 864"/>
                <a:gd name="T118" fmla="*/ 456 w 744"/>
                <a:gd name="T119" fmla="*/ 257 h 864"/>
                <a:gd name="T120" fmla="*/ 505 w 744"/>
                <a:gd name="T121" fmla="*/ 240 h 864"/>
                <a:gd name="T122" fmla="*/ 491 w 744"/>
                <a:gd name="T123" fmla="*/ 255 h 8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744" h="864">
                  <a:moveTo>
                    <a:pt x="453" y="48"/>
                  </a:moveTo>
                  <a:cubicBezTo>
                    <a:pt x="453" y="50"/>
                    <a:pt x="457" y="45"/>
                    <a:pt x="456" y="52"/>
                  </a:cubicBezTo>
                  <a:cubicBezTo>
                    <a:pt x="460" y="52"/>
                    <a:pt x="460" y="52"/>
                    <a:pt x="460" y="52"/>
                  </a:cubicBezTo>
                  <a:cubicBezTo>
                    <a:pt x="462" y="51"/>
                    <a:pt x="463" y="48"/>
                    <a:pt x="463" y="45"/>
                  </a:cubicBezTo>
                  <a:cubicBezTo>
                    <a:pt x="464" y="44"/>
                    <a:pt x="466" y="43"/>
                    <a:pt x="465" y="41"/>
                  </a:cubicBezTo>
                  <a:cubicBezTo>
                    <a:pt x="470" y="42"/>
                    <a:pt x="467" y="36"/>
                    <a:pt x="471" y="38"/>
                  </a:cubicBezTo>
                  <a:cubicBezTo>
                    <a:pt x="471" y="28"/>
                    <a:pt x="471" y="28"/>
                    <a:pt x="471" y="28"/>
                  </a:cubicBezTo>
                  <a:cubicBezTo>
                    <a:pt x="476" y="27"/>
                    <a:pt x="478" y="26"/>
                    <a:pt x="482" y="28"/>
                  </a:cubicBezTo>
                  <a:cubicBezTo>
                    <a:pt x="484" y="28"/>
                    <a:pt x="483" y="31"/>
                    <a:pt x="484" y="32"/>
                  </a:cubicBezTo>
                  <a:cubicBezTo>
                    <a:pt x="484" y="32"/>
                    <a:pt x="486" y="32"/>
                    <a:pt x="486" y="32"/>
                  </a:cubicBezTo>
                  <a:cubicBezTo>
                    <a:pt x="488" y="33"/>
                    <a:pt x="489" y="35"/>
                    <a:pt x="491" y="35"/>
                  </a:cubicBezTo>
                  <a:cubicBezTo>
                    <a:pt x="491" y="39"/>
                    <a:pt x="489" y="41"/>
                    <a:pt x="486" y="42"/>
                  </a:cubicBezTo>
                  <a:cubicBezTo>
                    <a:pt x="489" y="44"/>
                    <a:pt x="488" y="49"/>
                    <a:pt x="492" y="50"/>
                  </a:cubicBezTo>
                  <a:cubicBezTo>
                    <a:pt x="491" y="54"/>
                    <a:pt x="487" y="54"/>
                    <a:pt x="486" y="57"/>
                  </a:cubicBezTo>
                  <a:cubicBezTo>
                    <a:pt x="484" y="57"/>
                    <a:pt x="483" y="60"/>
                    <a:pt x="482" y="57"/>
                  </a:cubicBezTo>
                  <a:cubicBezTo>
                    <a:pt x="480" y="59"/>
                    <a:pt x="480" y="62"/>
                    <a:pt x="478" y="64"/>
                  </a:cubicBezTo>
                  <a:cubicBezTo>
                    <a:pt x="476" y="63"/>
                    <a:pt x="479" y="60"/>
                    <a:pt x="472" y="62"/>
                  </a:cubicBezTo>
                  <a:cubicBezTo>
                    <a:pt x="472" y="60"/>
                    <a:pt x="474" y="60"/>
                    <a:pt x="475" y="60"/>
                  </a:cubicBezTo>
                  <a:cubicBezTo>
                    <a:pt x="472" y="56"/>
                    <a:pt x="467" y="61"/>
                    <a:pt x="463" y="60"/>
                  </a:cubicBezTo>
                  <a:cubicBezTo>
                    <a:pt x="464" y="65"/>
                    <a:pt x="463" y="63"/>
                    <a:pt x="463" y="69"/>
                  </a:cubicBezTo>
                  <a:cubicBezTo>
                    <a:pt x="461" y="69"/>
                    <a:pt x="462" y="67"/>
                    <a:pt x="461" y="66"/>
                  </a:cubicBezTo>
                  <a:cubicBezTo>
                    <a:pt x="458" y="66"/>
                    <a:pt x="459" y="71"/>
                    <a:pt x="454" y="70"/>
                  </a:cubicBezTo>
                  <a:cubicBezTo>
                    <a:pt x="455" y="72"/>
                    <a:pt x="457" y="71"/>
                    <a:pt x="457" y="73"/>
                  </a:cubicBezTo>
                  <a:cubicBezTo>
                    <a:pt x="457" y="75"/>
                    <a:pt x="455" y="76"/>
                    <a:pt x="456" y="78"/>
                  </a:cubicBezTo>
                  <a:cubicBezTo>
                    <a:pt x="452" y="75"/>
                    <a:pt x="448" y="84"/>
                    <a:pt x="447" y="83"/>
                  </a:cubicBezTo>
                  <a:cubicBezTo>
                    <a:pt x="446" y="82"/>
                    <a:pt x="445" y="81"/>
                    <a:pt x="444" y="85"/>
                  </a:cubicBezTo>
                  <a:cubicBezTo>
                    <a:pt x="439" y="85"/>
                    <a:pt x="439" y="85"/>
                    <a:pt x="439" y="85"/>
                  </a:cubicBezTo>
                  <a:cubicBezTo>
                    <a:pt x="437" y="86"/>
                    <a:pt x="438" y="89"/>
                    <a:pt x="437" y="91"/>
                  </a:cubicBezTo>
                  <a:cubicBezTo>
                    <a:pt x="436" y="89"/>
                    <a:pt x="435" y="90"/>
                    <a:pt x="435" y="92"/>
                  </a:cubicBezTo>
                  <a:cubicBezTo>
                    <a:pt x="432" y="90"/>
                    <a:pt x="431" y="92"/>
                    <a:pt x="428" y="92"/>
                  </a:cubicBezTo>
                  <a:cubicBezTo>
                    <a:pt x="429" y="94"/>
                    <a:pt x="429" y="96"/>
                    <a:pt x="429" y="98"/>
                  </a:cubicBezTo>
                  <a:cubicBezTo>
                    <a:pt x="426" y="95"/>
                    <a:pt x="427" y="99"/>
                    <a:pt x="425" y="102"/>
                  </a:cubicBezTo>
                  <a:cubicBezTo>
                    <a:pt x="423" y="105"/>
                    <a:pt x="419" y="108"/>
                    <a:pt x="419" y="115"/>
                  </a:cubicBezTo>
                  <a:cubicBezTo>
                    <a:pt x="416" y="117"/>
                    <a:pt x="415" y="121"/>
                    <a:pt x="412" y="123"/>
                  </a:cubicBezTo>
                  <a:cubicBezTo>
                    <a:pt x="412" y="126"/>
                    <a:pt x="414" y="123"/>
                    <a:pt x="414" y="123"/>
                  </a:cubicBezTo>
                  <a:cubicBezTo>
                    <a:pt x="415" y="123"/>
                    <a:pt x="414" y="124"/>
                    <a:pt x="415" y="125"/>
                  </a:cubicBezTo>
                  <a:cubicBezTo>
                    <a:pt x="416" y="125"/>
                    <a:pt x="417" y="127"/>
                    <a:pt x="418" y="127"/>
                  </a:cubicBezTo>
                  <a:cubicBezTo>
                    <a:pt x="419" y="128"/>
                    <a:pt x="420" y="125"/>
                    <a:pt x="423" y="127"/>
                  </a:cubicBezTo>
                  <a:cubicBezTo>
                    <a:pt x="424" y="128"/>
                    <a:pt x="425" y="129"/>
                    <a:pt x="426" y="129"/>
                  </a:cubicBezTo>
                  <a:cubicBezTo>
                    <a:pt x="426" y="135"/>
                    <a:pt x="426" y="135"/>
                    <a:pt x="426" y="135"/>
                  </a:cubicBezTo>
                  <a:cubicBezTo>
                    <a:pt x="427" y="136"/>
                    <a:pt x="429" y="135"/>
                    <a:pt x="429" y="137"/>
                  </a:cubicBezTo>
                  <a:cubicBezTo>
                    <a:pt x="430" y="139"/>
                    <a:pt x="432" y="139"/>
                    <a:pt x="432" y="142"/>
                  </a:cubicBezTo>
                  <a:cubicBezTo>
                    <a:pt x="439" y="141"/>
                    <a:pt x="444" y="143"/>
                    <a:pt x="449" y="142"/>
                  </a:cubicBezTo>
                  <a:cubicBezTo>
                    <a:pt x="449" y="146"/>
                    <a:pt x="455" y="145"/>
                    <a:pt x="458" y="149"/>
                  </a:cubicBezTo>
                  <a:cubicBezTo>
                    <a:pt x="459" y="149"/>
                    <a:pt x="460" y="148"/>
                    <a:pt x="460" y="150"/>
                  </a:cubicBezTo>
                  <a:cubicBezTo>
                    <a:pt x="460" y="152"/>
                    <a:pt x="461" y="150"/>
                    <a:pt x="461" y="150"/>
                  </a:cubicBezTo>
                  <a:cubicBezTo>
                    <a:pt x="463" y="150"/>
                    <a:pt x="463" y="152"/>
                    <a:pt x="464" y="153"/>
                  </a:cubicBezTo>
                  <a:cubicBezTo>
                    <a:pt x="466" y="154"/>
                    <a:pt x="469" y="152"/>
                    <a:pt x="468" y="156"/>
                  </a:cubicBezTo>
                  <a:cubicBezTo>
                    <a:pt x="476" y="155"/>
                    <a:pt x="480" y="158"/>
                    <a:pt x="486" y="158"/>
                  </a:cubicBezTo>
                  <a:cubicBezTo>
                    <a:pt x="487" y="163"/>
                    <a:pt x="485" y="167"/>
                    <a:pt x="488" y="170"/>
                  </a:cubicBezTo>
                  <a:cubicBezTo>
                    <a:pt x="488" y="169"/>
                    <a:pt x="489" y="172"/>
                    <a:pt x="489" y="171"/>
                  </a:cubicBezTo>
                  <a:cubicBezTo>
                    <a:pt x="490" y="172"/>
                    <a:pt x="488" y="174"/>
                    <a:pt x="488" y="174"/>
                  </a:cubicBezTo>
                  <a:cubicBezTo>
                    <a:pt x="489" y="175"/>
                    <a:pt x="490" y="174"/>
                    <a:pt x="491" y="175"/>
                  </a:cubicBezTo>
                  <a:cubicBezTo>
                    <a:pt x="491" y="176"/>
                    <a:pt x="488" y="179"/>
                    <a:pt x="492" y="178"/>
                  </a:cubicBezTo>
                  <a:cubicBezTo>
                    <a:pt x="491" y="179"/>
                    <a:pt x="491" y="180"/>
                    <a:pt x="491" y="182"/>
                  </a:cubicBezTo>
                  <a:cubicBezTo>
                    <a:pt x="491" y="184"/>
                    <a:pt x="492" y="183"/>
                    <a:pt x="492" y="182"/>
                  </a:cubicBezTo>
                  <a:cubicBezTo>
                    <a:pt x="494" y="182"/>
                    <a:pt x="493" y="184"/>
                    <a:pt x="493" y="185"/>
                  </a:cubicBezTo>
                  <a:cubicBezTo>
                    <a:pt x="494" y="185"/>
                    <a:pt x="496" y="185"/>
                    <a:pt x="496" y="185"/>
                  </a:cubicBezTo>
                  <a:cubicBezTo>
                    <a:pt x="498" y="187"/>
                    <a:pt x="503" y="187"/>
                    <a:pt x="508" y="185"/>
                  </a:cubicBezTo>
                  <a:cubicBezTo>
                    <a:pt x="509" y="179"/>
                    <a:pt x="509" y="177"/>
                    <a:pt x="508" y="171"/>
                  </a:cubicBezTo>
                  <a:cubicBezTo>
                    <a:pt x="508" y="169"/>
                    <a:pt x="505" y="170"/>
                    <a:pt x="505" y="170"/>
                  </a:cubicBezTo>
                  <a:cubicBezTo>
                    <a:pt x="503" y="167"/>
                    <a:pt x="507" y="162"/>
                    <a:pt x="502" y="164"/>
                  </a:cubicBezTo>
                  <a:cubicBezTo>
                    <a:pt x="503" y="163"/>
                    <a:pt x="505" y="163"/>
                    <a:pt x="505" y="160"/>
                  </a:cubicBezTo>
                  <a:cubicBezTo>
                    <a:pt x="511" y="161"/>
                    <a:pt x="510" y="157"/>
                    <a:pt x="515" y="157"/>
                  </a:cubicBezTo>
                  <a:cubicBezTo>
                    <a:pt x="517" y="157"/>
                    <a:pt x="515" y="154"/>
                    <a:pt x="516" y="153"/>
                  </a:cubicBezTo>
                  <a:cubicBezTo>
                    <a:pt x="516" y="153"/>
                    <a:pt x="520" y="155"/>
                    <a:pt x="520" y="153"/>
                  </a:cubicBezTo>
                  <a:cubicBezTo>
                    <a:pt x="517" y="147"/>
                    <a:pt x="522" y="141"/>
                    <a:pt x="519" y="137"/>
                  </a:cubicBezTo>
                  <a:cubicBezTo>
                    <a:pt x="519" y="135"/>
                    <a:pt x="517" y="137"/>
                    <a:pt x="517" y="137"/>
                  </a:cubicBezTo>
                  <a:cubicBezTo>
                    <a:pt x="515" y="136"/>
                    <a:pt x="518" y="132"/>
                    <a:pt x="513" y="133"/>
                  </a:cubicBezTo>
                  <a:cubicBezTo>
                    <a:pt x="513" y="131"/>
                    <a:pt x="511" y="130"/>
                    <a:pt x="512" y="127"/>
                  </a:cubicBezTo>
                  <a:cubicBezTo>
                    <a:pt x="511" y="124"/>
                    <a:pt x="513" y="123"/>
                    <a:pt x="516" y="123"/>
                  </a:cubicBezTo>
                  <a:cubicBezTo>
                    <a:pt x="513" y="122"/>
                    <a:pt x="518" y="114"/>
                    <a:pt x="512" y="113"/>
                  </a:cubicBezTo>
                  <a:cubicBezTo>
                    <a:pt x="513" y="112"/>
                    <a:pt x="513" y="111"/>
                    <a:pt x="513" y="109"/>
                  </a:cubicBezTo>
                  <a:cubicBezTo>
                    <a:pt x="513" y="110"/>
                    <a:pt x="512" y="109"/>
                    <a:pt x="512" y="108"/>
                  </a:cubicBezTo>
                  <a:cubicBezTo>
                    <a:pt x="512" y="108"/>
                    <a:pt x="513" y="108"/>
                    <a:pt x="513" y="106"/>
                  </a:cubicBezTo>
                  <a:cubicBezTo>
                    <a:pt x="513" y="105"/>
                    <a:pt x="512" y="105"/>
                    <a:pt x="512" y="104"/>
                  </a:cubicBezTo>
                  <a:cubicBezTo>
                    <a:pt x="512" y="102"/>
                    <a:pt x="515" y="99"/>
                    <a:pt x="512" y="98"/>
                  </a:cubicBezTo>
                  <a:cubicBezTo>
                    <a:pt x="512" y="96"/>
                    <a:pt x="523" y="95"/>
                    <a:pt x="522" y="99"/>
                  </a:cubicBezTo>
                  <a:cubicBezTo>
                    <a:pt x="527" y="99"/>
                    <a:pt x="535" y="101"/>
                    <a:pt x="537" y="97"/>
                  </a:cubicBezTo>
                  <a:cubicBezTo>
                    <a:pt x="540" y="101"/>
                    <a:pt x="547" y="100"/>
                    <a:pt x="547" y="108"/>
                  </a:cubicBezTo>
                  <a:cubicBezTo>
                    <a:pt x="558" y="108"/>
                    <a:pt x="558" y="108"/>
                    <a:pt x="558" y="108"/>
                  </a:cubicBezTo>
                  <a:cubicBezTo>
                    <a:pt x="558" y="110"/>
                    <a:pt x="559" y="110"/>
                    <a:pt x="561" y="111"/>
                  </a:cubicBezTo>
                  <a:cubicBezTo>
                    <a:pt x="561" y="113"/>
                    <a:pt x="560" y="116"/>
                    <a:pt x="561" y="119"/>
                  </a:cubicBezTo>
                  <a:cubicBezTo>
                    <a:pt x="561" y="122"/>
                    <a:pt x="565" y="125"/>
                    <a:pt x="562" y="126"/>
                  </a:cubicBezTo>
                  <a:cubicBezTo>
                    <a:pt x="562" y="128"/>
                    <a:pt x="565" y="127"/>
                    <a:pt x="566" y="127"/>
                  </a:cubicBezTo>
                  <a:cubicBezTo>
                    <a:pt x="566" y="132"/>
                    <a:pt x="572" y="129"/>
                    <a:pt x="568" y="133"/>
                  </a:cubicBezTo>
                  <a:cubicBezTo>
                    <a:pt x="574" y="134"/>
                    <a:pt x="575" y="131"/>
                    <a:pt x="580" y="132"/>
                  </a:cubicBezTo>
                  <a:cubicBezTo>
                    <a:pt x="581" y="130"/>
                    <a:pt x="580" y="129"/>
                    <a:pt x="579" y="129"/>
                  </a:cubicBezTo>
                  <a:cubicBezTo>
                    <a:pt x="580" y="126"/>
                    <a:pt x="581" y="126"/>
                    <a:pt x="583" y="127"/>
                  </a:cubicBezTo>
                  <a:cubicBezTo>
                    <a:pt x="582" y="123"/>
                    <a:pt x="586" y="123"/>
                    <a:pt x="588" y="122"/>
                  </a:cubicBezTo>
                  <a:cubicBezTo>
                    <a:pt x="588" y="121"/>
                    <a:pt x="586" y="121"/>
                    <a:pt x="586" y="120"/>
                  </a:cubicBezTo>
                  <a:cubicBezTo>
                    <a:pt x="586" y="119"/>
                    <a:pt x="589" y="118"/>
                    <a:pt x="592" y="118"/>
                  </a:cubicBezTo>
                  <a:cubicBezTo>
                    <a:pt x="589" y="121"/>
                    <a:pt x="591" y="121"/>
                    <a:pt x="595" y="125"/>
                  </a:cubicBezTo>
                  <a:cubicBezTo>
                    <a:pt x="596" y="127"/>
                    <a:pt x="598" y="130"/>
                    <a:pt x="603" y="130"/>
                  </a:cubicBezTo>
                  <a:cubicBezTo>
                    <a:pt x="603" y="132"/>
                    <a:pt x="600" y="131"/>
                    <a:pt x="600" y="133"/>
                  </a:cubicBezTo>
                  <a:cubicBezTo>
                    <a:pt x="601" y="135"/>
                    <a:pt x="603" y="135"/>
                    <a:pt x="603" y="137"/>
                  </a:cubicBezTo>
                  <a:cubicBezTo>
                    <a:pt x="605" y="138"/>
                    <a:pt x="604" y="135"/>
                    <a:pt x="604" y="135"/>
                  </a:cubicBezTo>
                  <a:cubicBezTo>
                    <a:pt x="608" y="133"/>
                    <a:pt x="603" y="140"/>
                    <a:pt x="609" y="139"/>
                  </a:cubicBezTo>
                  <a:cubicBezTo>
                    <a:pt x="606" y="142"/>
                    <a:pt x="610" y="144"/>
                    <a:pt x="606" y="147"/>
                  </a:cubicBezTo>
                  <a:cubicBezTo>
                    <a:pt x="606" y="150"/>
                    <a:pt x="610" y="149"/>
                    <a:pt x="611" y="150"/>
                  </a:cubicBezTo>
                  <a:cubicBezTo>
                    <a:pt x="612" y="150"/>
                    <a:pt x="609" y="152"/>
                    <a:pt x="610" y="153"/>
                  </a:cubicBezTo>
                  <a:cubicBezTo>
                    <a:pt x="611" y="153"/>
                    <a:pt x="613" y="154"/>
                    <a:pt x="614" y="154"/>
                  </a:cubicBezTo>
                  <a:cubicBezTo>
                    <a:pt x="615" y="155"/>
                    <a:pt x="616" y="156"/>
                    <a:pt x="617" y="157"/>
                  </a:cubicBezTo>
                  <a:cubicBezTo>
                    <a:pt x="619" y="158"/>
                    <a:pt x="622" y="159"/>
                    <a:pt x="624" y="161"/>
                  </a:cubicBezTo>
                  <a:cubicBezTo>
                    <a:pt x="626" y="162"/>
                    <a:pt x="627" y="156"/>
                    <a:pt x="628" y="160"/>
                  </a:cubicBezTo>
                  <a:cubicBezTo>
                    <a:pt x="628" y="164"/>
                    <a:pt x="625" y="164"/>
                    <a:pt x="621" y="164"/>
                  </a:cubicBezTo>
                  <a:cubicBezTo>
                    <a:pt x="624" y="167"/>
                    <a:pt x="628" y="168"/>
                    <a:pt x="632" y="168"/>
                  </a:cubicBezTo>
                  <a:cubicBezTo>
                    <a:pt x="632" y="171"/>
                    <a:pt x="633" y="171"/>
                    <a:pt x="635" y="171"/>
                  </a:cubicBezTo>
                  <a:cubicBezTo>
                    <a:pt x="635" y="174"/>
                    <a:pt x="635" y="175"/>
                    <a:pt x="638" y="175"/>
                  </a:cubicBezTo>
                  <a:cubicBezTo>
                    <a:pt x="637" y="177"/>
                    <a:pt x="636" y="179"/>
                    <a:pt x="637" y="182"/>
                  </a:cubicBezTo>
                  <a:cubicBezTo>
                    <a:pt x="634" y="183"/>
                    <a:pt x="631" y="183"/>
                    <a:pt x="628" y="185"/>
                  </a:cubicBezTo>
                  <a:cubicBezTo>
                    <a:pt x="627" y="186"/>
                    <a:pt x="628" y="186"/>
                    <a:pt x="627" y="186"/>
                  </a:cubicBezTo>
                  <a:cubicBezTo>
                    <a:pt x="625" y="186"/>
                    <a:pt x="624" y="186"/>
                    <a:pt x="624" y="188"/>
                  </a:cubicBezTo>
                  <a:cubicBezTo>
                    <a:pt x="624" y="190"/>
                    <a:pt x="621" y="188"/>
                    <a:pt x="621" y="188"/>
                  </a:cubicBezTo>
                  <a:cubicBezTo>
                    <a:pt x="621" y="188"/>
                    <a:pt x="619" y="190"/>
                    <a:pt x="618" y="191"/>
                  </a:cubicBezTo>
                  <a:cubicBezTo>
                    <a:pt x="618" y="191"/>
                    <a:pt x="618" y="194"/>
                    <a:pt x="617" y="195"/>
                  </a:cubicBezTo>
                  <a:cubicBezTo>
                    <a:pt x="616" y="196"/>
                    <a:pt x="611" y="195"/>
                    <a:pt x="614" y="196"/>
                  </a:cubicBezTo>
                  <a:cubicBezTo>
                    <a:pt x="613" y="199"/>
                    <a:pt x="608" y="198"/>
                    <a:pt x="606" y="198"/>
                  </a:cubicBezTo>
                  <a:cubicBezTo>
                    <a:pt x="603" y="198"/>
                    <a:pt x="600" y="198"/>
                    <a:pt x="597" y="198"/>
                  </a:cubicBezTo>
                  <a:cubicBezTo>
                    <a:pt x="595" y="198"/>
                    <a:pt x="595" y="197"/>
                    <a:pt x="593" y="196"/>
                  </a:cubicBezTo>
                  <a:cubicBezTo>
                    <a:pt x="587" y="195"/>
                    <a:pt x="581" y="197"/>
                    <a:pt x="575" y="198"/>
                  </a:cubicBezTo>
                  <a:cubicBezTo>
                    <a:pt x="570" y="200"/>
                    <a:pt x="568" y="205"/>
                    <a:pt x="562" y="206"/>
                  </a:cubicBezTo>
                  <a:cubicBezTo>
                    <a:pt x="565" y="209"/>
                    <a:pt x="560" y="210"/>
                    <a:pt x="558" y="212"/>
                  </a:cubicBezTo>
                  <a:cubicBezTo>
                    <a:pt x="559" y="213"/>
                    <a:pt x="560" y="214"/>
                    <a:pt x="559" y="216"/>
                  </a:cubicBezTo>
                  <a:cubicBezTo>
                    <a:pt x="562" y="215"/>
                    <a:pt x="562" y="212"/>
                    <a:pt x="564" y="210"/>
                  </a:cubicBezTo>
                  <a:cubicBezTo>
                    <a:pt x="565" y="209"/>
                    <a:pt x="569" y="210"/>
                    <a:pt x="569" y="207"/>
                  </a:cubicBezTo>
                  <a:cubicBezTo>
                    <a:pt x="570" y="203"/>
                    <a:pt x="572" y="211"/>
                    <a:pt x="572" y="205"/>
                  </a:cubicBezTo>
                  <a:cubicBezTo>
                    <a:pt x="574" y="204"/>
                    <a:pt x="575" y="206"/>
                    <a:pt x="575" y="206"/>
                  </a:cubicBezTo>
                  <a:cubicBezTo>
                    <a:pt x="576" y="206"/>
                    <a:pt x="576" y="203"/>
                    <a:pt x="576" y="203"/>
                  </a:cubicBezTo>
                  <a:cubicBezTo>
                    <a:pt x="579" y="203"/>
                    <a:pt x="582" y="204"/>
                    <a:pt x="586" y="203"/>
                  </a:cubicBezTo>
                  <a:cubicBezTo>
                    <a:pt x="586" y="205"/>
                    <a:pt x="588" y="204"/>
                    <a:pt x="588" y="203"/>
                  </a:cubicBezTo>
                  <a:cubicBezTo>
                    <a:pt x="590" y="203"/>
                    <a:pt x="590" y="211"/>
                    <a:pt x="586" y="209"/>
                  </a:cubicBezTo>
                  <a:cubicBezTo>
                    <a:pt x="589" y="212"/>
                    <a:pt x="584" y="213"/>
                    <a:pt x="585" y="219"/>
                  </a:cubicBezTo>
                  <a:cubicBezTo>
                    <a:pt x="585" y="220"/>
                    <a:pt x="586" y="221"/>
                    <a:pt x="586" y="223"/>
                  </a:cubicBezTo>
                  <a:cubicBezTo>
                    <a:pt x="587" y="222"/>
                    <a:pt x="589" y="221"/>
                    <a:pt x="589" y="223"/>
                  </a:cubicBezTo>
                  <a:cubicBezTo>
                    <a:pt x="589" y="225"/>
                    <a:pt x="591" y="224"/>
                    <a:pt x="592" y="224"/>
                  </a:cubicBezTo>
                  <a:cubicBezTo>
                    <a:pt x="592" y="225"/>
                    <a:pt x="594" y="227"/>
                    <a:pt x="595" y="227"/>
                  </a:cubicBezTo>
                  <a:cubicBezTo>
                    <a:pt x="595" y="227"/>
                    <a:pt x="596" y="227"/>
                    <a:pt x="597" y="227"/>
                  </a:cubicBezTo>
                  <a:cubicBezTo>
                    <a:pt x="598" y="227"/>
                    <a:pt x="599" y="228"/>
                    <a:pt x="599" y="228"/>
                  </a:cubicBezTo>
                  <a:cubicBezTo>
                    <a:pt x="601" y="229"/>
                    <a:pt x="603" y="225"/>
                    <a:pt x="604" y="228"/>
                  </a:cubicBezTo>
                  <a:cubicBezTo>
                    <a:pt x="606" y="229"/>
                    <a:pt x="605" y="226"/>
                    <a:pt x="606" y="226"/>
                  </a:cubicBezTo>
                  <a:cubicBezTo>
                    <a:pt x="606" y="225"/>
                    <a:pt x="608" y="226"/>
                    <a:pt x="609" y="226"/>
                  </a:cubicBezTo>
                  <a:cubicBezTo>
                    <a:pt x="609" y="225"/>
                    <a:pt x="608" y="223"/>
                    <a:pt x="609" y="221"/>
                  </a:cubicBezTo>
                  <a:cubicBezTo>
                    <a:pt x="611" y="221"/>
                    <a:pt x="611" y="223"/>
                    <a:pt x="611" y="224"/>
                  </a:cubicBezTo>
                  <a:cubicBezTo>
                    <a:pt x="612" y="226"/>
                    <a:pt x="616" y="225"/>
                    <a:pt x="614" y="230"/>
                  </a:cubicBezTo>
                  <a:cubicBezTo>
                    <a:pt x="612" y="231"/>
                    <a:pt x="612" y="228"/>
                    <a:pt x="610" y="228"/>
                  </a:cubicBezTo>
                  <a:cubicBezTo>
                    <a:pt x="608" y="229"/>
                    <a:pt x="608" y="232"/>
                    <a:pt x="606" y="233"/>
                  </a:cubicBezTo>
                  <a:cubicBezTo>
                    <a:pt x="605" y="233"/>
                    <a:pt x="603" y="232"/>
                    <a:pt x="602" y="233"/>
                  </a:cubicBezTo>
                  <a:cubicBezTo>
                    <a:pt x="599" y="233"/>
                    <a:pt x="600" y="236"/>
                    <a:pt x="595" y="236"/>
                  </a:cubicBezTo>
                  <a:cubicBezTo>
                    <a:pt x="592" y="235"/>
                    <a:pt x="593" y="239"/>
                    <a:pt x="592" y="240"/>
                  </a:cubicBezTo>
                  <a:cubicBezTo>
                    <a:pt x="591" y="240"/>
                    <a:pt x="590" y="239"/>
                    <a:pt x="590" y="238"/>
                  </a:cubicBezTo>
                  <a:cubicBezTo>
                    <a:pt x="588" y="240"/>
                    <a:pt x="588" y="243"/>
                    <a:pt x="583" y="243"/>
                  </a:cubicBezTo>
                  <a:cubicBezTo>
                    <a:pt x="586" y="240"/>
                    <a:pt x="583" y="241"/>
                    <a:pt x="583" y="237"/>
                  </a:cubicBezTo>
                  <a:cubicBezTo>
                    <a:pt x="586" y="236"/>
                    <a:pt x="587" y="232"/>
                    <a:pt x="590" y="236"/>
                  </a:cubicBezTo>
                  <a:cubicBezTo>
                    <a:pt x="592" y="231"/>
                    <a:pt x="588" y="231"/>
                    <a:pt x="586" y="230"/>
                  </a:cubicBezTo>
                  <a:cubicBezTo>
                    <a:pt x="583" y="229"/>
                    <a:pt x="581" y="234"/>
                    <a:pt x="578" y="234"/>
                  </a:cubicBezTo>
                  <a:cubicBezTo>
                    <a:pt x="578" y="234"/>
                    <a:pt x="574" y="235"/>
                    <a:pt x="573" y="236"/>
                  </a:cubicBezTo>
                  <a:cubicBezTo>
                    <a:pt x="572" y="236"/>
                    <a:pt x="572" y="237"/>
                    <a:pt x="572" y="238"/>
                  </a:cubicBezTo>
                  <a:cubicBezTo>
                    <a:pt x="564" y="237"/>
                    <a:pt x="565" y="242"/>
                    <a:pt x="558" y="240"/>
                  </a:cubicBezTo>
                  <a:cubicBezTo>
                    <a:pt x="561" y="242"/>
                    <a:pt x="562" y="243"/>
                    <a:pt x="555" y="243"/>
                  </a:cubicBezTo>
                  <a:cubicBezTo>
                    <a:pt x="552" y="245"/>
                    <a:pt x="551" y="252"/>
                    <a:pt x="555" y="254"/>
                  </a:cubicBezTo>
                  <a:cubicBezTo>
                    <a:pt x="555" y="257"/>
                    <a:pt x="551" y="256"/>
                    <a:pt x="552" y="259"/>
                  </a:cubicBezTo>
                  <a:cubicBezTo>
                    <a:pt x="551" y="260"/>
                    <a:pt x="549" y="259"/>
                    <a:pt x="548" y="259"/>
                  </a:cubicBezTo>
                  <a:cubicBezTo>
                    <a:pt x="547" y="260"/>
                    <a:pt x="547" y="262"/>
                    <a:pt x="545" y="262"/>
                  </a:cubicBezTo>
                  <a:cubicBezTo>
                    <a:pt x="543" y="264"/>
                    <a:pt x="539" y="262"/>
                    <a:pt x="537" y="265"/>
                  </a:cubicBezTo>
                  <a:cubicBezTo>
                    <a:pt x="536" y="266"/>
                    <a:pt x="535" y="267"/>
                    <a:pt x="534" y="268"/>
                  </a:cubicBezTo>
                  <a:cubicBezTo>
                    <a:pt x="533" y="270"/>
                    <a:pt x="532" y="272"/>
                    <a:pt x="530" y="275"/>
                  </a:cubicBezTo>
                  <a:cubicBezTo>
                    <a:pt x="529" y="276"/>
                    <a:pt x="526" y="277"/>
                    <a:pt x="527" y="282"/>
                  </a:cubicBezTo>
                  <a:cubicBezTo>
                    <a:pt x="524" y="281"/>
                    <a:pt x="524" y="278"/>
                    <a:pt x="522" y="278"/>
                  </a:cubicBezTo>
                  <a:cubicBezTo>
                    <a:pt x="520" y="278"/>
                    <a:pt x="521" y="280"/>
                    <a:pt x="519" y="280"/>
                  </a:cubicBezTo>
                  <a:cubicBezTo>
                    <a:pt x="524" y="286"/>
                    <a:pt x="524" y="291"/>
                    <a:pt x="524" y="299"/>
                  </a:cubicBezTo>
                  <a:cubicBezTo>
                    <a:pt x="521" y="297"/>
                    <a:pt x="522" y="301"/>
                    <a:pt x="522" y="301"/>
                  </a:cubicBezTo>
                  <a:cubicBezTo>
                    <a:pt x="521" y="302"/>
                    <a:pt x="519" y="301"/>
                    <a:pt x="519" y="301"/>
                  </a:cubicBezTo>
                  <a:cubicBezTo>
                    <a:pt x="518" y="303"/>
                    <a:pt x="517" y="303"/>
                    <a:pt x="516" y="304"/>
                  </a:cubicBezTo>
                  <a:cubicBezTo>
                    <a:pt x="514" y="305"/>
                    <a:pt x="513" y="308"/>
                    <a:pt x="512" y="308"/>
                  </a:cubicBezTo>
                  <a:cubicBezTo>
                    <a:pt x="510" y="310"/>
                    <a:pt x="507" y="308"/>
                    <a:pt x="506" y="310"/>
                  </a:cubicBezTo>
                  <a:cubicBezTo>
                    <a:pt x="503" y="311"/>
                    <a:pt x="502" y="314"/>
                    <a:pt x="501" y="317"/>
                  </a:cubicBezTo>
                  <a:cubicBezTo>
                    <a:pt x="497" y="317"/>
                    <a:pt x="497" y="321"/>
                    <a:pt x="493" y="321"/>
                  </a:cubicBezTo>
                  <a:cubicBezTo>
                    <a:pt x="495" y="326"/>
                    <a:pt x="490" y="336"/>
                    <a:pt x="496" y="337"/>
                  </a:cubicBezTo>
                  <a:cubicBezTo>
                    <a:pt x="493" y="342"/>
                    <a:pt x="499" y="342"/>
                    <a:pt x="498" y="349"/>
                  </a:cubicBezTo>
                  <a:cubicBezTo>
                    <a:pt x="498" y="351"/>
                    <a:pt x="499" y="350"/>
                    <a:pt x="501" y="351"/>
                  </a:cubicBezTo>
                  <a:cubicBezTo>
                    <a:pt x="499" y="355"/>
                    <a:pt x="501" y="355"/>
                    <a:pt x="501" y="360"/>
                  </a:cubicBezTo>
                  <a:cubicBezTo>
                    <a:pt x="498" y="361"/>
                    <a:pt x="496" y="361"/>
                    <a:pt x="495" y="363"/>
                  </a:cubicBezTo>
                  <a:cubicBezTo>
                    <a:pt x="493" y="363"/>
                    <a:pt x="494" y="360"/>
                    <a:pt x="493" y="359"/>
                  </a:cubicBezTo>
                  <a:cubicBezTo>
                    <a:pt x="493" y="358"/>
                    <a:pt x="491" y="359"/>
                    <a:pt x="489" y="358"/>
                  </a:cubicBezTo>
                  <a:cubicBezTo>
                    <a:pt x="488" y="357"/>
                    <a:pt x="489" y="354"/>
                    <a:pt x="486" y="355"/>
                  </a:cubicBezTo>
                  <a:cubicBezTo>
                    <a:pt x="487" y="351"/>
                    <a:pt x="489" y="348"/>
                    <a:pt x="484" y="348"/>
                  </a:cubicBezTo>
                  <a:cubicBezTo>
                    <a:pt x="486" y="341"/>
                    <a:pt x="483" y="341"/>
                    <a:pt x="482" y="335"/>
                  </a:cubicBezTo>
                  <a:cubicBezTo>
                    <a:pt x="481" y="335"/>
                    <a:pt x="481" y="337"/>
                    <a:pt x="479" y="337"/>
                  </a:cubicBezTo>
                  <a:cubicBezTo>
                    <a:pt x="479" y="334"/>
                    <a:pt x="479" y="334"/>
                    <a:pt x="479" y="334"/>
                  </a:cubicBezTo>
                  <a:cubicBezTo>
                    <a:pt x="477" y="334"/>
                    <a:pt x="470" y="336"/>
                    <a:pt x="468" y="334"/>
                  </a:cubicBezTo>
                  <a:cubicBezTo>
                    <a:pt x="467" y="333"/>
                    <a:pt x="467" y="331"/>
                    <a:pt x="465" y="331"/>
                  </a:cubicBezTo>
                  <a:cubicBezTo>
                    <a:pt x="464" y="331"/>
                    <a:pt x="462" y="333"/>
                    <a:pt x="460" y="332"/>
                  </a:cubicBezTo>
                  <a:cubicBezTo>
                    <a:pt x="460" y="332"/>
                    <a:pt x="465" y="327"/>
                    <a:pt x="460" y="329"/>
                  </a:cubicBezTo>
                  <a:cubicBezTo>
                    <a:pt x="459" y="330"/>
                    <a:pt x="460" y="331"/>
                    <a:pt x="458" y="331"/>
                  </a:cubicBezTo>
                  <a:cubicBezTo>
                    <a:pt x="455" y="331"/>
                    <a:pt x="449" y="331"/>
                    <a:pt x="446" y="329"/>
                  </a:cubicBezTo>
                  <a:cubicBezTo>
                    <a:pt x="443" y="329"/>
                    <a:pt x="445" y="334"/>
                    <a:pt x="444" y="337"/>
                  </a:cubicBezTo>
                  <a:cubicBezTo>
                    <a:pt x="437" y="335"/>
                    <a:pt x="428" y="335"/>
                    <a:pt x="419" y="334"/>
                  </a:cubicBezTo>
                  <a:cubicBezTo>
                    <a:pt x="418" y="334"/>
                    <a:pt x="418" y="335"/>
                    <a:pt x="416" y="335"/>
                  </a:cubicBezTo>
                  <a:cubicBezTo>
                    <a:pt x="415" y="335"/>
                    <a:pt x="415" y="338"/>
                    <a:pt x="414" y="338"/>
                  </a:cubicBezTo>
                  <a:cubicBezTo>
                    <a:pt x="412" y="338"/>
                    <a:pt x="412" y="340"/>
                    <a:pt x="412" y="341"/>
                  </a:cubicBezTo>
                  <a:cubicBezTo>
                    <a:pt x="410" y="341"/>
                    <a:pt x="408" y="340"/>
                    <a:pt x="407" y="341"/>
                  </a:cubicBezTo>
                  <a:cubicBezTo>
                    <a:pt x="405" y="341"/>
                    <a:pt x="405" y="344"/>
                    <a:pt x="402" y="344"/>
                  </a:cubicBezTo>
                  <a:cubicBezTo>
                    <a:pt x="403" y="346"/>
                    <a:pt x="401" y="353"/>
                    <a:pt x="404" y="353"/>
                  </a:cubicBezTo>
                  <a:cubicBezTo>
                    <a:pt x="402" y="355"/>
                    <a:pt x="401" y="358"/>
                    <a:pt x="400" y="359"/>
                  </a:cubicBezTo>
                  <a:cubicBezTo>
                    <a:pt x="400" y="363"/>
                    <a:pt x="399" y="367"/>
                    <a:pt x="400" y="370"/>
                  </a:cubicBezTo>
                  <a:cubicBezTo>
                    <a:pt x="400" y="372"/>
                    <a:pt x="401" y="373"/>
                    <a:pt x="401" y="374"/>
                  </a:cubicBezTo>
                  <a:cubicBezTo>
                    <a:pt x="401" y="378"/>
                    <a:pt x="402" y="382"/>
                    <a:pt x="400" y="384"/>
                  </a:cubicBezTo>
                  <a:cubicBezTo>
                    <a:pt x="399" y="386"/>
                    <a:pt x="403" y="385"/>
                    <a:pt x="404" y="386"/>
                  </a:cubicBezTo>
                  <a:cubicBezTo>
                    <a:pt x="404" y="386"/>
                    <a:pt x="402" y="388"/>
                    <a:pt x="402" y="388"/>
                  </a:cubicBezTo>
                  <a:cubicBezTo>
                    <a:pt x="402" y="388"/>
                    <a:pt x="404" y="390"/>
                    <a:pt x="404" y="390"/>
                  </a:cubicBezTo>
                  <a:cubicBezTo>
                    <a:pt x="405" y="391"/>
                    <a:pt x="406" y="390"/>
                    <a:pt x="407" y="391"/>
                  </a:cubicBezTo>
                  <a:cubicBezTo>
                    <a:pt x="407" y="392"/>
                    <a:pt x="406" y="394"/>
                    <a:pt x="407" y="394"/>
                  </a:cubicBezTo>
                  <a:cubicBezTo>
                    <a:pt x="407" y="394"/>
                    <a:pt x="408" y="394"/>
                    <a:pt x="408" y="394"/>
                  </a:cubicBezTo>
                  <a:cubicBezTo>
                    <a:pt x="408" y="395"/>
                    <a:pt x="408" y="397"/>
                    <a:pt x="408" y="397"/>
                  </a:cubicBezTo>
                  <a:cubicBezTo>
                    <a:pt x="409" y="398"/>
                    <a:pt x="412" y="400"/>
                    <a:pt x="412" y="402"/>
                  </a:cubicBezTo>
                  <a:cubicBezTo>
                    <a:pt x="423" y="403"/>
                    <a:pt x="429" y="400"/>
                    <a:pt x="435" y="402"/>
                  </a:cubicBezTo>
                  <a:cubicBezTo>
                    <a:pt x="436" y="402"/>
                    <a:pt x="436" y="401"/>
                    <a:pt x="437" y="400"/>
                  </a:cubicBezTo>
                  <a:cubicBezTo>
                    <a:pt x="439" y="398"/>
                    <a:pt x="440" y="396"/>
                    <a:pt x="442" y="393"/>
                  </a:cubicBezTo>
                  <a:cubicBezTo>
                    <a:pt x="442" y="391"/>
                    <a:pt x="444" y="390"/>
                    <a:pt x="442" y="390"/>
                  </a:cubicBezTo>
                  <a:cubicBezTo>
                    <a:pt x="445" y="385"/>
                    <a:pt x="455" y="382"/>
                    <a:pt x="463" y="386"/>
                  </a:cubicBezTo>
                  <a:cubicBezTo>
                    <a:pt x="459" y="389"/>
                    <a:pt x="459" y="395"/>
                    <a:pt x="456" y="398"/>
                  </a:cubicBezTo>
                  <a:cubicBezTo>
                    <a:pt x="454" y="402"/>
                    <a:pt x="458" y="402"/>
                    <a:pt x="457" y="405"/>
                  </a:cubicBezTo>
                  <a:cubicBezTo>
                    <a:pt x="454" y="406"/>
                    <a:pt x="453" y="409"/>
                    <a:pt x="451" y="412"/>
                  </a:cubicBezTo>
                  <a:cubicBezTo>
                    <a:pt x="451" y="413"/>
                    <a:pt x="451" y="414"/>
                    <a:pt x="450" y="414"/>
                  </a:cubicBezTo>
                  <a:cubicBezTo>
                    <a:pt x="449" y="417"/>
                    <a:pt x="456" y="413"/>
                    <a:pt x="454" y="418"/>
                  </a:cubicBezTo>
                  <a:cubicBezTo>
                    <a:pt x="458" y="418"/>
                    <a:pt x="458" y="415"/>
                    <a:pt x="463" y="416"/>
                  </a:cubicBezTo>
                  <a:cubicBezTo>
                    <a:pt x="462" y="420"/>
                    <a:pt x="465" y="418"/>
                    <a:pt x="465" y="421"/>
                  </a:cubicBezTo>
                  <a:cubicBezTo>
                    <a:pt x="473" y="418"/>
                    <a:pt x="474" y="423"/>
                    <a:pt x="482" y="422"/>
                  </a:cubicBezTo>
                  <a:cubicBezTo>
                    <a:pt x="479" y="426"/>
                    <a:pt x="484" y="430"/>
                    <a:pt x="479" y="432"/>
                  </a:cubicBezTo>
                  <a:cubicBezTo>
                    <a:pt x="482" y="435"/>
                    <a:pt x="481" y="444"/>
                    <a:pt x="479" y="447"/>
                  </a:cubicBezTo>
                  <a:cubicBezTo>
                    <a:pt x="480" y="450"/>
                    <a:pt x="482" y="451"/>
                    <a:pt x="485" y="450"/>
                  </a:cubicBezTo>
                  <a:cubicBezTo>
                    <a:pt x="484" y="453"/>
                    <a:pt x="488" y="452"/>
                    <a:pt x="488" y="454"/>
                  </a:cubicBezTo>
                  <a:cubicBezTo>
                    <a:pt x="488" y="456"/>
                    <a:pt x="492" y="455"/>
                    <a:pt x="492" y="457"/>
                  </a:cubicBezTo>
                  <a:cubicBezTo>
                    <a:pt x="497" y="453"/>
                    <a:pt x="505" y="458"/>
                    <a:pt x="509" y="456"/>
                  </a:cubicBezTo>
                  <a:cubicBezTo>
                    <a:pt x="509" y="459"/>
                    <a:pt x="509" y="459"/>
                    <a:pt x="509" y="459"/>
                  </a:cubicBezTo>
                  <a:cubicBezTo>
                    <a:pt x="511" y="458"/>
                    <a:pt x="516" y="456"/>
                    <a:pt x="516" y="460"/>
                  </a:cubicBezTo>
                  <a:cubicBezTo>
                    <a:pt x="517" y="459"/>
                    <a:pt x="518" y="459"/>
                    <a:pt x="520" y="459"/>
                  </a:cubicBezTo>
                  <a:cubicBezTo>
                    <a:pt x="521" y="458"/>
                    <a:pt x="522" y="457"/>
                    <a:pt x="523" y="456"/>
                  </a:cubicBezTo>
                  <a:cubicBezTo>
                    <a:pt x="524" y="455"/>
                    <a:pt x="524" y="456"/>
                    <a:pt x="524" y="454"/>
                  </a:cubicBezTo>
                  <a:cubicBezTo>
                    <a:pt x="524" y="452"/>
                    <a:pt x="527" y="455"/>
                    <a:pt x="527" y="453"/>
                  </a:cubicBezTo>
                  <a:cubicBezTo>
                    <a:pt x="527" y="452"/>
                    <a:pt x="527" y="450"/>
                    <a:pt x="527" y="450"/>
                  </a:cubicBezTo>
                  <a:cubicBezTo>
                    <a:pt x="528" y="449"/>
                    <a:pt x="529" y="451"/>
                    <a:pt x="529" y="452"/>
                  </a:cubicBezTo>
                  <a:cubicBezTo>
                    <a:pt x="530" y="451"/>
                    <a:pt x="530" y="450"/>
                    <a:pt x="531" y="449"/>
                  </a:cubicBezTo>
                  <a:cubicBezTo>
                    <a:pt x="533" y="448"/>
                    <a:pt x="535" y="447"/>
                    <a:pt x="537" y="445"/>
                  </a:cubicBezTo>
                  <a:cubicBezTo>
                    <a:pt x="538" y="444"/>
                    <a:pt x="539" y="443"/>
                    <a:pt x="538" y="442"/>
                  </a:cubicBezTo>
                  <a:cubicBezTo>
                    <a:pt x="540" y="443"/>
                    <a:pt x="554" y="445"/>
                    <a:pt x="547" y="446"/>
                  </a:cubicBezTo>
                  <a:cubicBezTo>
                    <a:pt x="547" y="448"/>
                    <a:pt x="550" y="447"/>
                    <a:pt x="552" y="447"/>
                  </a:cubicBezTo>
                  <a:cubicBezTo>
                    <a:pt x="554" y="447"/>
                    <a:pt x="554" y="446"/>
                    <a:pt x="554" y="445"/>
                  </a:cubicBezTo>
                  <a:cubicBezTo>
                    <a:pt x="565" y="445"/>
                    <a:pt x="565" y="445"/>
                    <a:pt x="565" y="445"/>
                  </a:cubicBezTo>
                  <a:cubicBezTo>
                    <a:pt x="563" y="449"/>
                    <a:pt x="571" y="447"/>
                    <a:pt x="575" y="449"/>
                  </a:cubicBezTo>
                  <a:cubicBezTo>
                    <a:pt x="575" y="449"/>
                    <a:pt x="575" y="450"/>
                    <a:pt x="576" y="450"/>
                  </a:cubicBezTo>
                  <a:cubicBezTo>
                    <a:pt x="577" y="450"/>
                    <a:pt x="578" y="451"/>
                    <a:pt x="579" y="452"/>
                  </a:cubicBezTo>
                  <a:cubicBezTo>
                    <a:pt x="582" y="452"/>
                    <a:pt x="583" y="450"/>
                    <a:pt x="585" y="450"/>
                  </a:cubicBezTo>
                  <a:cubicBezTo>
                    <a:pt x="592" y="449"/>
                    <a:pt x="599" y="451"/>
                    <a:pt x="606" y="452"/>
                  </a:cubicBezTo>
                  <a:cubicBezTo>
                    <a:pt x="605" y="454"/>
                    <a:pt x="607" y="457"/>
                    <a:pt x="607" y="454"/>
                  </a:cubicBezTo>
                  <a:cubicBezTo>
                    <a:pt x="609" y="455"/>
                    <a:pt x="608" y="456"/>
                    <a:pt x="607" y="456"/>
                  </a:cubicBezTo>
                  <a:cubicBezTo>
                    <a:pt x="607" y="459"/>
                    <a:pt x="611" y="456"/>
                    <a:pt x="613" y="459"/>
                  </a:cubicBezTo>
                  <a:cubicBezTo>
                    <a:pt x="613" y="459"/>
                    <a:pt x="612" y="461"/>
                    <a:pt x="613" y="461"/>
                  </a:cubicBezTo>
                  <a:cubicBezTo>
                    <a:pt x="614" y="462"/>
                    <a:pt x="617" y="461"/>
                    <a:pt x="618" y="461"/>
                  </a:cubicBezTo>
                  <a:cubicBezTo>
                    <a:pt x="617" y="464"/>
                    <a:pt x="619" y="465"/>
                    <a:pt x="621" y="467"/>
                  </a:cubicBezTo>
                  <a:cubicBezTo>
                    <a:pt x="623" y="469"/>
                    <a:pt x="626" y="471"/>
                    <a:pt x="627" y="474"/>
                  </a:cubicBezTo>
                  <a:cubicBezTo>
                    <a:pt x="636" y="473"/>
                    <a:pt x="639" y="478"/>
                    <a:pt x="646" y="475"/>
                  </a:cubicBezTo>
                  <a:cubicBezTo>
                    <a:pt x="644" y="481"/>
                    <a:pt x="654" y="475"/>
                    <a:pt x="652" y="481"/>
                  </a:cubicBezTo>
                  <a:cubicBezTo>
                    <a:pt x="657" y="479"/>
                    <a:pt x="657" y="485"/>
                    <a:pt x="660" y="485"/>
                  </a:cubicBezTo>
                  <a:cubicBezTo>
                    <a:pt x="662" y="485"/>
                    <a:pt x="662" y="489"/>
                    <a:pt x="665" y="488"/>
                  </a:cubicBezTo>
                  <a:cubicBezTo>
                    <a:pt x="661" y="492"/>
                    <a:pt x="666" y="491"/>
                    <a:pt x="666" y="495"/>
                  </a:cubicBezTo>
                  <a:cubicBezTo>
                    <a:pt x="666" y="498"/>
                    <a:pt x="669" y="497"/>
                    <a:pt x="670" y="498"/>
                  </a:cubicBezTo>
                  <a:cubicBezTo>
                    <a:pt x="671" y="499"/>
                    <a:pt x="670" y="502"/>
                    <a:pt x="673" y="501"/>
                  </a:cubicBezTo>
                  <a:cubicBezTo>
                    <a:pt x="668" y="506"/>
                    <a:pt x="680" y="508"/>
                    <a:pt x="676" y="512"/>
                  </a:cubicBezTo>
                  <a:cubicBezTo>
                    <a:pt x="679" y="511"/>
                    <a:pt x="680" y="512"/>
                    <a:pt x="680" y="515"/>
                  </a:cubicBezTo>
                  <a:cubicBezTo>
                    <a:pt x="687" y="513"/>
                    <a:pt x="697" y="515"/>
                    <a:pt x="700" y="522"/>
                  </a:cubicBezTo>
                  <a:cubicBezTo>
                    <a:pt x="707" y="521"/>
                    <a:pt x="710" y="524"/>
                    <a:pt x="718" y="523"/>
                  </a:cubicBezTo>
                  <a:cubicBezTo>
                    <a:pt x="719" y="524"/>
                    <a:pt x="715" y="525"/>
                    <a:pt x="715" y="524"/>
                  </a:cubicBezTo>
                  <a:cubicBezTo>
                    <a:pt x="717" y="527"/>
                    <a:pt x="726" y="526"/>
                    <a:pt x="731" y="526"/>
                  </a:cubicBezTo>
                  <a:cubicBezTo>
                    <a:pt x="731" y="527"/>
                    <a:pt x="732" y="527"/>
                    <a:pt x="733" y="527"/>
                  </a:cubicBezTo>
                  <a:cubicBezTo>
                    <a:pt x="733" y="530"/>
                    <a:pt x="736" y="529"/>
                    <a:pt x="738" y="530"/>
                  </a:cubicBezTo>
                  <a:cubicBezTo>
                    <a:pt x="738" y="531"/>
                    <a:pt x="737" y="532"/>
                    <a:pt x="738" y="533"/>
                  </a:cubicBezTo>
                  <a:cubicBezTo>
                    <a:pt x="738" y="533"/>
                    <a:pt x="740" y="532"/>
                    <a:pt x="740" y="533"/>
                  </a:cubicBezTo>
                  <a:cubicBezTo>
                    <a:pt x="741" y="534"/>
                    <a:pt x="740" y="537"/>
                    <a:pt x="743" y="536"/>
                  </a:cubicBezTo>
                  <a:cubicBezTo>
                    <a:pt x="743" y="579"/>
                    <a:pt x="743" y="579"/>
                    <a:pt x="743" y="579"/>
                  </a:cubicBezTo>
                  <a:cubicBezTo>
                    <a:pt x="737" y="577"/>
                    <a:pt x="744" y="587"/>
                    <a:pt x="738" y="585"/>
                  </a:cubicBezTo>
                  <a:cubicBezTo>
                    <a:pt x="737" y="590"/>
                    <a:pt x="736" y="594"/>
                    <a:pt x="736" y="599"/>
                  </a:cubicBezTo>
                  <a:cubicBezTo>
                    <a:pt x="736" y="601"/>
                    <a:pt x="739" y="607"/>
                    <a:pt x="738" y="613"/>
                  </a:cubicBezTo>
                  <a:cubicBezTo>
                    <a:pt x="738" y="613"/>
                    <a:pt x="736" y="614"/>
                    <a:pt x="736" y="614"/>
                  </a:cubicBezTo>
                  <a:cubicBezTo>
                    <a:pt x="736" y="615"/>
                    <a:pt x="737" y="616"/>
                    <a:pt x="736" y="617"/>
                  </a:cubicBezTo>
                  <a:cubicBezTo>
                    <a:pt x="736" y="618"/>
                    <a:pt x="732" y="619"/>
                    <a:pt x="733" y="624"/>
                  </a:cubicBezTo>
                  <a:cubicBezTo>
                    <a:pt x="730" y="625"/>
                    <a:pt x="729" y="627"/>
                    <a:pt x="726" y="628"/>
                  </a:cubicBezTo>
                  <a:cubicBezTo>
                    <a:pt x="726" y="629"/>
                    <a:pt x="727" y="632"/>
                    <a:pt x="726" y="633"/>
                  </a:cubicBezTo>
                  <a:cubicBezTo>
                    <a:pt x="726" y="633"/>
                    <a:pt x="724" y="632"/>
                    <a:pt x="724" y="633"/>
                  </a:cubicBezTo>
                  <a:cubicBezTo>
                    <a:pt x="723" y="633"/>
                    <a:pt x="724" y="635"/>
                    <a:pt x="724" y="635"/>
                  </a:cubicBezTo>
                  <a:cubicBezTo>
                    <a:pt x="722" y="636"/>
                    <a:pt x="718" y="635"/>
                    <a:pt x="718" y="638"/>
                  </a:cubicBezTo>
                  <a:cubicBezTo>
                    <a:pt x="718" y="640"/>
                    <a:pt x="715" y="639"/>
                    <a:pt x="712" y="641"/>
                  </a:cubicBezTo>
                  <a:cubicBezTo>
                    <a:pt x="712" y="641"/>
                    <a:pt x="710" y="644"/>
                    <a:pt x="710" y="644"/>
                  </a:cubicBezTo>
                  <a:cubicBezTo>
                    <a:pt x="709" y="644"/>
                    <a:pt x="708" y="642"/>
                    <a:pt x="707" y="642"/>
                  </a:cubicBezTo>
                  <a:cubicBezTo>
                    <a:pt x="707" y="642"/>
                    <a:pt x="706" y="644"/>
                    <a:pt x="705" y="644"/>
                  </a:cubicBezTo>
                  <a:cubicBezTo>
                    <a:pt x="703" y="644"/>
                    <a:pt x="703" y="644"/>
                    <a:pt x="703" y="647"/>
                  </a:cubicBezTo>
                  <a:cubicBezTo>
                    <a:pt x="697" y="644"/>
                    <a:pt x="694" y="650"/>
                    <a:pt x="691" y="652"/>
                  </a:cubicBezTo>
                  <a:cubicBezTo>
                    <a:pt x="691" y="653"/>
                    <a:pt x="689" y="652"/>
                    <a:pt x="689" y="652"/>
                  </a:cubicBezTo>
                  <a:cubicBezTo>
                    <a:pt x="688" y="653"/>
                    <a:pt x="686" y="654"/>
                    <a:pt x="686" y="655"/>
                  </a:cubicBezTo>
                  <a:cubicBezTo>
                    <a:pt x="685" y="656"/>
                    <a:pt x="683" y="657"/>
                    <a:pt x="683" y="658"/>
                  </a:cubicBezTo>
                  <a:cubicBezTo>
                    <a:pt x="683" y="658"/>
                    <a:pt x="686" y="662"/>
                    <a:pt x="681" y="661"/>
                  </a:cubicBezTo>
                  <a:cubicBezTo>
                    <a:pt x="683" y="667"/>
                    <a:pt x="679" y="670"/>
                    <a:pt x="680" y="676"/>
                  </a:cubicBezTo>
                  <a:cubicBezTo>
                    <a:pt x="676" y="675"/>
                    <a:pt x="678" y="679"/>
                    <a:pt x="677" y="680"/>
                  </a:cubicBezTo>
                  <a:cubicBezTo>
                    <a:pt x="677" y="681"/>
                    <a:pt x="675" y="680"/>
                    <a:pt x="674" y="680"/>
                  </a:cubicBezTo>
                  <a:cubicBezTo>
                    <a:pt x="674" y="681"/>
                    <a:pt x="677" y="683"/>
                    <a:pt x="674" y="683"/>
                  </a:cubicBezTo>
                  <a:cubicBezTo>
                    <a:pt x="672" y="683"/>
                    <a:pt x="673" y="688"/>
                    <a:pt x="669" y="689"/>
                  </a:cubicBezTo>
                  <a:cubicBezTo>
                    <a:pt x="668" y="689"/>
                    <a:pt x="666" y="691"/>
                    <a:pt x="666" y="691"/>
                  </a:cubicBezTo>
                  <a:cubicBezTo>
                    <a:pt x="664" y="693"/>
                    <a:pt x="662" y="698"/>
                    <a:pt x="659" y="700"/>
                  </a:cubicBezTo>
                  <a:cubicBezTo>
                    <a:pt x="659" y="705"/>
                    <a:pt x="659" y="705"/>
                    <a:pt x="659" y="705"/>
                  </a:cubicBezTo>
                  <a:cubicBezTo>
                    <a:pt x="657" y="707"/>
                    <a:pt x="655" y="708"/>
                    <a:pt x="655" y="711"/>
                  </a:cubicBezTo>
                  <a:cubicBezTo>
                    <a:pt x="648" y="711"/>
                    <a:pt x="648" y="711"/>
                    <a:pt x="648" y="711"/>
                  </a:cubicBezTo>
                  <a:cubicBezTo>
                    <a:pt x="648" y="712"/>
                    <a:pt x="650" y="712"/>
                    <a:pt x="651" y="712"/>
                  </a:cubicBezTo>
                  <a:cubicBezTo>
                    <a:pt x="650" y="714"/>
                    <a:pt x="648" y="714"/>
                    <a:pt x="646" y="714"/>
                  </a:cubicBezTo>
                  <a:cubicBezTo>
                    <a:pt x="645" y="715"/>
                    <a:pt x="644" y="717"/>
                    <a:pt x="644" y="719"/>
                  </a:cubicBezTo>
                  <a:cubicBezTo>
                    <a:pt x="642" y="718"/>
                    <a:pt x="641" y="718"/>
                    <a:pt x="641" y="721"/>
                  </a:cubicBezTo>
                  <a:cubicBezTo>
                    <a:pt x="639" y="721"/>
                    <a:pt x="640" y="719"/>
                    <a:pt x="639" y="718"/>
                  </a:cubicBezTo>
                  <a:cubicBezTo>
                    <a:pt x="637" y="718"/>
                    <a:pt x="635" y="718"/>
                    <a:pt x="635" y="717"/>
                  </a:cubicBezTo>
                  <a:cubicBezTo>
                    <a:pt x="634" y="718"/>
                    <a:pt x="634" y="720"/>
                    <a:pt x="631" y="719"/>
                  </a:cubicBezTo>
                  <a:cubicBezTo>
                    <a:pt x="631" y="723"/>
                    <a:pt x="634" y="724"/>
                    <a:pt x="634" y="727"/>
                  </a:cubicBezTo>
                  <a:cubicBezTo>
                    <a:pt x="634" y="730"/>
                    <a:pt x="629" y="733"/>
                    <a:pt x="632" y="735"/>
                  </a:cubicBezTo>
                  <a:cubicBezTo>
                    <a:pt x="632" y="738"/>
                    <a:pt x="625" y="735"/>
                    <a:pt x="624" y="738"/>
                  </a:cubicBezTo>
                  <a:cubicBezTo>
                    <a:pt x="622" y="737"/>
                    <a:pt x="623" y="740"/>
                    <a:pt x="623" y="741"/>
                  </a:cubicBezTo>
                  <a:cubicBezTo>
                    <a:pt x="621" y="742"/>
                    <a:pt x="616" y="740"/>
                    <a:pt x="617" y="745"/>
                  </a:cubicBezTo>
                  <a:cubicBezTo>
                    <a:pt x="614" y="742"/>
                    <a:pt x="604" y="742"/>
                    <a:pt x="603" y="746"/>
                  </a:cubicBezTo>
                  <a:cubicBezTo>
                    <a:pt x="603" y="748"/>
                    <a:pt x="604" y="747"/>
                    <a:pt x="604" y="746"/>
                  </a:cubicBezTo>
                  <a:cubicBezTo>
                    <a:pt x="608" y="746"/>
                    <a:pt x="604" y="750"/>
                    <a:pt x="602" y="749"/>
                  </a:cubicBezTo>
                  <a:cubicBezTo>
                    <a:pt x="602" y="752"/>
                    <a:pt x="597" y="757"/>
                    <a:pt x="600" y="757"/>
                  </a:cubicBezTo>
                  <a:cubicBezTo>
                    <a:pt x="600" y="758"/>
                    <a:pt x="598" y="759"/>
                    <a:pt x="597" y="759"/>
                  </a:cubicBezTo>
                  <a:cubicBezTo>
                    <a:pt x="597" y="759"/>
                    <a:pt x="595" y="757"/>
                    <a:pt x="596" y="757"/>
                  </a:cubicBezTo>
                  <a:cubicBezTo>
                    <a:pt x="595" y="757"/>
                    <a:pt x="591" y="761"/>
                    <a:pt x="592" y="756"/>
                  </a:cubicBezTo>
                  <a:cubicBezTo>
                    <a:pt x="590" y="757"/>
                    <a:pt x="590" y="760"/>
                    <a:pt x="589" y="757"/>
                  </a:cubicBezTo>
                  <a:cubicBezTo>
                    <a:pt x="587" y="758"/>
                    <a:pt x="590" y="766"/>
                    <a:pt x="590" y="769"/>
                  </a:cubicBezTo>
                  <a:cubicBezTo>
                    <a:pt x="591" y="772"/>
                    <a:pt x="588" y="771"/>
                    <a:pt x="588" y="774"/>
                  </a:cubicBezTo>
                  <a:cubicBezTo>
                    <a:pt x="587" y="776"/>
                    <a:pt x="588" y="779"/>
                    <a:pt x="583" y="778"/>
                  </a:cubicBezTo>
                  <a:cubicBezTo>
                    <a:pt x="583" y="780"/>
                    <a:pt x="586" y="781"/>
                    <a:pt x="586" y="781"/>
                  </a:cubicBezTo>
                  <a:cubicBezTo>
                    <a:pt x="586" y="783"/>
                    <a:pt x="584" y="781"/>
                    <a:pt x="583" y="781"/>
                  </a:cubicBezTo>
                  <a:cubicBezTo>
                    <a:pt x="582" y="782"/>
                    <a:pt x="582" y="786"/>
                    <a:pt x="583" y="785"/>
                  </a:cubicBezTo>
                  <a:cubicBezTo>
                    <a:pt x="583" y="787"/>
                    <a:pt x="582" y="785"/>
                    <a:pt x="580" y="785"/>
                  </a:cubicBezTo>
                  <a:cubicBezTo>
                    <a:pt x="581" y="785"/>
                    <a:pt x="580" y="788"/>
                    <a:pt x="579" y="787"/>
                  </a:cubicBezTo>
                  <a:cubicBezTo>
                    <a:pt x="577" y="784"/>
                    <a:pt x="580" y="787"/>
                    <a:pt x="578" y="790"/>
                  </a:cubicBezTo>
                  <a:cubicBezTo>
                    <a:pt x="575" y="792"/>
                    <a:pt x="575" y="789"/>
                    <a:pt x="572" y="791"/>
                  </a:cubicBezTo>
                  <a:cubicBezTo>
                    <a:pt x="570" y="795"/>
                    <a:pt x="579" y="794"/>
                    <a:pt x="573" y="797"/>
                  </a:cubicBezTo>
                  <a:cubicBezTo>
                    <a:pt x="574" y="798"/>
                    <a:pt x="576" y="798"/>
                    <a:pt x="578" y="798"/>
                  </a:cubicBezTo>
                  <a:cubicBezTo>
                    <a:pt x="577" y="801"/>
                    <a:pt x="578" y="802"/>
                    <a:pt x="580" y="802"/>
                  </a:cubicBezTo>
                  <a:cubicBezTo>
                    <a:pt x="583" y="806"/>
                    <a:pt x="578" y="807"/>
                    <a:pt x="578" y="808"/>
                  </a:cubicBezTo>
                  <a:cubicBezTo>
                    <a:pt x="578" y="809"/>
                    <a:pt x="579" y="810"/>
                    <a:pt x="579" y="809"/>
                  </a:cubicBezTo>
                  <a:cubicBezTo>
                    <a:pt x="578" y="811"/>
                    <a:pt x="579" y="809"/>
                    <a:pt x="578" y="809"/>
                  </a:cubicBezTo>
                  <a:cubicBezTo>
                    <a:pt x="576" y="809"/>
                    <a:pt x="576" y="812"/>
                    <a:pt x="572" y="812"/>
                  </a:cubicBezTo>
                  <a:cubicBezTo>
                    <a:pt x="574" y="815"/>
                    <a:pt x="573" y="815"/>
                    <a:pt x="569" y="815"/>
                  </a:cubicBezTo>
                  <a:cubicBezTo>
                    <a:pt x="570" y="819"/>
                    <a:pt x="567" y="819"/>
                    <a:pt x="568" y="822"/>
                  </a:cubicBezTo>
                  <a:cubicBezTo>
                    <a:pt x="563" y="823"/>
                    <a:pt x="569" y="828"/>
                    <a:pt x="564" y="825"/>
                  </a:cubicBezTo>
                  <a:cubicBezTo>
                    <a:pt x="564" y="828"/>
                    <a:pt x="563" y="831"/>
                    <a:pt x="564" y="835"/>
                  </a:cubicBezTo>
                  <a:cubicBezTo>
                    <a:pt x="564" y="835"/>
                    <a:pt x="565" y="836"/>
                    <a:pt x="565" y="836"/>
                  </a:cubicBezTo>
                  <a:cubicBezTo>
                    <a:pt x="565" y="838"/>
                    <a:pt x="562" y="839"/>
                    <a:pt x="565" y="842"/>
                  </a:cubicBezTo>
                  <a:cubicBezTo>
                    <a:pt x="567" y="843"/>
                    <a:pt x="565" y="845"/>
                    <a:pt x="566" y="849"/>
                  </a:cubicBezTo>
                  <a:cubicBezTo>
                    <a:pt x="568" y="851"/>
                    <a:pt x="571" y="852"/>
                    <a:pt x="572" y="856"/>
                  </a:cubicBezTo>
                  <a:cubicBezTo>
                    <a:pt x="576" y="858"/>
                    <a:pt x="578" y="853"/>
                    <a:pt x="580" y="857"/>
                  </a:cubicBezTo>
                  <a:cubicBezTo>
                    <a:pt x="582" y="862"/>
                    <a:pt x="576" y="859"/>
                    <a:pt x="573" y="860"/>
                  </a:cubicBezTo>
                  <a:cubicBezTo>
                    <a:pt x="568" y="861"/>
                    <a:pt x="561" y="864"/>
                    <a:pt x="557" y="863"/>
                  </a:cubicBezTo>
                  <a:cubicBezTo>
                    <a:pt x="556" y="863"/>
                    <a:pt x="557" y="860"/>
                    <a:pt x="557" y="860"/>
                  </a:cubicBezTo>
                  <a:cubicBezTo>
                    <a:pt x="550" y="861"/>
                    <a:pt x="549" y="857"/>
                    <a:pt x="544" y="857"/>
                  </a:cubicBezTo>
                  <a:cubicBezTo>
                    <a:pt x="544" y="853"/>
                    <a:pt x="544" y="853"/>
                    <a:pt x="544" y="853"/>
                  </a:cubicBezTo>
                  <a:cubicBezTo>
                    <a:pt x="543" y="849"/>
                    <a:pt x="539" y="852"/>
                    <a:pt x="538" y="849"/>
                  </a:cubicBezTo>
                  <a:cubicBezTo>
                    <a:pt x="538" y="847"/>
                    <a:pt x="537" y="847"/>
                    <a:pt x="537" y="846"/>
                  </a:cubicBezTo>
                  <a:cubicBezTo>
                    <a:pt x="537" y="845"/>
                    <a:pt x="536" y="844"/>
                    <a:pt x="536" y="844"/>
                  </a:cubicBezTo>
                  <a:cubicBezTo>
                    <a:pt x="536" y="843"/>
                    <a:pt x="539" y="840"/>
                    <a:pt x="536" y="840"/>
                  </a:cubicBezTo>
                  <a:cubicBezTo>
                    <a:pt x="534" y="840"/>
                    <a:pt x="536" y="839"/>
                    <a:pt x="536" y="837"/>
                  </a:cubicBezTo>
                  <a:cubicBezTo>
                    <a:pt x="535" y="836"/>
                    <a:pt x="533" y="836"/>
                    <a:pt x="533" y="835"/>
                  </a:cubicBezTo>
                  <a:cubicBezTo>
                    <a:pt x="532" y="834"/>
                    <a:pt x="535" y="833"/>
                    <a:pt x="534" y="832"/>
                  </a:cubicBezTo>
                  <a:cubicBezTo>
                    <a:pt x="534" y="832"/>
                    <a:pt x="533" y="831"/>
                    <a:pt x="533" y="830"/>
                  </a:cubicBezTo>
                  <a:cubicBezTo>
                    <a:pt x="532" y="829"/>
                    <a:pt x="531" y="827"/>
                    <a:pt x="530" y="826"/>
                  </a:cubicBezTo>
                  <a:cubicBezTo>
                    <a:pt x="529" y="824"/>
                    <a:pt x="532" y="823"/>
                    <a:pt x="531" y="822"/>
                  </a:cubicBezTo>
                  <a:cubicBezTo>
                    <a:pt x="531" y="821"/>
                    <a:pt x="529" y="820"/>
                    <a:pt x="529" y="820"/>
                  </a:cubicBezTo>
                  <a:cubicBezTo>
                    <a:pt x="529" y="819"/>
                    <a:pt x="534" y="818"/>
                    <a:pt x="530" y="816"/>
                  </a:cubicBezTo>
                  <a:cubicBezTo>
                    <a:pt x="530" y="815"/>
                    <a:pt x="532" y="815"/>
                    <a:pt x="533" y="815"/>
                  </a:cubicBezTo>
                  <a:cubicBezTo>
                    <a:pt x="533" y="805"/>
                    <a:pt x="533" y="805"/>
                    <a:pt x="533" y="805"/>
                  </a:cubicBezTo>
                  <a:cubicBezTo>
                    <a:pt x="532" y="804"/>
                    <a:pt x="530" y="803"/>
                    <a:pt x="529" y="802"/>
                  </a:cubicBezTo>
                  <a:cubicBezTo>
                    <a:pt x="530" y="798"/>
                    <a:pt x="534" y="794"/>
                    <a:pt x="531" y="790"/>
                  </a:cubicBezTo>
                  <a:cubicBezTo>
                    <a:pt x="535" y="791"/>
                    <a:pt x="535" y="788"/>
                    <a:pt x="538" y="788"/>
                  </a:cubicBezTo>
                  <a:cubicBezTo>
                    <a:pt x="538" y="776"/>
                    <a:pt x="538" y="776"/>
                    <a:pt x="538" y="776"/>
                  </a:cubicBezTo>
                  <a:cubicBezTo>
                    <a:pt x="545" y="776"/>
                    <a:pt x="542" y="767"/>
                    <a:pt x="545" y="763"/>
                  </a:cubicBezTo>
                  <a:cubicBezTo>
                    <a:pt x="544" y="764"/>
                    <a:pt x="543" y="765"/>
                    <a:pt x="543" y="763"/>
                  </a:cubicBezTo>
                  <a:cubicBezTo>
                    <a:pt x="540" y="764"/>
                    <a:pt x="538" y="767"/>
                    <a:pt x="538" y="771"/>
                  </a:cubicBezTo>
                  <a:cubicBezTo>
                    <a:pt x="536" y="770"/>
                    <a:pt x="534" y="769"/>
                    <a:pt x="534" y="766"/>
                  </a:cubicBezTo>
                  <a:cubicBezTo>
                    <a:pt x="532" y="764"/>
                    <a:pt x="538" y="761"/>
                    <a:pt x="537" y="760"/>
                  </a:cubicBezTo>
                  <a:cubicBezTo>
                    <a:pt x="534" y="758"/>
                    <a:pt x="537" y="761"/>
                    <a:pt x="540" y="759"/>
                  </a:cubicBezTo>
                  <a:cubicBezTo>
                    <a:pt x="541" y="752"/>
                    <a:pt x="537" y="745"/>
                    <a:pt x="538" y="739"/>
                  </a:cubicBezTo>
                  <a:cubicBezTo>
                    <a:pt x="538" y="739"/>
                    <a:pt x="541" y="739"/>
                    <a:pt x="541" y="739"/>
                  </a:cubicBezTo>
                  <a:cubicBezTo>
                    <a:pt x="540" y="732"/>
                    <a:pt x="541" y="732"/>
                    <a:pt x="541" y="724"/>
                  </a:cubicBezTo>
                  <a:cubicBezTo>
                    <a:pt x="544" y="720"/>
                    <a:pt x="549" y="715"/>
                    <a:pt x="547" y="710"/>
                  </a:cubicBezTo>
                  <a:cubicBezTo>
                    <a:pt x="552" y="716"/>
                    <a:pt x="547" y="700"/>
                    <a:pt x="552" y="705"/>
                  </a:cubicBezTo>
                  <a:cubicBezTo>
                    <a:pt x="552" y="703"/>
                    <a:pt x="552" y="699"/>
                    <a:pt x="551" y="696"/>
                  </a:cubicBezTo>
                  <a:cubicBezTo>
                    <a:pt x="550" y="694"/>
                    <a:pt x="548" y="692"/>
                    <a:pt x="548" y="690"/>
                  </a:cubicBezTo>
                  <a:cubicBezTo>
                    <a:pt x="548" y="688"/>
                    <a:pt x="549" y="688"/>
                    <a:pt x="550" y="686"/>
                  </a:cubicBezTo>
                  <a:cubicBezTo>
                    <a:pt x="550" y="683"/>
                    <a:pt x="549" y="678"/>
                    <a:pt x="552" y="682"/>
                  </a:cubicBezTo>
                  <a:cubicBezTo>
                    <a:pt x="552" y="678"/>
                    <a:pt x="552" y="674"/>
                    <a:pt x="554" y="670"/>
                  </a:cubicBezTo>
                  <a:cubicBezTo>
                    <a:pt x="555" y="668"/>
                    <a:pt x="554" y="669"/>
                    <a:pt x="554" y="666"/>
                  </a:cubicBezTo>
                  <a:cubicBezTo>
                    <a:pt x="554" y="665"/>
                    <a:pt x="557" y="661"/>
                    <a:pt x="555" y="659"/>
                  </a:cubicBezTo>
                  <a:cubicBezTo>
                    <a:pt x="554" y="658"/>
                    <a:pt x="555" y="658"/>
                    <a:pt x="555" y="655"/>
                  </a:cubicBezTo>
                  <a:cubicBezTo>
                    <a:pt x="555" y="653"/>
                    <a:pt x="555" y="651"/>
                    <a:pt x="555" y="649"/>
                  </a:cubicBezTo>
                  <a:cubicBezTo>
                    <a:pt x="555" y="647"/>
                    <a:pt x="556" y="647"/>
                    <a:pt x="557" y="645"/>
                  </a:cubicBezTo>
                  <a:cubicBezTo>
                    <a:pt x="557" y="640"/>
                    <a:pt x="556" y="635"/>
                    <a:pt x="557" y="630"/>
                  </a:cubicBezTo>
                  <a:cubicBezTo>
                    <a:pt x="557" y="628"/>
                    <a:pt x="558" y="627"/>
                    <a:pt x="558" y="626"/>
                  </a:cubicBezTo>
                  <a:cubicBezTo>
                    <a:pt x="558" y="621"/>
                    <a:pt x="553" y="617"/>
                    <a:pt x="554" y="613"/>
                  </a:cubicBezTo>
                  <a:cubicBezTo>
                    <a:pt x="553" y="611"/>
                    <a:pt x="552" y="613"/>
                    <a:pt x="550" y="613"/>
                  </a:cubicBezTo>
                  <a:cubicBezTo>
                    <a:pt x="548" y="610"/>
                    <a:pt x="543" y="606"/>
                    <a:pt x="540" y="606"/>
                  </a:cubicBezTo>
                  <a:cubicBezTo>
                    <a:pt x="539" y="606"/>
                    <a:pt x="538" y="602"/>
                    <a:pt x="537" y="603"/>
                  </a:cubicBezTo>
                  <a:cubicBezTo>
                    <a:pt x="535" y="605"/>
                    <a:pt x="537" y="603"/>
                    <a:pt x="536" y="602"/>
                  </a:cubicBezTo>
                  <a:cubicBezTo>
                    <a:pt x="534" y="600"/>
                    <a:pt x="529" y="603"/>
                    <a:pt x="533" y="599"/>
                  </a:cubicBezTo>
                  <a:cubicBezTo>
                    <a:pt x="533" y="596"/>
                    <a:pt x="529" y="598"/>
                    <a:pt x="527" y="597"/>
                  </a:cubicBezTo>
                  <a:cubicBezTo>
                    <a:pt x="527" y="597"/>
                    <a:pt x="528" y="595"/>
                    <a:pt x="527" y="595"/>
                  </a:cubicBezTo>
                  <a:cubicBezTo>
                    <a:pt x="527" y="594"/>
                    <a:pt x="525" y="594"/>
                    <a:pt x="524" y="593"/>
                  </a:cubicBezTo>
                  <a:cubicBezTo>
                    <a:pt x="523" y="592"/>
                    <a:pt x="521" y="588"/>
                    <a:pt x="520" y="583"/>
                  </a:cubicBezTo>
                  <a:cubicBezTo>
                    <a:pt x="520" y="582"/>
                    <a:pt x="518" y="583"/>
                    <a:pt x="517" y="582"/>
                  </a:cubicBezTo>
                  <a:cubicBezTo>
                    <a:pt x="516" y="581"/>
                    <a:pt x="517" y="575"/>
                    <a:pt x="515" y="575"/>
                  </a:cubicBezTo>
                  <a:cubicBezTo>
                    <a:pt x="512" y="575"/>
                    <a:pt x="511" y="567"/>
                    <a:pt x="509" y="564"/>
                  </a:cubicBezTo>
                  <a:cubicBezTo>
                    <a:pt x="507" y="562"/>
                    <a:pt x="505" y="559"/>
                    <a:pt x="503" y="555"/>
                  </a:cubicBezTo>
                  <a:cubicBezTo>
                    <a:pt x="503" y="554"/>
                    <a:pt x="501" y="554"/>
                    <a:pt x="501" y="553"/>
                  </a:cubicBezTo>
                  <a:cubicBezTo>
                    <a:pt x="500" y="552"/>
                    <a:pt x="501" y="550"/>
                    <a:pt x="501" y="550"/>
                  </a:cubicBezTo>
                  <a:cubicBezTo>
                    <a:pt x="500" y="548"/>
                    <a:pt x="499" y="549"/>
                    <a:pt x="498" y="548"/>
                  </a:cubicBezTo>
                  <a:cubicBezTo>
                    <a:pt x="498" y="548"/>
                    <a:pt x="496" y="538"/>
                    <a:pt x="495" y="546"/>
                  </a:cubicBezTo>
                  <a:cubicBezTo>
                    <a:pt x="492" y="544"/>
                    <a:pt x="494" y="537"/>
                    <a:pt x="493" y="533"/>
                  </a:cubicBezTo>
                  <a:cubicBezTo>
                    <a:pt x="497" y="533"/>
                    <a:pt x="497" y="529"/>
                    <a:pt x="499" y="527"/>
                  </a:cubicBezTo>
                  <a:cubicBezTo>
                    <a:pt x="500" y="524"/>
                    <a:pt x="496" y="525"/>
                    <a:pt x="495" y="523"/>
                  </a:cubicBezTo>
                  <a:cubicBezTo>
                    <a:pt x="495" y="519"/>
                    <a:pt x="497" y="517"/>
                    <a:pt x="496" y="512"/>
                  </a:cubicBezTo>
                  <a:cubicBezTo>
                    <a:pt x="497" y="511"/>
                    <a:pt x="499" y="510"/>
                    <a:pt x="501" y="510"/>
                  </a:cubicBezTo>
                  <a:cubicBezTo>
                    <a:pt x="501" y="509"/>
                    <a:pt x="500" y="507"/>
                    <a:pt x="501" y="506"/>
                  </a:cubicBezTo>
                  <a:cubicBezTo>
                    <a:pt x="501" y="506"/>
                    <a:pt x="503" y="507"/>
                    <a:pt x="503" y="506"/>
                  </a:cubicBezTo>
                  <a:cubicBezTo>
                    <a:pt x="504" y="506"/>
                    <a:pt x="503" y="505"/>
                    <a:pt x="503" y="505"/>
                  </a:cubicBezTo>
                  <a:cubicBezTo>
                    <a:pt x="504" y="505"/>
                    <a:pt x="507" y="502"/>
                    <a:pt x="506" y="502"/>
                  </a:cubicBezTo>
                  <a:cubicBezTo>
                    <a:pt x="506" y="502"/>
                    <a:pt x="505" y="502"/>
                    <a:pt x="505" y="502"/>
                  </a:cubicBezTo>
                  <a:cubicBezTo>
                    <a:pt x="505" y="502"/>
                    <a:pt x="505" y="500"/>
                    <a:pt x="506" y="501"/>
                  </a:cubicBezTo>
                  <a:cubicBezTo>
                    <a:pt x="509" y="504"/>
                    <a:pt x="507" y="498"/>
                    <a:pt x="510" y="498"/>
                  </a:cubicBezTo>
                  <a:cubicBezTo>
                    <a:pt x="513" y="498"/>
                    <a:pt x="511" y="495"/>
                    <a:pt x="513" y="492"/>
                  </a:cubicBezTo>
                  <a:cubicBezTo>
                    <a:pt x="513" y="493"/>
                    <a:pt x="520" y="487"/>
                    <a:pt x="516" y="484"/>
                  </a:cubicBezTo>
                  <a:cubicBezTo>
                    <a:pt x="514" y="482"/>
                    <a:pt x="516" y="483"/>
                    <a:pt x="516" y="481"/>
                  </a:cubicBezTo>
                  <a:cubicBezTo>
                    <a:pt x="516" y="478"/>
                    <a:pt x="513" y="468"/>
                    <a:pt x="515" y="464"/>
                  </a:cubicBezTo>
                  <a:cubicBezTo>
                    <a:pt x="508" y="465"/>
                    <a:pt x="508" y="460"/>
                    <a:pt x="501" y="461"/>
                  </a:cubicBezTo>
                  <a:cubicBezTo>
                    <a:pt x="498" y="463"/>
                    <a:pt x="501" y="463"/>
                    <a:pt x="499" y="467"/>
                  </a:cubicBezTo>
                  <a:cubicBezTo>
                    <a:pt x="492" y="467"/>
                    <a:pt x="489" y="463"/>
                    <a:pt x="482" y="463"/>
                  </a:cubicBezTo>
                  <a:cubicBezTo>
                    <a:pt x="482" y="460"/>
                    <a:pt x="478" y="461"/>
                    <a:pt x="479" y="457"/>
                  </a:cubicBezTo>
                  <a:cubicBezTo>
                    <a:pt x="478" y="456"/>
                    <a:pt x="475" y="457"/>
                    <a:pt x="474" y="456"/>
                  </a:cubicBezTo>
                  <a:cubicBezTo>
                    <a:pt x="473" y="455"/>
                    <a:pt x="474" y="453"/>
                    <a:pt x="474" y="453"/>
                  </a:cubicBezTo>
                  <a:cubicBezTo>
                    <a:pt x="473" y="452"/>
                    <a:pt x="471" y="453"/>
                    <a:pt x="471" y="453"/>
                  </a:cubicBezTo>
                  <a:cubicBezTo>
                    <a:pt x="470" y="452"/>
                    <a:pt x="471" y="449"/>
                    <a:pt x="468" y="449"/>
                  </a:cubicBezTo>
                  <a:cubicBezTo>
                    <a:pt x="468" y="445"/>
                    <a:pt x="471" y="446"/>
                    <a:pt x="468" y="443"/>
                  </a:cubicBezTo>
                  <a:cubicBezTo>
                    <a:pt x="468" y="442"/>
                    <a:pt x="467" y="442"/>
                    <a:pt x="467" y="443"/>
                  </a:cubicBezTo>
                  <a:cubicBezTo>
                    <a:pt x="465" y="442"/>
                    <a:pt x="464" y="439"/>
                    <a:pt x="460" y="439"/>
                  </a:cubicBezTo>
                  <a:cubicBezTo>
                    <a:pt x="462" y="434"/>
                    <a:pt x="455" y="438"/>
                    <a:pt x="457" y="433"/>
                  </a:cubicBezTo>
                  <a:cubicBezTo>
                    <a:pt x="456" y="433"/>
                    <a:pt x="448" y="433"/>
                    <a:pt x="450" y="433"/>
                  </a:cubicBezTo>
                  <a:cubicBezTo>
                    <a:pt x="448" y="433"/>
                    <a:pt x="450" y="431"/>
                    <a:pt x="449" y="431"/>
                  </a:cubicBezTo>
                  <a:cubicBezTo>
                    <a:pt x="448" y="430"/>
                    <a:pt x="446" y="431"/>
                    <a:pt x="446" y="431"/>
                  </a:cubicBezTo>
                  <a:cubicBezTo>
                    <a:pt x="445" y="430"/>
                    <a:pt x="442" y="428"/>
                    <a:pt x="437" y="429"/>
                  </a:cubicBezTo>
                  <a:cubicBezTo>
                    <a:pt x="439" y="424"/>
                    <a:pt x="434" y="427"/>
                    <a:pt x="432" y="425"/>
                  </a:cubicBezTo>
                  <a:cubicBezTo>
                    <a:pt x="431" y="425"/>
                    <a:pt x="432" y="423"/>
                    <a:pt x="432" y="422"/>
                  </a:cubicBezTo>
                  <a:cubicBezTo>
                    <a:pt x="431" y="422"/>
                    <a:pt x="429" y="423"/>
                    <a:pt x="429" y="422"/>
                  </a:cubicBezTo>
                  <a:cubicBezTo>
                    <a:pt x="429" y="422"/>
                    <a:pt x="429" y="420"/>
                    <a:pt x="429" y="419"/>
                  </a:cubicBezTo>
                  <a:cubicBezTo>
                    <a:pt x="429" y="419"/>
                    <a:pt x="427" y="420"/>
                    <a:pt x="426" y="419"/>
                  </a:cubicBezTo>
                  <a:cubicBezTo>
                    <a:pt x="426" y="419"/>
                    <a:pt x="427" y="417"/>
                    <a:pt x="426" y="416"/>
                  </a:cubicBezTo>
                  <a:cubicBezTo>
                    <a:pt x="425" y="416"/>
                    <a:pt x="425" y="418"/>
                    <a:pt x="425" y="418"/>
                  </a:cubicBezTo>
                  <a:cubicBezTo>
                    <a:pt x="424" y="418"/>
                    <a:pt x="421" y="416"/>
                    <a:pt x="421" y="415"/>
                  </a:cubicBezTo>
                  <a:cubicBezTo>
                    <a:pt x="419" y="417"/>
                    <a:pt x="418" y="415"/>
                    <a:pt x="416" y="415"/>
                  </a:cubicBezTo>
                  <a:cubicBezTo>
                    <a:pt x="414" y="415"/>
                    <a:pt x="412" y="418"/>
                    <a:pt x="409" y="418"/>
                  </a:cubicBezTo>
                  <a:cubicBezTo>
                    <a:pt x="406" y="418"/>
                    <a:pt x="406" y="417"/>
                    <a:pt x="404" y="416"/>
                  </a:cubicBezTo>
                  <a:cubicBezTo>
                    <a:pt x="400" y="416"/>
                    <a:pt x="401" y="419"/>
                    <a:pt x="398" y="416"/>
                  </a:cubicBezTo>
                  <a:cubicBezTo>
                    <a:pt x="396" y="415"/>
                    <a:pt x="395" y="417"/>
                    <a:pt x="391" y="415"/>
                  </a:cubicBezTo>
                  <a:cubicBezTo>
                    <a:pt x="390" y="415"/>
                    <a:pt x="390" y="413"/>
                    <a:pt x="390" y="412"/>
                  </a:cubicBezTo>
                  <a:cubicBezTo>
                    <a:pt x="389" y="412"/>
                    <a:pt x="388" y="412"/>
                    <a:pt x="387" y="412"/>
                  </a:cubicBezTo>
                  <a:cubicBezTo>
                    <a:pt x="385" y="412"/>
                    <a:pt x="379" y="411"/>
                    <a:pt x="383" y="408"/>
                  </a:cubicBezTo>
                  <a:cubicBezTo>
                    <a:pt x="379" y="408"/>
                    <a:pt x="378" y="405"/>
                    <a:pt x="374" y="405"/>
                  </a:cubicBezTo>
                  <a:cubicBezTo>
                    <a:pt x="374" y="404"/>
                    <a:pt x="373" y="403"/>
                    <a:pt x="373" y="401"/>
                  </a:cubicBezTo>
                  <a:cubicBezTo>
                    <a:pt x="367" y="400"/>
                    <a:pt x="365" y="396"/>
                    <a:pt x="359" y="395"/>
                  </a:cubicBezTo>
                  <a:cubicBezTo>
                    <a:pt x="358" y="391"/>
                    <a:pt x="355" y="388"/>
                    <a:pt x="356" y="381"/>
                  </a:cubicBezTo>
                  <a:cubicBezTo>
                    <a:pt x="356" y="376"/>
                    <a:pt x="348" y="379"/>
                    <a:pt x="352" y="373"/>
                  </a:cubicBezTo>
                  <a:cubicBezTo>
                    <a:pt x="350" y="373"/>
                    <a:pt x="349" y="373"/>
                    <a:pt x="349" y="374"/>
                  </a:cubicBezTo>
                  <a:cubicBezTo>
                    <a:pt x="347" y="374"/>
                    <a:pt x="348" y="372"/>
                    <a:pt x="348" y="372"/>
                  </a:cubicBezTo>
                  <a:cubicBezTo>
                    <a:pt x="347" y="370"/>
                    <a:pt x="344" y="370"/>
                    <a:pt x="343" y="367"/>
                  </a:cubicBezTo>
                  <a:cubicBezTo>
                    <a:pt x="343" y="366"/>
                    <a:pt x="341" y="366"/>
                    <a:pt x="339" y="366"/>
                  </a:cubicBezTo>
                  <a:cubicBezTo>
                    <a:pt x="339" y="365"/>
                    <a:pt x="341" y="364"/>
                    <a:pt x="341" y="363"/>
                  </a:cubicBezTo>
                  <a:cubicBezTo>
                    <a:pt x="341" y="363"/>
                    <a:pt x="339" y="360"/>
                    <a:pt x="339" y="360"/>
                  </a:cubicBezTo>
                  <a:cubicBezTo>
                    <a:pt x="339" y="360"/>
                    <a:pt x="337" y="361"/>
                    <a:pt x="336" y="360"/>
                  </a:cubicBezTo>
                  <a:cubicBezTo>
                    <a:pt x="335" y="359"/>
                    <a:pt x="336" y="357"/>
                    <a:pt x="335" y="356"/>
                  </a:cubicBezTo>
                  <a:cubicBezTo>
                    <a:pt x="332" y="353"/>
                    <a:pt x="328" y="352"/>
                    <a:pt x="327" y="346"/>
                  </a:cubicBezTo>
                  <a:cubicBezTo>
                    <a:pt x="324" y="344"/>
                    <a:pt x="324" y="347"/>
                    <a:pt x="321" y="345"/>
                  </a:cubicBezTo>
                  <a:cubicBezTo>
                    <a:pt x="322" y="342"/>
                    <a:pt x="319" y="342"/>
                    <a:pt x="318" y="341"/>
                  </a:cubicBezTo>
                  <a:cubicBezTo>
                    <a:pt x="317" y="338"/>
                    <a:pt x="318" y="334"/>
                    <a:pt x="314" y="334"/>
                  </a:cubicBezTo>
                  <a:cubicBezTo>
                    <a:pt x="315" y="327"/>
                    <a:pt x="311" y="324"/>
                    <a:pt x="307" y="322"/>
                  </a:cubicBezTo>
                  <a:cubicBezTo>
                    <a:pt x="306" y="324"/>
                    <a:pt x="305" y="325"/>
                    <a:pt x="304" y="327"/>
                  </a:cubicBezTo>
                  <a:cubicBezTo>
                    <a:pt x="303" y="330"/>
                    <a:pt x="307" y="331"/>
                    <a:pt x="308" y="332"/>
                  </a:cubicBezTo>
                  <a:cubicBezTo>
                    <a:pt x="309" y="333"/>
                    <a:pt x="308" y="335"/>
                    <a:pt x="308" y="335"/>
                  </a:cubicBezTo>
                  <a:cubicBezTo>
                    <a:pt x="308" y="335"/>
                    <a:pt x="310" y="335"/>
                    <a:pt x="310" y="335"/>
                  </a:cubicBezTo>
                  <a:cubicBezTo>
                    <a:pt x="311" y="337"/>
                    <a:pt x="309" y="341"/>
                    <a:pt x="311" y="341"/>
                  </a:cubicBezTo>
                  <a:cubicBezTo>
                    <a:pt x="313" y="341"/>
                    <a:pt x="312" y="344"/>
                    <a:pt x="314" y="348"/>
                  </a:cubicBezTo>
                  <a:cubicBezTo>
                    <a:pt x="314" y="348"/>
                    <a:pt x="315" y="348"/>
                    <a:pt x="315" y="349"/>
                  </a:cubicBezTo>
                  <a:cubicBezTo>
                    <a:pt x="315" y="352"/>
                    <a:pt x="319" y="351"/>
                    <a:pt x="318" y="356"/>
                  </a:cubicBezTo>
                  <a:cubicBezTo>
                    <a:pt x="318" y="358"/>
                    <a:pt x="321" y="357"/>
                    <a:pt x="322" y="358"/>
                  </a:cubicBezTo>
                  <a:cubicBezTo>
                    <a:pt x="321" y="359"/>
                    <a:pt x="324" y="360"/>
                    <a:pt x="324" y="360"/>
                  </a:cubicBezTo>
                  <a:cubicBezTo>
                    <a:pt x="324" y="362"/>
                    <a:pt x="322" y="363"/>
                    <a:pt x="322" y="363"/>
                  </a:cubicBezTo>
                  <a:cubicBezTo>
                    <a:pt x="323" y="365"/>
                    <a:pt x="327" y="365"/>
                    <a:pt x="325" y="369"/>
                  </a:cubicBezTo>
                  <a:cubicBezTo>
                    <a:pt x="323" y="367"/>
                    <a:pt x="323" y="365"/>
                    <a:pt x="318" y="366"/>
                  </a:cubicBezTo>
                  <a:cubicBezTo>
                    <a:pt x="320" y="360"/>
                    <a:pt x="315" y="362"/>
                    <a:pt x="315" y="358"/>
                  </a:cubicBezTo>
                  <a:cubicBezTo>
                    <a:pt x="315" y="355"/>
                    <a:pt x="313" y="355"/>
                    <a:pt x="311" y="353"/>
                  </a:cubicBezTo>
                  <a:cubicBezTo>
                    <a:pt x="310" y="352"/>
                    <a:pt x="309" y="351"/>
                    <a:pt x="308" y="349"/>
                  </a:cubicBezTo>
                  <a:cubicBezTo>
                    <a:pt x="306" y="349"/>
                    <a:pt x="304" y="348"/>
                    <a:pt x="303" y="346"/>
                  </a:cubicBezTo>
                  <a:cubicBezTo>
                    <a:pt x="303" y="343"/>
                    <a:pt x="304" y="345"/>
                    <a:pt x="306" y="345"/>
                  </a:cubicBezTo>
                  <a:cubicBezTo>
                    <a:pt x="307" y="339"/>
                    <a:pt x="301" y="340"/>
                    <a:pt x="301" y="335"/>
                  </a:cubicBezTo>
                  <a:cubicBezTo>
                    <a:pt x="299" y="334"/>
                    <a:pt x="298" y="332"/>
                    <a:pt x="294" y="332"/>
                  </a:cubicBezTo>
                  <a:cubicBezTo>
                    <a:pt x="295" y="329"/>
                    <a:pt x="297" y="329"/>
                    <a:pt x="294" y="325"/>
                  </a:cubicBezTo>
                  <a:cubicBezTo>
                    <a:pt x="294" y="325"/>
                    <a:pt x="293" y="324"/>
                    <a:pt x="293" y="324"/>
                  </a:cubicBezTo>
                  <a:cubicBezTo>
                    <a:pt x="291" y="321"/>
                    <a:pt x="293" y="316"/>
                    <a:pt x="286" y="317"/>
                  </a:cubicBezTo>
                  <a:cubicBezTo>
                    <a:pt x="287" y="315"/>
                    <a:pt x="287" y="314"/>
                    <a:pt x="286" y="313"/>
                  </a:cubicBezTo>
                  <a:cubicBezTo>
                    <a:pt x="286" y="312"/>
                    <a:pt x="285" y="310"/>
                    <a:pt x="284" y="310"/>
                  </a:cubicBezTo>
                  <a:cubicBezTo>
                    <a:pt x="284" y="310"/>
                    <a:pt x="281" y="310"/>
                    <a:pt x="280" y="310"/>
                  </a:cubicBezTo>
                  <a:cubicBezTo>
                    <a:pt x="279" y="309"/>
                    <a:pt x="283" y="308"/>
                    <a:pt x="283" y="308"/>
                  </a:cubicBezTo>
                  <a:cubicBezTo>
                    <a:pt x="282" y="305"/>
                    <a:pt x="274" y="304"/>
                    <a:pt x="270" y="303"/>
                  </a:cubicBezTo>
                  <a:cubicBezTo>
                    <a:pt x="270" y="302"/>
                    <a:pt x="270" y="301"/>
                    <a:pt x="269" y="300"/>
                  </a:cubicBezTo>
                  <a:cubicBezTo>
                    <a:pt x="268" y="298"/>
                    <a:pt x="267" y="297"/>
                    <a:pt x="266" y="296"/>
                  </a:cubicBezTo>
                  <a:cubicBezTo>
                    <a:pt x="265" y="295"/>
                    <a:pt x="265" y="291"/>
                    <a:pt x="263" y="287"/>
                  </a:cubicBezTo>
                  <a:cubicBezTo>
                    <a:pt x="263" y="287"/>
                    <a:pt x="261" y="287"/>
                    <a:pt x="261" y="286"/>
                  </a:cubicBezTo>
                  <a:cubicBezTo>
                    <a:pt x="260" y="284"/>
                    <a:pt x="261" y="281"/>
                    <a:pt x="258" y="282"/>
                  </a:cubicBezTo>
                  <a:cubicBezTo>
                    <a:pt x="258" y="277"/>
                    <a:pt x="255" y="273"/>
                    <a:pt x="252" y="269"/>
                  </a:cubicBezTo>
                  <a:cubicBezTo>
                    <a:pt x="251" y="268"/>
                    <a:pt x="251" y="264"/>
                    <a:pt x="248" y="265"/>
                  </a:cubicBezTo>
                  <a:cubicBezTo>
                    <a:pt x="250" y="249"/>
                    <a:pt x="248" y="239"/>
                    <a:pt x="248" y="219"/>
                  </a:cubicBezTo>
                  <a:cubicBezTo>
                    <a:pt x="248" y="218"/>
                    <a:pt x="247" y="217"/>
                    <a:pt x="247" y="216"/>
                  </a:cubicBezTo>
                  <a:cubicBezTo>
                    <a:pt x="246" y="215"/>
                    <a:pt x="245" y="214"/>
                    <a:pt x="244" y="213"/>
                  </a:cubicBezTo>
                  <a:cubicBezTo>
                    <a:pt x="243" y="213"/>
                    <a:pt x="243" y="211"/>
                    <a:pt x="241" y="212"/>
                  </a:cubicBezTo>
                  <a:cubicBezTo>
                    <a:pt x="240" y="205"/>
                    <a:pt x="234" y="201"/>
                    <a:pt x="230" y="196"/>
                  </a:cubicBezTo>
                  <a:cubicBezTo>
                    <a:pt x="229" y="196"/>
                    <a:pt x="228" y="195"/>
                    <a:pt x="228" y="193"/>
                  </a:cubicBezTo>
                  <a:cubicBezTo>
                    <a:pt x="229" y="194"/>
                    <a:pt x="232" y="196"/>
                    <a:pt x="233" y="193"/>
                  </a:cubicBezTo>
                  <a:cubicBezTo>
                    <a:pt x="235" y="193"/>
                    <a:pt x="234" y="197"/>
                    <a:pt x="238" y="196"/>
                  </a:cubicBezTo>
                  <a:cubicBezTo>
                    <a:pt x="239" y="197"/>
                    <a:pt x="240" y="199"/>
                    <a:pt x="240" y="202"/>
                  </a:cubicBezTo>
                  <a:cubicBezTo>
                    <a:pt x="247" y="201"/>
                    <a:pt x="248" y="205"/>
                    <a:pt x="252" y="207"/>
                  </a:cubicBezTo>
                  <a:cubicBezTo>
                    <a:pt x="251" y="212"/>
                    <a:pt x="254" y="214"/>
                    <a:pt x="256" y="216"/>
                  </a:cubicBezTo>
                  <a:cubicBezTo>
                    <a:pt x="258" y="216"/>
                    <a:pt x="258" y="213"/>
                    <a:pt x="258" y="212"/>
                  </a:cubicBezTo>
                  <a:cubicBezTo>
                    <a:pt x="258" y="210"/>
                    <a:pt x="255" y="210"/>
                    <a:pt x="255" y="209"/>
                  </a:cubicBezTo>
                  <a:cubicBezTo>
                    <a:pt x="254" y="206"/>
                    <a:pt x="254" y="205"/>
                    <a:pt x="254" y="203"/>
                  </a:cubicBezTo>
                  <a:cubicBezTo>
                    <a:pt x="253" y="203"/>
                    <a:pt x="252" y="202"/>
                    <a:pt x="252" y="202"/>
                  </a:cubicBezTo>
                  <a:cubicBezTo>
                    <a:pt x="252" y="201"/>
                    <a:pt x="253" y="200"/>
                    <a:pt x="254" y="200"/>
                  </a:cubicBezTo>
                  <a:cubicBezTo>
                    <a:pt x="252" y="197"/>
                    <a:pt x="249" y="198"/>
                    <a:pt x="249" y="195"/>
                  </a:cubicBezTo>
                  <a:cubicBezTo>
                    <a:pt x="243" y="196"/>
                    <a:pt x="242" y="190"/>
                    <a:pt x="235" y="191"/>
                  </a:cubicBezTo>
                  <a:cubicBezTo>
                    <a:pt x="237" y="186"/>
                    <a:pt x="231" y="190"/>
                    <a:pt x="233" y="185"/>
                  </a:cubicBezTo>
                  <a:cubicBezTo>
                    <a:pt x="231" y="183"/>
                    <a:pt x="229" y="185"/>
                    <a:pt x="227" y="182"/>
                  </a:cubicBezTo>
                  <a:cubicBezTo>
                    <a:pt x="227" y="181"/>
                    <a:pt x="229" y="181"/>
                    <a:pt x="230" y="181"/>
                  </a:cubicBezTo>
                  <a:cubicBezTo>
                    <a:pt x="232" y="177"/>
                    <a:pt x="225" y="179"/>
                    <a:pt x="226" y="179"/>
                  </a:cubicBezTo>
                  <a:cubicBezTo>
                    <a:pt x="224" y="179"/>
                    <a:pt x="225" y="177"/>
                    <a:pt x="224" y="177"/>
                  </a:cubicBezTo>
                  <a:cubicBezTo>
                    <a:pt x="224" y="176"/>
                    <a:pt x="221" y="177"/>
                    <a:pt x="221" y="177"/>
                  </a:cubicBezTo>
                  <a:cubicBezTo>
                    <a:pt x="221" y="176"/>
                    <a:pt x="223" y="175"/>
                    <a:pt x="223" y="174"/>
                  </a:cubicBezTo>
                  <a:cubicBezTo>
                    <a:pt x="222" y="172"/>
                    <a:pt x="221" y="174"/>
                    <a:pt x="219" y="174"/>
                  </a:cubicBezTo>
                  <a:cubicBezTo>
                    <a:pt x="216" y="172"/>
                    <a:pt x="217" y="168"/>
                    <a:pt x="216" y="167"/>
                  </a:cubicBezTo>
                  <a:cubicBezTo>
                    <a:pt x="215" y="166"/>
                    <a:pt x="214" y="165"/>
                    <a:pt x="212" y="165"/>
                  </a:cubicBezTo>
                  <a:cubicBezTo>
                    <a:pt x="217" y="157"/>
                    <a:pt x="200" y="163"/>
                    <a:pt x="202" y="154"/>
                  </a:cubicBezTo>
                  <a:cubicBezTo>
                    <a:pt x="206" y="154"/>
                    <a:pt x="206" y="154"/>
                    <a:pt x="206" y="154"/>
                  </a:cubicBezTo>
                  <a:cubicBezTo>
                    <a:pt x="206" y="151"/>
                    <a:pt x="200" y="155"/>
                    <a:pt x="202" y="150"/>
                  </a:cubicBezTo>
                  <a:cubicBezTo>
                    <a:pt x="193" y="150"/>
                    <a:pt x="193" y="150"/>
                    <a:pt x="193" y="150"/>
                  </a:cubicBezTo>
                  <a:cubicBezTo>
                    <a:pt x="196" y="148"/>
                    <a:pt x="192" y="146"/>
                    <a:pt x="195" y="146"/>
                  </a:cubicBezTo>
                  <a:cubicBezTo>
                    <a:pt x="195" y="143"/>
                    <a:pt x="191" y="143"/>
                    <a:pt x="192" y="144"/>
                  </a:cubicBezTo>
                  <a:cubicBezTo>
                    <a:pt x="189" y="142"/>
                    <a:pt x="192" y="141"/>
                    <a:pt x="189" y="137"/>
                  </a:cubicBezTo>
                  <a:cubicBezTo>
                    <a:pt x="181" y="137"/>
                    <a:pt x="181" y="137"/>
                    <a:pt x="181" y="137"/>
                  </a:cubicBezTo>
                  <a:cubicBezTo>
                    <a:pt x="181" y="135"/>
                    <a:pt x="183" y="134"/>
                    <a:pt x="183" y="132"/>
                  </a:cubicBezTo>
                  <a:cubicBezTo>
                    <a:pt x="182" y="129"/>
                    <a:pt x="179" y="131"/>
                    <a:pt x="182" y="127"/>
                  </a:cubicBezTo>
                  <a:cubicBezTo>
                    <a:pt x="177" y="128"/>
                    <a:pt x="174" y="130"/>
                    <a:pt x="168" y="129"/>
                  </a:cubicBezTo>
                  <a:cubicBezTo>
                    <a:pt x="168" y="125"/>
                    <a:pt x="165" y="123"/>
                    <a:pt x="161" y="122"/>
                  </a:cubicBezTo>
                  <a:cubicBezTo>
                    <a:pt x="160" y="121"/>
                    <a:pt x="158" y="121"/>
                    <a:pt x="157" y="120"/>
                  </a:cubicBezTo>
                  <a:cubicBezTo>
                    <a:pt x="156" y="120"/>
                    <a:pt x="157" y="118"/>
                    <a:pt x="157" y="118"/>
                  </a:cubicBezTo>
                  <a:cubicBezTo>
                    <a:pt x="156" y="117"/>
                    <a:pt x="153" y="118"/>
                    <a:pt x="154" y="116"/>
                  </a:cubicBezTo>
                  <a:cubicBezTo>
                    <a:pt x="149" y="114"/>
                    <a:pt x="140" y="119"/>
                    <a:pt x="137" y="116"/>
                  </a:cubicBezTo>
                  <a:cubicBezTo>
                    <a:pt x="137" y="116"/>
                    <a:pt x="137" y="115"/>
                    <a:pt x="137" y="115"/>
                  </a:cubicBezTo>
                  <a:cubicBezTo>
                    <a:pt x="136" y="115"/>
                    <a:pt x="134" y="116"/>
                    <a:pt x="134" y="116"/>
                  </a:cubicBezTo>
                  <a:cubicBezTo>
                    <a:pt x="133" y="116"/>
                    <a:pt x="133" y="112"/>
                    <a:pt x="127" y="113"/>
                  </a:cubicBezTo>
                  <a:cubicBezTo>
                    <a:pt x="127" y="110"/>
                    <a:pt x="121" y="111"/>
                    <a:pt x="125" y="108"/>
                  </a:cubicBezTo>
                  <a:cubicBezTo>
                    <a:pt x="123" y="108"/>
                    <a:pt x="123" y="109"/>
                    <a:pt x="122" y="109"/>
                  </a:cubicBezTo>
                  <a:cubicBezTo>
                    <a:pt x="121" y="109"/>
                    <a:pt x="120" y="108"/>
                    <a:pt x="120" y="108"/>
                  </a:cubicBezTo>
                  <a:cubicBezTo>
                    <a:pt x="117" y="108"/>
                    <a:pt x="116" y="111"/>
                    <a:pt x="113" y="109"/>
                  </a:cubicBezTo>
                  <a:cubicBezTo>
                    <a:pt x="110" y="109"/>
                    <a:pt x="113" y="114"/>
                    <a:pt x="112" y="116"/>
                  </a:cubicBezTo>
                  <a:cubicBezTo>
                    <a:pt x="111" y="116"/>
                    <a:pt x="110" y="115"/>
                    <a:pt x="108" y="115"/>
                  </a:cubicBezTo>
                  <a:cubicBezTo>
                    <a:pt x="106" y="115"/>
                    <a:pt x="107" y="117"/>
                    <a:pt x="106" y="118"/>
                  </a:cubicBezTo>
                  <a:cubicBezTo>
                    <a:pt x="105" y="118"/>
                    <a:pt x="100" y="118"/>
                    <a:pt x="98" y="119"/>
                  </a:cubicBezTo>
                  <a:cubicBezTo>
                    <a:pt x="97" y="120"/>
                    <a:pt x="97" y="122"/>
                    <a:pt x="95" y="122"/>
                  </a:cubicBezTo>
                  <a:cubicBezTo>
                    <a:pt x="93" y="122"/>
                    <a:pt x="92" y="120"/>
                    <a:pt x="89" y="120"/>
                  </a:cubicBezTo>
                  <a:cubicBezTo>
                    <a:pt x="92" y="118"/>
                    <a:pt x="95" y="118"/>
                    <a:pt x="94" y="112"/>
                  </a:cubicBezTo>
                  <a:cubicBezTo>
                    <a:pt x="96" y="113"/>
                    <a:pt x="96" y="111"/>
                    <a:pt x="96" y="109"/>
                  </a:cubicBezTo>
                  <a:cubicBezTo>
                    <a:pt x="96" y="108"/>
                    <a:pt x="94" y="108"/>
                    <a:pt x="92" y="108"/>
                  </a:cubicBezTo>
                  <a:cubicBezTo>
                    <a:pt x="90" y="109"/>
                    <a:pt x="91" y="112"/>
                    <a:pt x="88" y="113"/>
                  </a:cubicBezTo>
                  <a:cubicBezTo>
                    <a:pt x="87" y="114"/>
                    <a:pt x="87" y="116"/>
                    <a:pt x="85" y="116"/>
                  </a:cubicBezTo>
                  <a:cubicBezTo>
                    <a:pt x="84" y="116"/>
                    <a:pt x="84" y="120"/>
                    <a:pt x="81" y="119"/>
                  </a:cubicBezTo>
                  <a:cubicBezTo>
                    <a:pt x="82" y="121"/>
                    <a:pt x="80" y="122"/>
                    <a:pt x="78" y="122"/>
                  </a:cubicBezTo>
                  <a:cubicBezTo>
                    <a:pt x="78" y="127"/>
                    <a:pt x="78" y="127"/>
                    <a:pt x="78" y="127"/>
                  </a:cubicBezTo>
                  <a:cubicBezTo>
                    <a:pt x="74" y="129"/>
                    <a:pt x="73" y="133"/>
                    <a:pt x="70" y="136"/>
                  </a:cubicBezTo>
                  <a:cubicBezTo>
                    <a:pt x="69" y="136"/>
                    <a:pt x="68" y="135"/>
                    <a:pt x="67" y="136"/>
                  </a:cubicBezTo>
                  <a:cubicBezTo>
                    <a:pt x="67" y="136"/>
                    <a:pt x="68" y="138"/>
                    <a:pt x="67" y="139"/>
                  </a:cubicBezTo>
                  <a:cubicBezTo>
                    <a:pt x="67" y="139"/>
                    <a:pt x="61" y="139"/>
                    <a:pt x="63" y="140"/>
                  </a:cubicBezTo>
                  <a:cubicBezTo>
                    <a:pt x="65" y="142"/>
                    <a:pt x="59" y="142"/>
                    <a:pt x="57" y="144"/>
                  </a:cubicBezTo>
                  <a:cubicBezTo>
                    <a:pt x="57" y="145"/>
                    <a:pt x="55" y="149"/>
                    <a:pt x="54" y="149"/>
                  </a:cubicBezTo>
                  <a:cubicBezTo>
                    <a:pt x="53" y="147"/>
                    <a:pt x="53" y="148"/>
                    <a:pt x="53" y="150"/>
                  </a:cubicBezTo>
                  <a:cubicBezTo>
                    <a:pt x="47" y="150"/>
                    <a:pt x="47" y="150"/>
                    <a:pt x="47" y="150"/>
                  </a:cubicBezTo>
                  <a:cubicBezTo>
                    <a:pt x="44" y="152"/>
                    <a:pt x="50" y="152"/>
                    <a:pt x="43" y="153"/>
                  </a:cubicBezTo>
                  <a:cubicBezTo>
                    <a:pt x="40" y="153"/>
                    <a:pt x="38" y="153"/>
                    <a:pt x="35" y="154"/>
                  </a:cubicBezTo>
                  <a:cubicBezTo>
                    <a:pt x="33" y="155"/>
                    <a:pt x="32" y="159"/>
                    <a:pt x="29" y="157"/>
                  </a:cubicBezTo>
                  <a:cubicBezTo>
                    <a:pt x="29" y="153"/>
                    <a:pt x="33" y="154"/>
                    <a:pt x="36" y="153"/>
                  </a:cubicBezTo>
                  <a:cubicBezTo>
                    <a:pt x="37" y="152"/>
                    <a:pt x="38" y="153"/>
                    <a:pt x="38" y="151"/>
                  </a:cubicBezTo>
                  <a:cubicBezTo>
                    <a:pt x="38" y="149"/>
                    <a:pt x="41" y="150"/>
                    <a:pt x="43" y="150"/>
                  </a:cubicBezTo>
                  <a:cubicBezTo>
                    <a:pt x="45" y="150"/>
                    <a:pt x="44" y="147"/>
                    <a:pt x="45" y="146"/>
                  </a:cubicBezTo>
                  <a:cubicBezTo>
                    <a:pt x="45" y="145"/>
                    <a:pt x="46" y="148"/>
                    <a:pt x="49" y="144"/>
                  </a:cubicBezTo>
                  <a:cubicBezTo>
                    <a:pt x="49" y="144"/>
                    <a:pt x="50" y="145"/>
                    <a:pt x="50" y="143"/>
                  </a:cubicBezTo>
                  <a:cubicBezTo>
                    <a:pt x="50" y="141"/>
                    <a:pt x="54" y="142"/>
                    <a:pt x="56" y="140"/>
                  </a:cubicBezTo>
                  <a:cubicBezTo>
                    <a:pt x="56" y="133"/>
                    <a:pt x="56" y="133"/>
                    <a:pt x="56" y="133"/>
                  </a:cubicBezTo>
                  <a:cubicBezTo>
                    <a:pt x="60" y="138"/>
                    <a:pt x="56" y="129"/>
                    <a:pt x="61" y="130"/>
                  </a:cubicBezTo>
                  <a:cubicBezTo>
                    <a:pt x="62" y="127"/>
                    <a:pt x="55" y="131"/>
                    <a:pt x="57" y="126"/>
                  </a:cubicBezTo>
                  <a:cubicBezTo>
                    <a:pt x="56" y="129"/>
                    <a:pt x="47" y="125"/>
                    <a:pt x="46" y="129"/>
                  </a:cubicBezTo>
                  <a:cubicBezTo>
                    <a:pt x="44" y="129"/>
                    <a:pt x="45" y="127"/>
                    <a:pt x="45" y="126"/>
                  </a:cubicBezTo>
                  <a:cubicBezTo>
                    <a:pt x="43" y="125"/>
                    <a:pt x="39" y="127"/>
                    <a:pt x="36" y="126"/>
                  </a:cubicBezTo>
                  <a:cubicBezTo>
                    <a:pt x="38" y="123"/>
                    <a:pt x="34" y="124"/>
                    <a:pt x="33" y="123"/>
                  </a:cubicBezTo>
                  <a:cubicBezTo>
                    <a:pt x="33" y="122"/>
                    <a:pt x="35" y="121"/>
                    <a:pt x="35" y="122"/>
                  </a:cubicBezTo>
                  <a:cubicBezTo>
                    <a:pt x="32" y="118"/>
                    <a:pt x="30" y="119"/>
                    <a:pt x="28" y="115"/>
                  </a:cubicBezTo>
                  <a:cubicBezTo>
                    <a:pt x="26" y="117"/>
                    <a:pt x="22" y="116"/>
                    <a:pt x="18" y="116"/>
                  </a:cubicBezTo>
                  <a:cubicBezTo>
                    <a:pt x="18" y="115"/>
                    <a:pt x="18" y="114"/>
                    <a:pt x="19" y="113"/>
                  </a:cubicBezTo>
                  <a:cubicBezTo>
                    <a:pt x="18" y="111"/>
                    <a:pt x="14" y="112"/>
                    <a:pt x="15" y="106"/>
                  </a:cubicBezTo>
                  <a:cubicBezTo>
                    <a:pt x="15" y="105"/>
                    <a:pt x="13" y="103"/>
                    <a:pt x="12" y="105"/>
                  </a:cubicBezTo>
                  <a:cubicBezTo>
                    <a:pt x="9" y="105"/>
                    <a:pt x="12" y="101"/>
                    <a:pt x="12" y="99"/>
                  </a:cubicBezTo>
                  <a:cubicBezTo>
                    <a:pt x="13" y="99"/>
                    <a:pt x="12" y="97"/>
                    <a:pt x="12" y="97"/>
                  </a:cubicBezTo>
                  <a:cubicBezTo>
                    <a:pt x="13" y="96"/>
                    <a:pt x="15" y="97"/>
                    <a:pt x="15" y="97"/>
                  </a:cubicBezTo>
                  <a:cubicBezTo>
                    <a:pt x="16" y="95"/>
                    <a:pt x="15" y="93"/>
                    <a:pt x="17" y="92"/>
                  </a:cubicBezTo>
                  <a:cubicBezTo>
                    <a:pt x="20" y="92"/>
                    <a:pt x="25" y="92"/>
                    <a:pt x="28" y="90"/>
                  </a:cubicBezTo>
                  <a:cubicBezTo>
                    <a:pt x="29" y="89"/>
                    <a:pt x="31" y="89"/>
                    <a:pt x="33" y="88"/>
                  </a:cubicBezTo>
                  <a:cubicBezTo>
                    <a:pt x="36" y="87"/>
                    <a:pt x="31" y="84"/>
                    <a:pt x="39" y="85"/>
                  </a:cubicBezTo>
                  <a:cubicBezTo>
                    <a:pt x="38" y="82"/>
                    <a:pt x="38" y="79"/>
                    <a:pt x="36" y="74"/>
                  </a:cubicBezTo>
                  <a:cubicBezTo>
                    <a:pt x="33" y="71"/>
                    <a:pt x="26" y="79"/>
                    <a:pt x="22" y="76"/>
                  </a:cubicBezTo>
                  <a:cubicBezTo>
                    <a:pt x="20" y="73"/>
                    <a:pt x="22" y="77"/>
                    <a:pt x="17" y="77"/>
                  </a:cubicBezTo>
                  <a:cubicBezTo>
                    <a:pt x="15" y="75"/>
                    <a:pt x="10" y="76"/>
                    <a:pt x="7" y="74"/>
                  </a:cubicBezTo>
                  <a:cubicBezTo>
                    <a:pt x="6" y="74"/>
                    <a:pt x="9" y="72"/>
                    <a:pt x="7" y="71"/>
                  </a:cubicBezTo>
                  <a:cubicBezTo>
                    <a:pt x="4" y="71"/>
                    <a:pt x="1" y="70"/>
                    <a:pt x="1" y="66"/>
                  </a:cubicBezTo>
                  <a:cubicBezTo>
                    <a:pt x="10" y="67"/>
                    <a:pt x="0" y="62"/>
                    <a:pt x="10" y="63"/>
                  </a:cubicBezTo>
                  <a:cubicBezTo>
                    <a:pt x="11" y="63"/>
                    <a:pt x="10" y="62"/>
                    <a:pt x="10" y="62"/>
                  </a:cubicBezTo>
                  <a:cubicBezTo>
                    <a:pt x="10" y="59"/>
                    <a:pt x="12" y="62"/>
                    <a:pt x="12" y="62"/>
                  </a:cubicBezTo>
                  <a:cubicBezTo>
                    <a:pt x="15" y="61"/>
                    <a:pt x="15" y="60"/>
                    <a:pt x="18" y="60"/>
                  </a:cubicBezTo>
                  <a:cubicBezTo>
                    <a:pt x="19" y="60"/>
                    <a:pt x="19" y="63"/>
                    <a:pt x="21" y="63"/>
                  </a:cubicBezTo>
                  <a:cubicBezTo>
                    <a:pt x="24" y="64"/>
                    <a:pt x="27" y="62"/>
                    <a:pt x="31" y="63"/>
                  </a:cubicBezTo>
                  <a:cubicBezTo>
                    <a:pt x="33" y="63"/>
                    <a:pt x="33" y="64"/>
                    <a:pt x="35" y="63"/>
                  </a:cubicBezTo>
                  <a:cubicBezTo>
                    <a:pt x="37" y="62"/>
                    <a:pt x="35" y="62"/>
                    <a:pt x="35" y="60"/>
                  </a:cubicBezTo>
                  <a:cubicBezTo>
                    <a:pt x="36" y="60"/>
                    <a:pt x="37" y="60"/>
                    <a:pt x="38" y="59"/>
                  </a:cubicBezTo>
                  <a:cubicBezTo>
                    <a:pt x="38" y="55"/>
                    <a:pt x="31" y="60"/>
                    <a:pt x="33" y="55"/>
                  </a:cubicBezTo>
                  <a:cubicBezTo>
                    <a:pt x="29" y="54"/>
                    <a:pt x="26" y="52"/>
                    <a:pt x="22" y="52"/>
                  </a:cubicBezTo>
                  <a:cubicBezTo>
                    <a:pt x="24" y="49"/>
                    <a:pt x="24" y="50"/>
                    <a:pt x="21" y="48"/>
                  </a:cubicBezTo>
                  <a:cubicBezTo>
                    <a:pt x="20" y="47"/>
                    <a:pt x="20" y="46"/>
                    <a:pt x="19" y="46"/>
                  </a:cubicBezTo>
                  <a:cubicBezTo>
                    <a:pt x="18" y="45"/>
                    <a:pt x="15" y="46"/>
                    <a:pt x="14" y="45"/>
                  </a:cubicBezTo>
                  <a:cubicBezTo>
                    <a:pt x="14" y="45"/>
                    <a:pt x="17" y="40"/>
                    <a:pt x="14" y="41"/>
                  </a:cubicBezTo>
                  <a:cubicBezTo>
                    <a:pt x="13" y="41"/>
                    <a:pt x="14" y="42"/>
                    <a:pt x="12" y="42"/>
                  </a:cubicBezTo>
                  <a:cubicBezTo>
                    <a:pt x="11" y="42"/>
                    <a:pt x="10" y="40"/>
                    <a:pt x="8" y="41"/>
                  </a:cubicBezTo>
                  <a:cubicBezTo>
                    <a:pt x="11" y="37"/>
                    <a:pt x="17" y="36"/>
                    <a:pt x="22" y="34"/>
                  </a:cubicBezTo>
                  <a:cubicBezTo>
                    <a:pt x="21" y="28"/>
                    <a:pt x="26" y="29"/>
                    <a:pt x="28" y="26"/>
                  </a:cubicBezTo>
                  <a:cubicBezTo>
                    <a:pt x="29" y="25"/>
                    <a:pt x="27" y="22"/>
                    <a:pt x="29" y="21"/>
                  </a:cubicBezTo>
                  <a:cubicBezTo>
                    <a:pt x="33" y="24"/>
                    <a:pt x="33" y="22"/>
                    <a:pt x="39" y="22"/>
                  </a:cubicBezTo>
                  <a:cubicBezTo>
                    <a:pt x="42" y="18"/>
                    <a:pt x="46" y="15"/>
                    <a:pt x="54" y="17"/>
                  </a:cubicBezTo>
                  <a:cubicBezTo>
                    <a:pt x="56" y="17"/>
                    <a:pt x="55" y="14"/>
                    <a:pt x="56" y="14"/>
                  </a:cubicBezTo>
                  <a:cubicBezTo>
                    <a:pt x="58" y="13"/>
                    <a:pt x="64" y="15"/>
                    <a:pt x="64" y="11"/>
                  </a:cubicBezTo>
                  <a:cubicBezTo>
                    <a:pt x="66" y="11"/>
                    <a:pt x="66" y="14"/>
                    <a:pt x="67" y="14"/>
                  </a:cubicBezTo>
                  <a:cubicBezTo>
                    <a:pt x="69" y="15"/>
                    <a:pt x="72" y="13"/>
                    <a:pt x="71" y="17"/>
                  </a:cubicBezTo>
                  <a:cubicBezTo>
                    <a:pt x="89" y="17"/>
                    <a:pt x="89" y="17"/>
                    <a:pt x="89" y="17"/>
                  </a:cubicBezTo>
                  <a:cubicBezTo>
                    <a:pt x="84" y="22"/>
                    <a:pt x="99" y="14"/>
                    <a:pt x="94" y="21"/>
                  </a:cubicBezTo>
                  <a:cubicBezTo>
                    <a:pt x="97" y="21"/>
                    <a:pt x="99" y="21"/>
                    <a:pt x="99" y="18"/>
                  </a:cubicBezTo>
                  <a:cubicBezTo>
                    <a:pt x="102" y="21"/>
                    <a:pt x="108" y="20"/>
                    <a:pt x="112" y="21"/>
                  </a:cubicBezTo>
                  <a:cubicBezTo>
                    <a:pt x="112" y="21"/>
                    <a:pt x="112" y="22"/>
                    <a:pt x="113" y="22"/>
                  </a:cubicBezTo>
                  <a:cubicBezTo>
                    <a:pt x="114" y="22"/>
                    <a:pt x="115" y="23"/>
                    <a:pt x="116" y="24"/>
                  </a:cubicBezTo>
                  <a:cubicBezTo>
                    <a:pt x="120" y="24"/>
                    <a:pt x="121" y="21"/>
                    <a:pt x="123" y="24"/>
                  </a:cubicBezTo>
                  <a:cubicBezTo>
                    <a:pt x="124" y="24"/>
                    <a:pt x="140" y="24"/>
                    <a:pt x="141" y="25"/>
                  </a:cubicBezTo>
                  <a:cubicBezTo>
                    <a:pt x="143" y="26"/>
                    <a:pt x="152" y="27"/>
                    <a:pt x="157" y="28"/>
                  </a:cubicBezTo>
                  <a:cubicBezTo>
                    <a:pt x="158" y="30"/>
                    <a:pt x="161" y="31"/>
                    <a:pt x="161" y="34"/>
                  </a:cubicBezTo>
                  <a:cubicBezTo>
                    <a:pt x="166" y="34"/>
                    <a:pt x="168" y="37"/>
                    <a:pt x="172" y="35"/>
                  </a:cubicBezTo>
                  <a:cubicBezTo>
                    <a:pt x="173" y="39"/>
                    <a:pt x="179" y="37"/>
                    <a:pt x="183" y="38"/>
                  </a:cubicBezTo>
                  <a:cubicBezTo>
                    <a:pt x="183" y="36"/>
                    <a:pt x="182" y="37"/>
                    <a:pt x="181" y="36"/>
                  </a:cubicBezTo>
                  <a:cubicBezTo>
                    <a:pt x="183" y="33"/>
                    <a:pt x="187" y="30"/>
                    <a:pt x="192" y="29"/>
                  </a:cubicBezTo>
                  <a:cubicBezTo>
                    <a:pt x="191" y="32"/>
                    <a:pt x="193" y="32"/>
                    <a:pt x="193" y="31"/>
                  </a:cubicBezTo>
                  <a:cubicBezTo>
                    <a:pt x="195" y="31"/>
                    <a:pt x="194" y="33"/>
                    <a:pt x="196" y="34"/>
                  </a:cubicBezTo>
                  <a:cubicBezTo>
                    <a:pt x="199" y="34"/>
                    <a:pt x="199" y="32"/>
                    <a:pt x="199" y="29"/>
                  </a:cubicBezTo>
                  <a:cubicBezTo>
                    <a:pt x="202" y="29"/>
                    <a:pt x="203" y="30"/>
                    <a:pt x="205" y="31"/>
                  </a:cubicBezTo>
                  <a:cubicBezTo>
                    <a:pt x="206" y="29"/>
                    <a:pt x="204" y="28"/>
                    <a:pt x="207" y="25"/>
                  </a:cubicBezTo>
                  <a:cubicBezTo>
                    <a:pt x="210" y="25"/>
                    <a:pt x="211" y="27"/>
                    <a:pt x="212" y="25"/>
                  </a:cubicBezTo>
                  <a:cubicBezTo>
                    <a:pt x="214" y="26"/>
                    <a:pt x="212" y="28"/>
                    <a:pt x="210" y="28"/>
                  </a:cubicBezTo>
                  <a:cubicBezTo>
                    <a:pt x="212" y="32"/>
                    <a:pt x="221" y="24"/>
                    <a:pt x="224" y="29"/>
                  </a:cubicBezTo>
                  <a:cubicBezTo>
                    <a:pt x="229" y="30"/>
                    <a:pt x="221" y="25"/>
                    <a:pt x="226" y="25"/>
                  </a:cubicBezTo>
                  <a:cubicBezTo>
                    <a:pt x="226" y="23"/>
                    <a:pt x="227" y="22"/>
                    <a:pt x="230" y="22"/>
                  </a:cubicBezTo>
                  <a:cubicBezTo>
                    <a:pt x="230" y="26"/>
                    <a:pt x="230" y="26"/>
                    <a:pt x="230" y="26"/>
                  </a:cubicBezTo>
                  <a:cubicBezTo>
                    <a:pt x="233" y="23"/>
                    <a:pt x="234" y="29"/>
                    <a:pt x="237" y="29"/>
                  </a:cubicBezTo>
                  <a:cubicBezTo>
                    <a:pt x="241" y="30"/>
                    <a:pt x="244" y="29"/>
                    <a:pt x="245" y="26"/>
                  </a:cubicBezTo>
                  <a:cubicBezTo>
                    <a:pt x="247" y="28"/>
                    <a:pt x="251" y="28"/>
                    <a:pt x="249" y="32"/>
                  </a:cubicBezTo>
                  <a:cubicBezTo>
                    <a:pt x="253" y="31"/>
                    <a:pt x="256" y="30"/>
                    <a:pt x="256" y="26"/>
                  </a:cubicBezTo>
                  <a:cubicBezTo>
                    <a:pt x="260" y="29"/>
                    <a:pt x="262" y="25"/>
                    <a:pt x="265" y="29"/>
                  </a:cubicBezTo>
                  <a:cubicBezTo>
                    <a:pt x="275" y="29"/>
                    <a:pt x="275" y="29"/>
                    <a:pt x="275" y="29"/>
                  </a:cubicBezTo>
                  <a:cubicBezTo>
                    <a:pt x="275" y="30"/>
                    <a:pt x="273" y="32"/>
                    <a:pt x="273" y="32"/>
                  </a:cubicBezTo>
                  <a:cubicBezTo>
                    <a:pt x="273" y="32"/>
                    <a:pt x="277" y="34"/>
                    <a:pt x="276" y="34"/>
                  </a:cubicBezTo>
                  <a:cubicBezTo>
                    <a:pt x="277" y="34"/>
                    <a:pt x="278" y="32"/>
                    <a:pt x="280" y="32"/>
                  </a:cubicBezTo>
                  <a:cubicBezTo>
                    <a:pt x="281" y="32"/>
                    <a:pt x="280" y="35"/>
                    <a:pt x="280" y="35"/>
                  </a:cubicBezTo>
                  <a:cubicBezTo>
                    <a:pt x="284" y="37"/>
                    <a:pt x="290" y="34"/>
                    <a:pt x="294" y="35"/>
                  </a:cubicBezTo>
                  <a:cubicBezTo>
                    <a:pt x="295" y="37"/>
                    <a:pt x="297" y="36"/>
                    <a:pt x="299" y="36"/>
                  </a:cubicBezTo>
                  <a:cubicBezTo>
                    <a:pt x="296" y="41"/>
                    <a:pt x="303" y="37"/>
                    <a:pt x="303" y="41"/>
                  </a:cubicBezTo>
                  <a:cubicBezTo>
                    <a:pt x="303" y="44"/>
                    <a:pt x="300" y="42"/>
                    <a:pt x="300" y="45"/>
                  </a:cubicBezTo>
                  <a:cubicBezTo>
                    <a:pt x="300" y="47"/>
                    <a:pt x="301" y="47"/>
                    <a:pt x="301" y="49"/>
                  </a:cubicBezTo>
                  <a:cubicBezTo>
                    <a:pt x="316" y="48"/>
                    <a:pt x="329" y="47"/>
                    <a:pt x="341" y="52"/>
                  </a:cubicBezTo>
                  <a:cubicBezTo>
                    <a:pt x="340" y="53"/>
                    <a:pt x="339" y="54"/>
                    <a:pt x="339" y="56"/>
                  </a:cubicBezTo>
                  <a:cubicBezTo>
                    <a:pt x="342" y="56"/>
                    <a:pt x="342" y="54"/>
                    <a:pt x="345" y="55"/>
                  </a:cubicBezTo>
                  <a:cubicBezTo>
                    <a:pt x="344" y="50"/>
                    <a:pt x="345" y="51"/>
                    <a:pt x="343" y="46"/>
                  </a:cubicBezTo>
                  <a:cubicBezTo>
                    <a:pt x="344" y="44"/>
                    <a:pt x="355" y="44"/>
                    <a:pt x="352" y="42"/>
                  </a:cubicBezTo>
                  <a:cubicBezTo>
                    <a:pt x="353" y="39"/>
                    <a:pt x="354" y="42"/>
                    <a:pt x="356" y="42"/>
                  </a:cubicBezTo>
                  <a:cubicBezTo>
                    <a:pt x="356" y="43"/>
                    <a:pt x="359" y="43"/>
                    <a:pt x="359" y="45"/>
                  </a:cubicBezTo>
                  <a:cubicBezTo>
                    <a:pt x="364" y="46"/>
                    <a:pt x="368" y="43"/>
                    <a:pt x="373" y="45"/>
                  </a:cubicBezTo>
                  <a:cubicBezTo>
                    <a:pt x="373" y="45"/>
                    <a:pt x="373" y="46"/>
                    <a:pt x="374" y="46"/>
                  </a:cubicBezTo>
                  <a:cubicBezTo>
                    <a:pt x="375" y="46"/>
                    <a:pt x="376" y="47"/>
                    <a:pt x="377" y="48"/>
                  </a:cubicBezTo>
                  <a:cubicBezTo>
                    <a:pt x="382" y="48"/>
                    <a:pt x="387" y="45"/>
                    <a:pt x="394" y="46"/>
                  </a:cubicBezTo>
                  <a:cubicBezTo>
                    <a:pt x="398" y="43"/>
                    <a:pt x="397" y="41"/>
                    <a:pt x="398" y="38"/>
                  </a:cubicBezTo>
                  <a:cubicBezTo>
                    <a:pt x="397" y="33"/>
                    <a:pt x="393" y="35"/>
                    <a:pt x="393" y="34"/>
                  </a:cubicBezTo>
                  <a:cubicBezTo>
                    <a:pt x="393" y="26"/>
                    <a:pt x="406" y="30"/>
                    <a:pt x="409" y="32"/>
                  </a:cubicBezTo>
                  <a:cubicBezTo>
                    <a:pt x="409" y="34"/>
                    <a:pt x="408" y="35"/>
                    <a:pt x="405" y="35"/>
                  </a:cubicBezTo>
                  <a:cubicBezTo>
                    <a:pt x="408" y="38"/>
                    <a:pt x="405" y="39"/>
                    <a:pt x="404" y="41"/>
                  </a:cubicBezTo>
                  <a:cubicBezTo>
                    <a:pt x="403" y="44"/>
                    <a:pt x="406" y="43"/>
                    <a:pt x="408" y="43"/>
                  </a:cubicBezTo>
                  <a:cubicBezTo>
                    <a:pt x="406" y="48"/>
                    <a:pt x="409" y="48"/>
                    <a:pt x="407" y="52"/>
                  </a:cubicBezTo>
                  <a:cubicBezTo>
                    <a:pt x="411" y="54"/>
                    <a:pt x="413" y="45"/>
                    <a:pt x="412" y="46"/>
                  </a:cubicBezTo>
                  <a:cubicBezTo>
                    <a:pt x="413" y="46"/>
                    <a:pt x="416" y="50"/>
                    <a:pt x="415" y="43"/>
                  </a:cubicBezTo>
                  <a:cubicBezTo>
                    <a:pt x="421" y="44"/>
                    <a:pt x="420" y="38"/>
                    <a:pt x="423" y="36"/>
                  </a:cubicBezTo>
                  <a:cubicBezTo>
                    <a:pt x="422" y="32"/>
                    <a:pt x="419" y="29"/>
                    <a:pt x="414" y="29"/>
                  </a:cubicBezTo>
                  <a:cubicBezTo>
                    <a:pt x="416" y="27"/>
                    <a:pt x="411" y="24"/>
                    <a:pt x="407" y="22"/>
                  </a:cubicBezTo>
                  <a:cubicBezTo>
                    <a:pt x="407" y="20"/>
                    <a:pt x="407" y="18"/>
                    <a:pt x="405" y="18"/>
                  </a:cubicBezTo>
                  <a:cubicBezTo>
                    <a:pt x="405" y="15"/>
                    <a:pt x="409" y="14"/>
                    <a:pt x="409" y="11"/>
                  </a:cubicBezTo>
                  <a:cubicBezTo>
                    <a:pt x="409" y="10"/>
                    <a:pt x="413" y="9"/>
                    <a:pt x="412" y="8"/>
                  </a:cubicBezTo>
                  <a:cubicBezTo>
                    <a:pt x="408" y="5"/>
                    <a:pt x="417" y="9"/>
                    <a:pt x="414" y="5"/>
                  </a:cubicBezTo>
                  <a:cubicBezTo>
                    <a:pt x="414" y="0"/>
                    <a:pt x="417" y="7"/>
                    <a:pt x="418" y="7"/>
                  </a:cubicBezTo>
                  <a:cubicBezTo>
                    <a:pt x="419" y="7"/>
                    <a:pt x="422" y="6"/>
                    <a:pt x="423" y="7"/>
                  </a:cubicBezTo>
                  <a:cubicBezTo>
                    <a:pt x="424" y="7"/>
                    <a:pt x="421" y="9"/>
                    <a:pt x="422" y="10"/>
                  </a:cubicBezTo>
                  <a:cubicBezTo>
                    <a:pt x="423" y="10"/>
                    <a:pt x="426" y="9"/>
                    <a:pt x="426" y="10"/>
                  </a:cubicBezTo>
                  <a:cubicBezTo>
                    <a:pt x="427" y="10"/>
                    <a:pt x="425" y="13"/>
                    <a:pt x="426" y="14"/>
                  </a:cubicBezTo>
                  <a:cubicBezTo>
                    <a:pt x="426" y="14"/>
                    <a:pt x="429" y="14"/>
                    <a:pt x="429" y="14"/>
                  </a:cubicBezTo>
                  <a:cubicBezTo>
                    <a:pt x="430" y="17"/>
                    <a:pt x="427" y="16"/>
                    <a:pt x="429" y="19"/>
                  </a:cubicBezTo>
                  <a:cubicBezTo>
                    <a:pt x="430" y="20"/>
                    <a:pt x="431" y="21"/>
                    <a:pt x="430" y="22"/>
                  </a:cubicBezTo>
                  <a:cubicBezTo>
                    <a:pt x="430" y="22"/>
                    <a:pt x="429" y="23"/>
                    <a:pt x="429" y="24"/>
                  </a:cubicBezTo>
                  <a:cubicBezTo>
                    <a:pt x="429" y="26"/>
                    <a:pt x="428" y="26"/>
                    <a:pt x="428" y="28"/>
                  </a:cubicBezTo>
                  <a:cubicBezTo>
                    <a:pt x="427" y="30"/>
                    <a:pt x="437" y="31"/>
                    <a:pt x="435" y="26"/>
                  </a:cubicBezTo>
                  <a:cubicBezTo>
                    <a:pt x="437" y="26"/>
                    <a:pt x="436" y="30"/>
                    <a:pt x="440" y="29"/>
                  </a:cubicBezTo>
                  <a:cubicBezTo>
                    <a:pt x="438" y="32"/>
                    <a:pt x="441" y="32"/>
                    <a:pt x="440" y="36"/>
                  </a:cubicBezTo>
                  <a:cubicBezTo>
                    <a:pt x="446" y="37"/>
                    <a:pt x="445" y="32"/>
                    <a:pt x="450" y="35"/>
                  </a:cubicBezTo>
                  <a:cubicBezTo>
                    <a:pt x="451" y="35"/>
                    <a:pt x="451" y="34"/>
                    <a:pt x="451" y="34"/>
                  </a:cubicBezTo>
                  <a:cubicBezTo>
                    <a:pt x="455" y="34"/>
                    <a:pt x="450" y="35"/>
                    <a:pt x="453" y="38"/>
                  </a:cubicBezTo>
                  <a:cubicBezTo>
                    <a:pt x="453" y="38"/>
                    <a:pt x="456" y="39"/>
                    <a:pt x="456" y="39"/>
                  </a:cubicBezTo>
                  <a:cubicBezTo>
                    <a:pt x="456" y="42"/>
                    <a:pt x="451" y="43"/>
                    <a:pt x="453" y="48"/>
                  </a:cubicBezTo>
                  <a:moveTo>
                    <a:pt x="286" y="63"/>
                  </a:moveTo>
                  <a:cubicBezTo>
                    <a:pt x="285" y="61"/>
                    <a:pt x="288" y="59"/>
                    <a:pt x="286" y="59"/>
                  </a:cubicBezTo>
                  <a:cubicBezTo>
                    <a:pt x="286" y="60"/>
                    <a:pt x="286" y="60"/>
                    <a:pt x="284" y="60"/>
                  </a:cubicBezTo>
                  <a:cubicBezTo>
                    <a:pt x="284" y="58"/>
                    <a:pt x="285" y="56"/>
                    <a:pt x="283" y="56"/>
                  </a:cubicBezTo>
                  <a:cubicBezTo>
                    <a:pt x="281" y="58"/>
                    <a:pt x="275" y="63"/>
                    <a:pt x="272" y="59"/>
                  </a:cubicBezTo>
                  <a:cubicBezTo>
                    <a:pt x="271" y="55"/>
                    <a:pt x="278" y="60"/>
                    <a:pt x="276" y="55"/>
                  </a:cubicBezTo>
                  <a:cubicBezTo>
                    <a:pt x="275" y="54"/>
                    <a:pt x="273" y="55"/>
                    <a:pt x="273" y="53"/>
                  </a:cubicBezTo>
                  <a:cubicBezTo>
                    <a:pt x="271" y="52"/>
                    <a:pt x="270" y="55"/>
                    <a:pt x="268" y="56"/>
                  </a:cubicBezTo>
                  <a:cubicBezTo>
                    <a:pt x="265" y="57"/>
                    <a:pt x="261" y="56"/>
                    <a:pt x="258" y="57"/>
                  </a:cubicBezTo>
                  <a:cubicBezTo>
                    <a:pt x="258" y="57"/>
                    <a:pt x="257" y="58"/>
                    <a:pt x="256" y="59"/>
                  </a:cubicBezTo>
                  <a:cubicBezTo>
                    <a:pt x="252" y="60"/>
                    <a:pt x="247" y="60"/>
                    <a:pt x="242" y="60"/>
                  </a:cubicBezTo>
                  <a:cubicBezTo>
                    <a:pt x="243" y="63"/>
                    <a:pt x="240" y="64"/>
                    <a:pt x="242" y="64"/>
                  </a:cubicBezTo>
                  <a:cubicBezTo>
                    <a:pt x="242" y="63"/>
                    <a:pt x="244" y="63"/>
                    <a:pt x="244" y="66"/>
                  </a:cubicBezTo>
                  <a:cubicBezTo>
                    <a:pt x="250" y="67"/>
                    <a:pt x="259" y="60"/>
                    <a:pt x="261" y="66"/>
                  </a:cubicBezTo>
                  <a:cubicBezTo>
                    <a:pt x="257" y="63"/>
                    <a:pt x="259" y="66"/>
                    <a:pt x="256" y="67"/>
                  </a:cubicBezTo>
                  <a:cubicBezTo>
                    <a:pt x="254" y="67"/>
                    <a:pt x="252" y="68"/>
                    <a:pt x="251" y="70"/>
                  </a:cubicBezTo>
                  <a:cubicBezTo>
                    <a:pt x="258" y="71"/>
                    <a:pt x="262" y="68"/>
                    <a:pt x="269" y="69"/>
                  </a:cubicBezTo>
                  <a:cubicBezTo>
                    <a:pt x="269" y="70"/>
                    <a:pt x="269" y="73"/>
                    <a:pt x="270" y="73"/>
                  </a:cubicBezTo>
                  <a:cubicBezTo>
                    <a:pt x="271" y="71"/>
                    <a:pt x="273" y="71"/>
                    <a:pt x="275" y="71"/>
                  </a:cubicBezTo>
                  <a:cubicBezTo>
                    <a:pt x="275" y="69"/>
                    <a:pt x="276" y="67"/>
                    <a:pt x="277" y="66"/>
                  </a:cubicBezTo>
                  <a:cubicBezTo>
                    <a:pt x="280" y="63"/>
                    <a:pt x="279" y="66"/>
                    <a:pt x="283" y="66"/>
                  </a:cubicBezTo>
                  <a:cubicBezTo>
                    <a:pt x="283" y="64"/>
                    <a:pt x="284" y="62"/>
                    <a:pt x="286" y="63"/>
                  </a:cubicBezTo>
                  <a:moveTo>
                    <a:pt x="296" y="111"/>
                  </a:moveTo>
                  <a:cubicBezTo>
                    <a:pt x="297" y="107"/>
                    <a:pt x="301" y="108"/>
                    <a:pt x="303" y="106"/>
                  </a:cubicBezTo>
                  <a:cubicBezTo>
                    <a:pt x="303" y="106"/>
                    <a:pt x="305" y="107"/>
                    <a:pt x="306" y="106"/>
                  </a:cubicBezTo>
                  <a:cubicBezTo>
                    <a:pt x="308" y="106"/>
                    <a:pt x="310" y="106"/>
                    <a:pt x="313" y="105"/>
                  </a:cubicBezTo>
                  <a:cubicBezTo>
                    <a:pt x="313" y="105"/>
                    <a:pt x="314" y="103"/>
                    <a:pt x="314" y="102"/>
                  </a:cubicBezTo>
                  <a:cubicBezTo>
                    <a:pt x="318" y="100"/>
                    <a:pt x="320" y="103"/>
                    <a:pt x="321" y="101"/>
                  </a:cubicBezTo>
                  <a:cubicBezTo>
                    <a:pt x="320" y="101"/>
                    <a:pt x="319" y="100"/>
                    <a:pt x="321" y="99"/>
                  </a:cubicBezTo>
                  <a:cubicBezTo>
                    <a:pt x="324" y="100"/>
                    <a:pt x="324" y="98"/>
                    <a:pt x="325" y="99"/>
                  </a:cubicBezTo>
                  <a:cubicBezTo>
                    <a:pt x="326" y="100"/>
                    <a:pt x="327" y="98"/>
                    <a:pt x="327" y="98"/>
                  </a:cubicBezTo>
                  <a:cubicBezTo>
                    <a:pt x="324" y="99"/>
                    <a:pt x="327" y="95"/>
                    <a:pt x="329" y="98"/>
                  </a:cubicBezTo>
                  <a:cubicBezTo>
                    <a:pt x="330" y="95"/>
                    <a:pt x="332" y="95"/>
                    <a:pt x="332" y="91"/>
                  </a:cubicBezTo>
                  <a:cubicBezTo>
                    <a:pt x="327" y="90"/>
                    <a:pt x="326" y="93"/>
                    <a:pt x="321" y="92"/>
                  </a:cubicBezTo>
                  <a:cubicBezTo>
                    <a:pt x="321" y="95"/>
                    <a:pt x="320" y="96"/>
                    <a:pt x="318" y="97"/>
                  </a:cubicBezTo>
                  <a:cubicBezTo>
                    <a:pt x="314" y="99"/>
                    <a:pt x="315" y="96"/>
                    <a:pt x="311" y="97"/>
                  </a:cubicBezTo>
                  <a:cubicBezTo>
                    <a:pt x="310" y="97"/>
                    <a:pt x="311" y="98"/>
                    <a:pt x="308" y="98"/>
                  </a:cubicBezTo>
                  <a:cubicBezTo>
                    <a:pt x="306" y="98"/>
                    <a:pt x="306" y="96"/>
                    <a:pt x="303" y="97"/>
                  </a:cubicBezTo>
                  <a:cubicBezTo>
                    <a:pt x="302" y="96"/>
                    <a:pt x="303" y="94"/>
                    <a:pt x="301" y="94"/>
                  </a:cubicBezTo>
                  <a:cubicBezTo>
                    <a:pt x="301" y="96"/>
                    <a:pt x="301" y="97"/>
                    <a:pt x="300" y="98"/>
                  </a:cubicBezTo>
                  <a:cubicBezTo>
                    <a:pt x="300" y="100"/>
                    <a:pt x="302" y="99"/>
                    <a:pt x="303" y="101"/>
                  </a:cubicBezTo>
                  <a:cubicBezTo>
                    <a:pt x="298" y="100"/>
                    <a:pt x="298" y="102"/>
                    <a:pt x="297" y="104"/>
                  </a:cubicBezTo>
                  <a:cubicBezTo>
                    <a:pt x="295" y="106"/>
                    <a:pt x="292" y="104"/>
                    <a:pt x="292" y="106"/>
                  </a:cubicBezTo>
                  <a:cubicBezTo>
                    <a:pt x="291" y="110"/>
                    <a:pt x="285" y="106"/>
                    <a:pt x="287" y="111"/>
                  </a:cubicBezTo>
                  <a:lnTo>
                    <a:pt x="296" y="111"/>
                  </a:lnTo>
                  <a:close/>
                  <a:moveTo>
                    <a:pt x="398" y="165"/>
                  </a:moveTo>
                  <a:cubicBezTo>
                    <a:pt x="397" y="166"/>
                    <a:pt x="397" y="167"/>
                    <a:pt x="397" y="167"/>
                  </a:cubicBezTo>
                  <a:cubicBezTo>
                    <a:pt x="396" y="167"/>
                    <a:pt x="393" y="168"/>
                    <a:pt x="393" y="168"/>
                  </a:cubicBezTo>
                  <a:cubicBezTo>
                    <a:pt x="391" y="170"/>
                    <a:pt x="394" y="174"/>
                    <a:pt x="391" y="174"/>
                  </a:cubicBezTo>
                  <a:cubicBezTo>
                    <a:pt x="391" y="172"/>
                    <a:pt x="391" y="170"/>
                    <a:pt x="390" y="170"/>
                  </a:cubicBezTo>
                  <a:cubicBezTo>
                    <a:pt x="390" y="175"/>
                    <a:pt x="390" y="175"/>
                    <a:pt x="390" y="175"/>
                  </a:cubicBezTo>
                  <a:cubicBezTo>
                    <a:pt x="397" y="175"/>
                    <a:pt x="397" y="175"/>
                    <a:pt x="397" y="175"/>
                  </a:cubicBezTo>
                  <a:cubicBezTo>
                    <a:pt x="396" y="177"/>
                    <a:pt x="399" y="179"/>
                    <a:pt x="400" y="181"/>
                  </a:cubicBezTo>
                  <a:cubicBezTo>
                    <a:pt x="401" y="185"/>
                    <a:pt x="402" y="184"/>
                    <a:pt x="404" y="186"/>
                  </a:cubicBezTo>
                  <a:cubicBezTo>
                    <a:pt x="402" y="187"/>
                    <a:pt x="400" y="187"/>
                    <a:pt x="401" y="189"/>
                  </a:cubicBezTo>
                  <a:cubicBezTo>
                    <a:pt x="401" y="191"/>
                    <a:pt x="403" y="191"/>
                    <a:pt x="402" y="193"/>
                  </a:cubicBezTo>
                  <a:cubicBezTo>
                    <a:pt x="408" y="193"/>
                    <a:pt x="408" y="193"/>
                    <a:pt x="408" y="193"/>
                  </a:cubicBezTo>
                  <a:cubicBezTo>
                    <a:pt x="410" y="192"/>
                    <a:pt x="410" y="188"/>
                    <a:pt x="409" y="185"/>
                  </a:cubicBezTo>
                  <a:cubicBezTo>
                    <a:pt x="408" y="184"/>
                    <a:pt x="406" y="184"/>
                    <a:pt x="405" y="182"/>
                  </a:cubicBezTo>
                  <a:cubicBezTo>
                    <a:pt x="408" y="175"/>
                    <a:pt x="405" y="179"/>
                    <a:pt x="404" y="177"/>
                  </a:cubicBezTo>
                  <a:cubicBezTo>
                    <a:pt x="402" y="174"/>
                    <a:pt x="402" y="169"/>
                    <a:pt x="401" y="165"/>
                  </a:cubicBezTo>
                  <a:cubicBezTo>
                    <a:pt x="400" y="166"/>
                    <a:pt x="399" y="165"/>
                    <a:pt x="398" y="165"/>
                  </a:cubicBezTo>
                  <a:moveTo>
                    <a:pt x="453" y="209"/>
                  </a:moveTo>
                  <a:cubicBezTo>
                    <a:pt x="448" y="207"/>
                    <a:pt x="449" y="211"/>
                    <a:pt x="447" y="212"/>
                  </a:cubicBezTo>
                  <a:cubicBezTo>
                    <a:pt x="447" y="211"/>
                    <a:pt x="446" y="210"/>
                    <a:pt x="444" y="210"/>
                  </a:cubicBezTo>
                  <a:cubicBezTo>
                    <a:pt x="445" y="215"/>
                    <a:pt x="439" y="213"/>
                    <a:pt x="437" y="214"/>
                  </a:cubicBezTo>
                  <a:cubicBezTo>
                    <a:pt x="436" y="215"/>
                    <a:pt x="437" y="216"/>
                    <a:pt x="436" y="217"/>
                  </a:cubicBezTo>
                  <a:cubicBezTo>
                    <a:pt x="435" y="218"/>
                    <a:pt x="433" y="217"/>
                    <a:pt x="433" y="219"/>
                  </a:cubicBezTo>
                  <a:cubicBezTo>
                    <a:pt x="436" y="219"/>
                    <a:pt x="433" y="220"/>
                    <a:pt x="433" y="223"/>
                  </a:cubicBezTo>
                  <a:cubicBezTo>
                    <a:pt x="436" y="225"/>
                    <a:pt x="437" y="221"/>
                    <a:pt x="439" y="220"/>
                  </a:cubicBezTo>
                  <a:cubicBezTo>
                    <a:pt x="441" y="219"/>
                    <a:pt x="444" y="220"/>
                    <a:pt x="447" y="220"/>
                  </a:cubicBezTo>
                  <a:cubicBezTo>
                    <a:pt x="449" y="220"/>
                    <a:pt x="449" y="219"/>
                    <a:pt x="451" y="219"/>
                  </a:cubicBezTo>
                  <a:cubicBezTo>
                    <a:pt x="455" y="218"/>
                    <a:pt x="459" y="220"/>
                    <a:pt x="460" y="221"/>
                  </a:cubicBezTo>
                  <a:cubicBezTo>
                    <a:pt x="459" y="222"/>
                    <a:pt x="457" y="222"/>
                    <a:pt x="457" y="223"/>
                  </a:cubicBezTo>
                  <a:cubicBezTo>
                    <a:pt x="458" y="222"/>
                    <a:pt x="458" y="224"/>
                    <a:pt x="458" y="224"/>
                  </a:cubicBezTo>
                  <a:cubicBezTo>
                    <a:pt x="459" y="224"/>
                    <a:pt x="460" y="223"/>
                    <a:pt x="460" y="223"/>
                  </a:cubicBezTo>
                  <a:cubicBezTo>
                    <a:pt x="465" y="223"/>
                    <a:pt x="463" y="224"/>
                    <a:pt x="467" y="221"/>
                  </a:cubicBezTo>
                  <a:cubicBezTo>
                    <a:pt x="471" y="219"/>
                    <a:pt x="474" y="223"/>
                    <a:pt x="477" y="220"/>
                  </a:cubicBezTo>
                  <a:cubicBezTo>
                    <a:pt x="473" y="219"/>
                    <a:pt x="477" y="214"/>
                    <a:pt x="474" y="217"/>
                  </a:cubicBezTo>
                  <a:cubicBezTo>
                    <a:pt x="471" y="220"/>
                    <a:pt x="471" y="212"/>
                    <a:pt x="471" y="212"/>
                  </a:cubicBezTo>
                  <a:cubicBezTo>
                    <a:pt x="471" y="211"/>
                    <a:pt x="467" y="212"/>
                    <a:pt x="468" y="209"/>
                  </a:cubicBezTo>
                  <a:cubicBezTo>
                    <a:pt x="461" y="209"/>
                    <a:pt x="461" y="209"/>
                    <a:pt x="461" y="209"/>
                  </a:cubicBezTo>
                  <a:cubicBezTo>
                    <a:pt x="462" y="207"/>
                    <a:pt x="463" y="206"/>
                    <a:pt x="461" y="205"/>
                  </a:cubicBezTo>
                  <a:cubicBezTo>
                    <a:pt x="457" y="206"/>
                    <a:pt x="458" y="205"/>
                    <a:pt x="453" y="205"/>
                  </a:cubicBezTo>
                  <a:cubicBezTo>
                    <a:pt x="452" y="207"/>
                    <a:pt x="451" y="207"/>
                    <a:pt x="453" y="209"/>
                  </a:cubicBezTo>
                  <a:moveTo>
                    <a:pt x="491" y="244"/>
                  </a:moveTo>
                  <a:cubicBezTo>
                    <a:pt x="490" y="244"/>
                    <a:pt x="489" y="244"/>
                    <a:pt x="489" y="243"/>
                  </a:cubicBezTo>
                  <a:cubicBezTo>
                    <a:pt x="495" y="244"/>
                    <a:pt x="489" y="233"/>
                    <a:pt x="495" y="234"/>
                  </a:cubicBezTo>
                  <a:cubicBezTo>
                    <a:pt x="498" y="237"/>
                    <a:pt x="499" y="233"/>
                    <a:pt x="503" y="234"/>
                  </a:cubicBezTo>
                  <a:cubicBezTo>
                    <a:pt x="501" y="226"/>
                    <a:pt x="491" y="224"/>
                    <a:pt x="482" y="226"/>
                  </a:cubicBezTo>
                  <a:cubicBezTo>
                    <a:pt x="481" y="225"/>
                    <a:pt x="481" y="225"/>
                    <a:pt x="481" y="223"/>
                  </a:cubicBezTo>
                  <a:cubicBezTo>
                    <a:pt x="478" y="222"/>
                    <a:pt x="477" y="226"/>
                    <a:pt x="474" y="226"/>
                  </a:cubicBezTo>
                  <a:cubicBezTo>
                    <a:pt x="472" y="226"/>
                    <a:pt x="472" y="224"/>
                    <a:pt x="470" y="224"/>
                  </a:cubicBezTo>
                  <a:cubicBezTo>
                    <a:pt x="468" y="225"/>
                    <a:pt x="467" y="226"/>
                    <a:pt x="465" y="227"/>
                  </a:cubicBezTo>
                  <a:cubicBezTo>
                    <a:pt x="463" y="228"/>
                    <a:pt x="462" y="228"/>
                    <a:pt x="460" y="228"/>
                  </a:cubicBezTo>
                  <a:cubicBezTo>
                    <a:pt x="460" y="231"/>
                    <a:pt x="459" y="232"/>
                    <a:pt x="457" y="233"/>
                  </a:cubicBezTo>
                  <a:cubicBezTo>
                    <a:pt x="457" y="244"/>
                    <a:pt x="455" y="245"/>
                    <a:pt x="456" y="257"/>
                  </a:cubicBezTo>
                  <a:cubicBezTo>
                    <a:pt x="461" y="259"/>
                    <a:pt x="458" y="253"/>
                    <a:pt x="463" y="254"/>
                  </a:cubicBezTo>
                  <a:cubicBezTo>
                    <a:pt x="462" y="251"/>
                    <a:pt x="463" y="249"/>
                    <a:pt x="464" y="248"/>
                  </a:cubicBezTo>
                  <a:cubicBezTo>
                    <a:pt x="466" y="245"/>
                    <a:pt x="464" y="241"/>
                    <a:pt x="465" y="237"/>
                  </a:cubicBezTo>
                  <a:cubicBezTo>
                    <a:pt x="466" y="237"/>
                    <a:pt x="468" y="235"/>
                    <a:pt x="468" y="234"/>
                  </a:cubicBezTo>
                  <a:cubicBezTo>
                    <a:pt x="469" y="233"/>
                    <a:pt x="468" y="230"/>
                    <a:pt x="470" y="230"/>
                  </a:cubicBezTo>
                  <a:cubicBezTo>
                    <a:pt x="472" y="230"/>
                    <a:pt x="474" y="230"/>
                    <a:pt x="475" y="228"/>
                  </a:cubicBezTo>
                  <a:cubicBezTo>
                    <a:pt x="473" y="233"/>
                    <a:pt x="480" y="229"/>
                    <a:pt x="479" y="233"/>
                  </a:cubicBezTo>
                  <a:cubicBezTo>
                    <a:pt x="480" y="237"/>
                    <a:pt x="480" y="235"/>
                    <a:pt x="479" y="240"/>
                  </a:cubicBezTo>
                  <a:cubicBezTo>
                    <a:pt x="481" y="240"/>
                    <a:pt x="482" y="240"/>
                    <a:pt x="482" y="241"/>
                  </a:cubicBezTo>
                  <a:cubicBezTo>
                    <a:pt x="481" y="241"/>
                    <a:pt x="480" y="241"/>
                    <a:pt x="479" y="243"/>
                  </a:cubicBezTo>
                  <a:cubicBezTo>
                    <a:pt x="484" y="241"/>
                    <a:pt x="489" y="247"/>
                    <a:pt x="491" y="244"/>
                  </a:cubicBezTo>
                  <a:moveTo>
                    <a:pt x="516" y="238"/>
                  </a:moveTo>
                  <a:cubicBezTo>
                    <a:pt x="516" y="238"/>
                    <a:pt x="516" y="241"/>
                    <a:pt x="516" y="241"/>
                  </a:cubicBezTo>
                  <a:cubicBezTo>
                    <a:pt x="514" y="243"/>
                    <a:pt x="507" y="237"/>
                    <a:pt x="505" y="240"/>
                  </a:cubicBezTo>
                  <a:cubicBezTo>
                    <a:pt x="505" y="242"/>
                    <a:pt x="503" y="243"/>
                    <a:pt x="502" y="244"/>
                  </a:cubicBezTo>
                  <a:cubicBezTo>
                    <a:pt x="505" y="248"/>
                    <a:pt x="506" y="245"/>
                    <a:pt x="510" y="245"/>
                  </a:cubicBezTo>
                  <a:cubicBezTo>
                    <a:pt x="513" y="245"/>
                    <a:pt x="518" y="247"/>
                    <a:pt x="520" y="244"/>
                  </a:cubicBezTo>
                  <a:cubicBezTo>
                    <a:pt x="519" y="244"/>
                    <a:pt x="519" y="243"/>
                    <a:pt x="520" y="243"/>
                  </a:cubicBezTo>
                  <a:cubicBezTo>
                    <a:pt x="521" y="242"/>
                    <a:pt x="523" y="242"/>
                    <a:pt x="523" y="241"/>
                  </a:cubicBezTo>
                  <a:cubicBezTo>
                    <a:pt x="519" y="241"/>
                    <a:pt x="518" y="238"/>
                    <a:pt x="516" y="238"/>
                  </a:cubicBezTo>
                  <a:moveTo>
                    <a:pt x="496" y="250"/>
                  </a:moveTo>
                  <a:cubicBezTo>
                    <a:pt x="496" y="249"/>
                    <a:pt x="495" y="247"/>
                    <a:pt x="493" y="248"/>
                  </a:cubicBezTo>
                  <a:cubicBezTo>
                    <a:pt x="493" y="248"/>
                    <a:pt x="494" y="251"/>
                    <a:pt x="493" y="251"/>
                  </a:cubicBezTo>
                  <a:cubicBezTo>
                    <a:pt x="486" y="251"/>
                    <a:pt x="486" y="251"/>
                    <a:pt x="486" y="251"/>
                  </a:cubicBezTo>
                  <a:cubicBezTo>
                    <a:pt x="489" y="256"/>
                    <a:pt x="482" y="252"/>
                    <a:pt x="482" y="255"/>
                  </a:cubicBezTo>
                  <a:cubicBezTo>
                    <a:pt x="486" y="255"/>
                    <a:pt x="486" y="255"/>
                    <a:pt x="486" y="255"/>
                  </a:cubicBezTo>
                  <a:cubicBezTo>
                    <a:pt x="487" y="257"/>
                    <a:pt x="485" y="257"/>
                    <a:pt x="485" y="258"/>
                  </a:cubicBezTo>
                  <a:cubicBezTo>
                    <a:pt x="489" y="259"/>
                    <a:pt x="488" y="255"/>
                    <a:pt x="491" y="255"/>
                  </a:cubicBezTo>
                  <a:cubicBezTo>
                    <a:pt x="492" y="256"/>
                    <a:pt x="494" y="257"/>
                    <a:pt x="498" y="257"/>
                  </a:cubicBezTo>
                  <a:cubicBezTo>
                    <a:pt x="497" y="251"/>
                    <a:pt x="507" y="256"/>
                    <a:pt x="505" y="248"/>
                  </a:cubicBezTo>
                  <a:cubicBezTo>
                    <a:pt x="500" y="247"/>
                    <a:pt x="498" y="250"/>
                    <a:pt x="496" y="25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/>
            <a:lstStyle/>
            <a:p>
              <a:pPr defTabSz="920750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94" name="Freeform 96"/>
            <p:cNvSpPr/>
            <p:nvPr/>
          </p:nvSpPr>
          <p:spPr bwMode="auto">
            <a:xfrm>
              <a:off x="4230687" y="1722437"/>
              <a:ext cx="173038" cy="258763"/>
            </a:xfrm>
            <a:custGeom>
              <a:avLst/>
              <a:gdLst>
                <a:gd name="T0" fmla="*/ 13 w 46"/>
                <a:gd name="T1" fmla="*/ 7 h 69"/>
                <a:gd name="T2" fmla="*/ 23 w 46"/>
                <a:gd name="T3" fmla="*/ 6 h 69"/>
                <a:gd name="T4" fmla="*/ 24 w 46"/>
                <a:gd name="T5" fmla="*/ 14 h 69"/>
                <a:gd name="T6" fmla="*/ 17 w 46"/>
                <a:gd name="T7" fmla="*/ 19 h 69"/>
                <a:gd name="T8" fmla="*/ 26 w 46"/>
                <a:gd name="T9" fmla="*/ 23 h 69"/>
                <a:gd name="T10" fmla="*/ 30 w 46"/>
                <a:gd name="T11" fmla="*/ 33 h 69"/>
                <a:gd name="T12" fmla="*/ 33 w 46"/>
                <a:gd name="T13" fmla="*/ 35 h 69"/>
                <a:gd name="T14" fmla="*/ 38 w 46"/>
                <a:gd name="T15" fmla="*/ 38 h 69"/>
                <a:gd name="T16" fmla="*/ 35 w 46"/>
                <a:gd name="T17" fmla="*/ 44 h 69"/>
                <a:gd name="T18" fmla="*/ 44 w 46"/>
                <a:gd name="T19" fmla="*/ 45 h 69"/>
                <a:gd name="T20" fmla="*/ 44 w 46"/>
                <a:gd name="T21" fmla="*/ 54 h 69"/>
                <a:gd name="T22" fmla="*/ 41 w 46"/>
                <a:gd name="T23" fmla="*/ 54 h 69"/>
                <a:gd name="T24" fmla="*/ 44 w 46"/>
                <a:gd name="T25" fmla="*/ 55 h 69"/>
                <a:gd name="T26" fmla="*/ 41 w 46"/>
                <a:gd name="T27" fmla="*/ 59 h 69"/>
                <a:gd name="T28" fmla="*/ 37 w 46"/>
                <a:gd name="T29" fmla="*/ 62 h 69"/>
                <a:gd name="T30" fmla="*/ 23 w 46"/>
                <a:gd name="T31" fmla="*/ 61 h 69"/>
                <a:gd name="T32" fmla="*/ 17 w 46"/>
                <a:gd name="T33" fmla="*/ 62 h 69"/>
                <a:gd name="T34" fmla="*/ 7 w 46"/>
                <a:gd name="T35" fmla="*/ 62 h 69"/>
                <a:gd name="T36" fmla="*/ 10 w 46"/>
                <a:gd name="T37" fmla="*/ 61 h 69"/>
                <a:gd name="T38" fmla="*/ 12 w 46"/>
                <a:gd name="T39" fmla="*/ 62 h 69"/>
                <a:gd name="T40" fmla="*/ 13 w 46"/>
                <a:gd name="T41" fmla="*/ 59 h 69"/>
                <a:gd name="T42" fmla="*/ 21 w 46"/>
                <a:gd name="T43" fmla="*/ 58 h 69"/>
                <a:gd name="T44" fmla="*/ 10 w 46"/>
                <a:gd name="T45" fmla="*/ 54 h 69"/>
                <a:gd name="T46" fmla="*/ 10 w 46"/>
                <a:gd name="T47" fmla="*/ 45 h 69"/>
                <a:gd name="T48" fmla="*/ 13 w 46"/>
                <a:gd name="T49" fmla="*/ 44 h 69"/>
                <a:gd name="T50" fmla="*/ 19 w 46"/>
                <a:gd name="T51" fmla="*/ 44 h 69"/>
                <a:gd name="T52" fmla="*/ 20 w 46"/>
                <a:gd name="T53" fmla="*/ 35 h 69"/>
                <a:gd name="T54" fmla="*/ 16 w 46"/>
                <a:gd name="T55" fmla="*/ 30 h 69"/>
                <a:gd name="T56" fmla="*/ 10 w 46"/>
                <a:gd name="T57" fmla="*/ 31 h 69"/>
                <a:gd name="T58" fmla="*/ 10 w 46"/>
                <a:gd name="T59" fmla="*/ 24 h 69"/>
                <a:gd name="T60" fmla="*/ 5 w 46"/>
                <a:gd name="T61" fmla="*/ 21 h 69"/>
                <a:gd name="T62" fmla="*/ 0 w 46"/>
                <a:gd name="T63" fmla="*/ 7 h 69"/>
                <a:gd name="T64" fmla="*/ 7 w 46"/>
                <a:gd name="T65" fmla="*/ 0 h 69"/>
                <a:gd name="T66" fmla="*/ 20 w 46"/>
                <a:gd name="T67" fmla="*/ 0 h 69"/>
                <a:gd name="T68" fmla="*/ 13 w 46"/>
                <a:gd name="T69" fmla="*/ 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6" h="69">
                  <a:moveTo>
                    <a:pt x="13" y="7"/>
                  </a:moveTo>
                  <a:cubicBezTo>
                    <a:pt x="14" y="10"/>
                    <a:pt x="20" y="6"/>
                    <a:pt x="23" y="6"/>
                  </a:cubicBezTo>
                  <a:cubicBezTo>
                    <a:pt x="24" y="8"/>
                    <a:pt x="24" y="11"/>
                    <a:pt x="24" y="14"/>
                  </a:cubicBezTo>
                  <a:cubicBezTo>
                    <a:pt x="21" y="15"/>
                    <a:pt x="18" y="16"/>
                    <a:pt x="17" y="19"/>
                  </a:cubicBezTo>
                  <a:cubicBezTo>
                    <a:pt x="18" y="21"/>
                    <a:pt x="21" y="23"/>
                    <a:pt x="26" y="23"/>
                  </a:cubicBezTo>
                  <a:cubicBezTo>
                    <a:pt x="25" y="28"/>
                    <a:pt x="31" y="26"/>
                    <a:pt x="30" y="33"/>
                  </a:cubicBezTo>
                  <a:cubicBezTo>
                    <a:pt x="30" y="34"/>
                    <a:pt x="33" y="34"/>
                    <a:pt x="33" y="35"/>
                  </a:cubicBezTo>
                  <a:cubicBezTo>
                    <a:pt x="33" y="38"/>
                    <a:pt x="37" y="36"/>
                    <a:pt x="38" y="38"/>
                  </a:cubicBezTo>
                  <a:cubicBezTo>
                    <a:pt x="38" y="40"/>
                    <a:pt x="36" y="42"/>
                    <a:pt x="35" y="44"/>
                  </a:cubicBezTo>
                  <a:cubicBezTo>
                    <a:pt x="39" y="44"/>
                    <a:pt x="42" y="44"/>
                    <a:pt x="44" y="45"/>
                  </a:cubicBezTo>
                  <a:cubicBezTo>
                    <a:pt x="42" y="47"/>
                    <a:pt x="46" y="51"/>
                    <a:pt x="44" y="54"/>
                  </a:cubicBezTo>
                  <a:cubicBezTo>
                    <a:pt x="44" y="54"/>
                    <a:pt x="41" y="53"/>
                    <a:pt x="41" y="54"/>
                  </a:cubicBezTo>
                  <a:cubicBezTo>
                    <a:pt x="41" y="55"/>
                    <a:pt x="43" y="55"/>
                    <a:pt x="44" y="55"/>
                  </a:cubicBezTo>
                  <a:cubicBezTo>
                    <a:pt x="43" y="56"/>
                    <a:pt x="41" y="56"/>
                    <a:pt x="41" y="59"/>
                  </a:cubicBezTo>
                  <a:cubicBezTo>
                    <a:pt x="39" y="60"/>
                    <a:pt x="39" y="62"/>
                    <a:pt x="37" y="62"/>
                  </a:cubicBezTo>
                  <a:cubicBezTo>
                    <a:pt x="32" y="62"/>
                    <a:pt x="29" y="60"/>
                    <a:pt x="23" y="61"/>
                  </a:cubicBezTo>
                  <a:cubicBezTo>
                    <a:pt x="20" y="63"/>
                    <a:pt x="22" y="63"/>
                    <a:pt x="17" y="62"/>
                  </a:cubicBezTo>
                  <a:cubicBezTo>
                    <a:pt x="16" y="65"/>
                    <a:pt x="7" y="69"/>
                    <a:pt x="7" y="62"/>
                  </a:cubicBezTo>
                  <a:cubicBezTo>
                    <a:pt x="9" y="63"/>
                    <a:pt x="10" y="61"/>
                    <a:pt x="10" y="61"/>
                  </a:cubicBezTo>
                  <a:cubicBezTo>
                    <a:pt x="11" y="61"/>
                    <a:pt x="12" y="62"/>
                    <a:pt x="12" y="62"/>
                  </a:cubicBezTo>
                  <a:cubicBezTo>
                    <a:pt x="13" y="61"/>
                    <a:pt x="12" y="60"/>
                    <a:pt x="13" y="59"/>
                  </a:cubicBezTo>
                  <a:cubicBezTo>
                    <a:pt x="15" y="58"/>
                    <a:pt x="18" y="59"/>
                    <a:pt x="21" y="58"/>
                  </a:cubicBezTo>
                  <a:cubicBezTo>
                    <a:pt x="20" y="51"/>
                    <a:pt x="14" y="56"/>
                    <a:pt x="10" y="54"/>
                  </a:cubicBezTo>
                  <a:cubicBezTo>
                    <a:pt x="10" y="45"/>
                    <a:pt x="10" y="45"/>
                    <a:pt x="10" y="45"/>
                  </a:cubicBezTo>
                  <a:cubicBezTo>
                    <a:pt x="13" y="46"/>
                    <a:pt x="15" y="44"/>
                    <a:pt x="13" y="44"/>
                  </a:cubicBezTo>
                  <a:cubicBezTo>
                    <a:pt x="14" y="40"/>
                    <a:pt x="16" y="45"/>
                    <a:pt x="19" y="44"/>
                  </a:cubicBezTo>
                  <a:cubicBezTo>
                    <a:pt x="21" y="44"/>
                    <a:pt x="16" y="38"/>
                    <a:pt x="20" y="35"/>
                  </a:cubicBezTo>
                  <a:cubicBezTo>
                    <a:pt x="19" y="33"/>
                    <a:pt x="15" y="34"/>
                    <a:pt x="16" y="30"/>
                  </a:cubicBezTo>
                  <a:cubicBezTo>
                    <a:pt x="15" y="31"/>
                    <a:pt x="13" y="31"/>
                    <a:pt x="10" y="31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22"/>
                    <a:pt x="5" y="23"/>
                    <a:pt x="5" y="21"/>
                  </a:cubicBezTo>
                  <a:cubicBezTo>
                    <a:pt x="7" y="16"/>
                    <a:pt x="6" y="8"/>
                    <a:pt x="0" y="7"/>
                  </a:cubicBezTo>
                  <a:cubicBezTo>
                    <a:pt x="2" y="5"/>
                    <a:pt x="6" y="4"/>
                    <a:pt x="7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17" y="2"/>
                    <a:pt x="15" y="5"/>
                    <a:pt x="13" y="7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/>
            <a:lstStyle/>
            <a:p>
              <a:pPr defTabSz="920750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95" name="Freeform 97"/>
            <p:cNvSpPr/>
            <p:nvPr/>
          </p:nvSpPr>
          <p:spPr bwMode="auto">
            <a:xfrm>
              <a:off x="1050925" y="1738312"/>
              <a:ext cx="44450" cy="33338"/>
            </a:xfrm>
            <a:custGeom>
              <a:avLst/>
              <a:gdLst>
                <a:gd name="T0" fmla="*/ 11 w 12"/>
                <a:gd name="T1" fmla="*/ 1 h 9"/>
                <a:gd name="T2" fmla="*/ 12 w 12"/>
                <a:gd name="T3" fmla="*/ 6 h 9"/>
                <a:gd name="T4" fmla="*/ 5 w 12"/>
                <a:gd name="T5" fmla="*/ 9 h 9"/>
                <a:gd name="T6" fmla="*/ 5 w 12"/>
                <a:gd name="T7" fmla="*/ 6 h 9"/>
                <a:gd name="T8" fmla="*/ 2 w 12"/>
                <a:gd name="T9" fmla="*/ 8 h 9"/>
                <a:gd name="T10" fmla="*/ 4 w 12"/>
                <a:gd name="T11" fmla="*/ 6 h 9"/>
                <a:gd name="T12" fmla="*/ 11 w 12"/>
                <a:gd name="T13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9">
                  <a:moveTo>
                    <a:pt x="11" y="1"/>
                  </a:moveTo>
                  <a:cubicBezTo>
                    <a:pt x="9" y="2"/>
                    <a:pt x="10" y="5"/>
                    <a:pt x="12" y="6"/>
                  </a:cubicBezTo>
                  <a:cubicBezTo>
                    <a:pt x="11" y="8"/>
                    <a:pt x="8" y="8"/>
                    <a:pt x="5" y="9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4" y="6"/>
                    <a:pt x="4" y="8"/>
                    <a:pt x="2" y="8"/>
                  </a:cubicBezTo>
                  <a:cubicBezTo>
                    <a:pt x="0" y="6"/>
                    <a:pt x="3" y="7"/>
                    <a:pt x="4" y="6"/>
                  </a:cubicBezTo>
                  <a:cubicBezTo>
                    <a:pt x="5" y="5"/>
                    <a:pt x="8" y="0"/>
                    <a:pt x="11" y="1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/>
            <a:lstStyle/>
            <a:p>
              <a:pPr defTabSz="920750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96" name="Freeform 98"/>
            <p:cNvSpPr/>
            <p:nvPr/>
          </p:nvSpPr>
          <p:spPr bwMode="auto">
            <a:xfrm>
              <a:off x="7366000" y="2157412"/>
              <a:ext cx="26988" cy="30163"/>
            </a:xfrm>
            <a:custGeom>
              <a:avLst/>
              <a:gdLst>
                <a:gd name="T0" fmla="*/ 2 w 7"/>
                <a:gd name="T1" fmla="*/ 2 h 8"/>
                <a:gd name="T2" fmla="*/ 7 w 7"/>
                <a:gd name="T3" fmla="*/ 1 h 8"/>
                <a:gd name="T4" fmla="*/ 0 w 7"/>
                <a:gd name="T5" fmla="*/ 8 h 8"/>
                <a:gd name="T6" fmla="*/ 2 w 7"/>
                <a:gd name="T7" fmla="*/ 2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8">
                  <a:moveTo>
                    <a:pt x="2" y="2"/>
                  </a:moveTo>
                  <a:cubicBezTo>
                    <a:pt x="3" y="0"/>
                    <a:pt x="4" y="3"/>
                    <a:pt x="7" y="1"/>
                  </a:cubicBezTo>
                  <a:cubicBezTo>
                    <a:pt x="6" y="4"/>
                    <a:pt x="6" y="8"/>
                    <a:pt x="0" y="8"/>
                  </a:cubicBezTo>
                  <a:cubicBezTo>
                    <a:pt x="0" y="6"/>
                    <a:pt x="6" y="4"/>
                    <a:pt x="2" y="2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/>
            <a:lstStyle/>
            <a:p>
              <a:pPr defTabSz="920750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97" name="Freeform 99"/>
            <p:cNvSpPr/>
            <p:nvPr/>
          </p:nvSpPr>
          <p:spPr bwMode="auto">
            <a:xfrm>
              <a:off x="6702425" y="2986088"/>
              <a:ext cx="214313" cy="247650"/>
            </a:xfrm>
            <a:custGeom>
              <a:avLst/>
              <a:gdLst>
                <a:gd name="T0" fmla="*/ 46 w 57"/>
                <a:gd name="T1" fmla="*/ 4 h 66"/>
                <a:gd name="T2" fmla="*/ 51 w 57"/>
                <a:gd name="T3" fmla="*/ 7 h 66"/>
                <a:gd name="T4" fmla="*/ 57 w 57"/>
                <a:gd name="T5" fmla="*/ 11 h 66"/>
                <a:gd name="T6" fmla="*/ 51 w 57"/>
                <a:gd name="T7" fmla="*/ 18 h 66"/>
                <a:gd name="T8" fmla="*/ 50 w 57"/>
                <a:gd name="T9" fmla="*/ 27 h 66"/>
                <a:gd name="T10" fmla="*/ 53 w 57"/>
                <a:gd name="T11" fmla="*/ 29 h 66"/>
                <a:gd name="T12" fmla="*/ 53 w 57"/>
                <a:gd name="T13" fmla="*/ 34 h 66"/>
                <a:gd name="T14" fmla="*/ 55 w 57"/>
                <a:gd name="T15" fmla="*/ 36 h 66"/>
                <a:gd name="T16" fmla="*/ 48 w 57"/>
                <a:gd name="T17" fmla="*/ 41 h 66"/>
                <a:gd name="T18" fmla="*/ 47 w 57"/>
                <a:gd name="T19" fmla="*/ 48 h 66"/>
                <a:gd name="T20" fmla="*/ 47 w 57"/>
                <a:gd name="T21" fmla="*/ 50 h 66"/>
                <a:gd name="T22" fmla="*/ 44 w 57"/>
                <a:gd name="T23" fmla="*/ 50 h 66"/>
                <a:gd name="T24" fmla="*/ 40 w 57"/>
                <a:gd name="T25" fmla="*/ 56 h 66"/>
                <a:gd name="T26" fmla="*/ 40 w 57"/>
                <a:gd name="T27" fmla="*/ 65 h 66"/>
                <a:gd name="T28" fmla="*/ 26 w 57"/>
                <a:gd name="T29" fmla="*/ 60 h 66"/>
                <a:gd name="T30" fmla="*/ 25 w 57"/>
                <a:gd name="T31" fmla="*/ 63 h 66"/>
                <a:gd name="T32" fmla="*/ 20 w 57"/>
                <a:gd name="T33" fmla="*/ 60 h 66"/>
                <a:gd name="T34" fmla="*/ 13 w 57"/>
                <a:gd name="T35" fmla="*/ 60 h 66"/>
                <a:gd name="T36" fmla="*/ 9 w 57"/>
                <a:gd name="T37" fmla="*/ 59 h 66"/>
                <a:gd name="T38" fmla="*/ 4 w 57"/>
                <a:gd name="T39" fmla="*/ 50 h 66"/>
                <a:gd name="T40" fmla="*/ 5 w 57"/>
                <a:gd name="T41" fmla="*/ 45 h 66"/>
                <a:gd name="T42" fmla="*/ 4 w 57"/>
                <a:gd name="T43" fmla="*/ 45 h 66"/>
                <a:gd name="T44" fmla="*/ 2 w 57"/>
                <a:gd name="T45" fmla="*/ 34 h 66"/>
                <a:gd name="T46" fmla="*/ 16 w 57"/>
                <a:gd name="T47" fmla="*/ 32 h 66"/>
                <a:gd name="T48" fmla="*/ 16 w 57"/>
                <a:gd name="T49" fmla="*/ 28 h 66"/>
                <a:gd name="T50" fmla="*/ 26 w 57"/>
                <a:gd name="T51" fmla="*/ 21 h 66"/>
                <a:gd name="T52" fmla="*/ 34 w 57"/>
                <a:gd name="T53" fmla="*/ 18 h 66"/>
                <a:gd name="T54" fmla="*/ 36 w 57"/>
                <a:gd name="T55" fmla="*/ 14 h 66"/>
                <a:gd name="T56" fmla="*/ 39 w 57"/>
                <a:gd name="T57" fmla="*/ 14 h 66"/>
                <a:gd name="T58" fmla="*/ 41 w 57"/>
                <a:gd name="T59" fmla="*/ 11 h 66"/>
                <a:gd name="T60" fmla="*/ 47 w 57"/>
                <a:gd name="T61" fmla="*/ 4 h 66"/>
                <a:gd name="T62" fmla="*/ 46 w 57"/>
                <a:gd name="T63" fmla="*/ 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7" h="66">
                  <a:moveTo>
                    <a:pt x="46" y="4"/>
                  </a:moveTo>
                  <a:cubicBezTo>
                    <a:pt x="47" y="0"/>
                    <a:pt x="49" y="7"/>
                    <a:pt x="51" y="7"/>
                  </a:cubicBezTo>
                  <a:cubicBezTo>
                    <a:pt x="53" y="8"/>
                    <a:pt x="54" y="11"/>
                    <a:pt x="57" y="11"/>
                  </a:cubicBezTo>
                  <a:cubicBezTo>
                    <a:pt x="56" y="15"/>
                    <a:pt x="56" y="18"/>
                    <a:pt x="51" y="18"/>
                  </a:cubicBezTo>
                  <a:cubicBezTo>
                    <a:pt x="50" y="21"/>
                    <a:pt x="53" y="26"/>
                    <a:pt x="50" y="27"/>
                  </a:cubicBezTo>
                  <a:cubicBezTo>
                    <a:pt x="49" y="28"/>
                    <a:pt x="52" y="29"/>
                    <a:pt x="53" y="29"/>
                  </a:cubicBezTo>
                  <a:cubicBezTo>
                    <a:pt x="53" y="31"/>
                    <a:pt x="52" y="33"/>
                    <a:pt x="53" y="34"/>
                  </a:cubicBezTo>
                  <a:cubicBezTo>
                    <a:pt x="53" y="35"/>
                    <a:pt x="55" y="35"/>
                    <a:pt x="55" y="36"/>
                  </a:cubicBezTo>
                  <a:cubicBezTo>
                    <a:pt x="55" y="40"/>
                    <a:pt x="51" y="43"/>
                    <a:pt x="48" y="41"/>
                  </a:cubicBezTo>
                  <a:cubicBezTo>
                    <a:pt x="49" y="44"/>
                    <a:pt x="51" y="45"/>
                    <a:pt x="47" y="48"/>
                  </a:cubicBezTo>
                  <a:cubicBezTo>
                    <a:pt x="47" y="48"/>
                    <a:pt x="47" y="50"/>
                    <a:pt x="47" y="50"/>
                  </a:cubicBezTo>
                  <a:cubicBezTo>
                    <a:pt x="47" y="51"/>
                    <a:pt x="45" y="50"/>
                    <a:pt x="44" y="50"/>
                  </a:cubicBezTo>
                  <a:cubicBezTo>
                    <a:pt x="43" y="52"/>
                    <a:pt x="44" y="58"/>
                    <a:pt x="40" y="56"/>
                  </a:cubicBezTo>
                  <a:cubicBezTo>
                    <a:pt x="43" y="59"/>
                    <a:pt x="39" y="60"/>
                    <a:pt x="40" y="65"/>
                  </a:cubicBezTo>
                  <a:cubicBezTo>
                    <a:pt x="33" y="66"/>
                    <a:pt x="31" y="61"/>
                    <a:pt x="26" y="60"/>
                  </a:cubicBezTo>
                  <a:cubicBezTo>
                    <a:pt x="25" y="60"/>
                    <a:pt x="25" y="62"/>
                    <a:pt x="25" y="63"/>
                  </a:cubicBezTo>
                  <a:cubicBezTo>
                    <a:pt x="22" y="64"/>
                    <a:pt x="21" y="61"/>
                    <a:pt x="20" y="60"/>
                  </a:cubicBezTo>
                  <a:cubicBezTo>
                    <a:pt x="18" y="60"/>
                    <a:pt x="15" y="61"/>
                    <a:pt x="13" y="60"/>
                  </a:cubicBezTo>
                  <a:cubicBezTo>
                    <a:pt x="12" y="60"/>
                    <a:pt x="14" y="56"/>
                    <a:pt x="9" y="59"/>
                  </a:cubicBezTo>
                  <a:cubicBezTo>
                    <a:pt x="8" y="55"/>
                    <a:pt x="8" y="51"/>
                    <a:pt x="4" y="50"/>
                  </a:cubicBezTo>
                  <a:cubicBezTo>
                    <a:pt x="3" y="48"/>
                    <a:pt x="5" y="48"/>
                    <a:pt x="5" y="45"/>
                  </a:cubicBezTo>
                  <a:cubicBezTo>
                    <a:pt x="5" y="43"/>
                    <a:pt x="3" y="45"/>
                    <a:pt x="4" y="45"/>
                  </a:cubicBezTo>
                  <a:cubicBezTo>
                    <a:pt x="0" y="42"/>
                    <a:pt x="3" y="39"/>
                    <a:pt x="2" y="34"/>
                  </a:cubicBezTo>
                  <a:cubicBezTo>
                    <a:pt x="8" y="34"/>
                    <a:pt x="12" y="34"/>
                    <a:pt x="16" y="32"/>
                  </a:cubicBezTo>
                  <a:cubicBezTo>
                    <a:pt x="16" y="30"/>
                    <a:pt x="19" y="29"/>
                    <a:pt x="16" y="28"/>
                  </a:cubicBezTo>
                  <a:cubicBezTo>
                    <a:pt x="17" y="26"/>
                    <a:pt x="29" y="23"/>
                    <a:pt x="26" y="21"/>
                  </a:cubicBezTo>
                  <a:cubicBezTo>
                    <a:pt x="28" y="19"/>
                    <a:pt x="31" y="18"/>
                    <a:pt x="34" y="18"/>
                  </a:cubicBezTo>
                  <a:cubicBezTo>
                    <a:pt x="37" y="18"/>
                    <a:pt x="35" y="15"/>
                    <a:pt x="36" y="14"/>
                  </a:cubicBezTo>
                  <a:cubicBezTo>
                    <a:pt x="36" y="14"/>
                    <a:pt x="38" y="14"/>
                    <a:pt x="39" y="14"/>
                  </a:cubicBezTo>
                  <a:cubicBezTo>
                    <a:pt x="40" y="13"/>
                    <a:pt x="39" y="10"/>
                    <a:pt x="41" y="11"/>
                  </a:cubicBezTo>
                  <a:cubicBezTo>
                    <a:pt x="40" y="5"/>
                    <a:pt x="45" y="7"/>
                    <a:pt x="47" y="4"/>
                  </a:cubicBezTo>
                  <a:lnTo>
                    <a:pt x="46" y="4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/>
            <a:lstStyle/>
            <a:p>
              <a:pPr defTabSz="920750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98" name="Freeform 100"/>
            <p:cNvSpPr/>
            <p:nvPr/>
          </p:nvSpPr>
          <p:spPr bwMode="auto">
            <a:xfrm>
              <a:off x="6919912" y="3162300"/>
              <a:ext cx="96838" cy="109538"/>
            </a:xfrm>
            <a:custGeom>
              <a:avLst/>
              <a:gdLst>
                <a:gd name="T0" fmla="*/ 23 w 26"/>
                <a:gd name="T1" fmla="*/ 1 h 29"/>
                <a:gd name="T2" fmla="*/ 18 w 26"/>
                <a:gd name="T3" fmla="*/ 6 h 29"/>
                <a:gd name="T4" fmla="*/ 17 w 26"/>
                <a:gd name="T5" fmla="*/ 6 h 29"/>
                <a:gd name="T6" fmla="*/ 18 w 26"/>
                <a:gd name="T7" fmla="*/ 10 h 29"/>
                <a:gd name="T8" fmla="*/ 21 w 26"/>
                <a:gd name="T9" fmla="*/ 13 h 29"/>
                <a:gd name="T10" fmla="*/ 23 w 26"/>
                <a:gd name="T11" fmla="*/ 26 h 29"/>
                <a:gd name="T12" fmla="*/ 17 w 26"/>
                <a:gd name="T13" fmla="*/ 26 h 29"/>
                <a:gd name="T14" fmla="*/ 13 w 26"/>
                <a:gd name="T15" fmla="*/ 12 h 29"/>
                <a:gd name="T16" fmla="*/ 7 w 26"/>
                <a:gd name="T17" fmla="*/ 16 h 29"/>
                <a:gd name="T18" fmla="*/ 7 w 26"/>
                <a:gd name="T19" fmla="*/ 25 h 29"/>
                <a:gd name="T20" fmla="*/ 3 w 26"/>
                <a:gd name="T21" fmla="*/ 29 h 29"/>
                <a:gd name="T22" fmla="*/ 2 w 26"/>
                <a:gd name="T23" fmla="*/ 22 h 29"/>
                <a:gd name="T24" fmla="*/ 3 w 26"/>
                <a:gd name="T25" fmla="*/ 20 h 29"/>
                <a:gd name="T26" fmla="*/ 2 w 26"/>
                <a:gd name="T27" fmla="*/ 19 h 29"/>
                <a:gd name="T28" fmla="*/ 3 w 26"/>
                <a:gd name="T29" fmla="*/ 13 h 29"/>
                <a:gd name="T30" fmla="*/ 0 w 26"/>
                <a:gd name="T31" fmla="*/ 10 h 29"/>
                <a:gd name="T32" fmla="*/ 11 w 26"/>
                <a:gd name="T33" fmla="*/ 1 h 29"/>
                <a:gd name="T34" fmla="*/ 23 w 26"/>
                <a:gd name="T35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6" h="29">
                  <a:moveTo>
                    <a:pt x="23" y="1"/>
                  </a:moveTo>
                  <a:cubicBezTo>
                    <a:pt x="26" y="7"/>
                    <a:pt x="16" y="4"/>
                    <a:pt x="18" y="6"/>
                  </a:cubicBezTo>
                  <a:cubicBezTo>
                    <a:pt x="20" y="8"/>
                    <a:pt x="19" y="7"/>
                    <a:pt x="17" y="6"/>
                  </a:cubicBezTo>
                  <a:cubicBezTo>
                    <a:pt x="17" y="8"/>
                    <a:pt x="18" y="9"/>
                    <a:pt x="18" y="10"/>
                  </a:cubicBezTo>
                  <a:cubicBezTo>
                    <a:pt x="19" y="11"/>
                    <a:pt x="21" y="13"/>
                    <a:pt x="21" y="13"/>
                  </a:cubicBezTo>
                  <a:cubicBezTo>
                    <a:pt x="22" y="17"/>
                    <a:pt x="22" y="22"/>
                    <a:pt x="23" y="26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5" y="21"/>
                    <a:pt x="13" y="18"/>
                    <a:pt x="13" y="12"/>
                  </a:cubicBezTo>
                  <a:cubicBezTo>
                    <a:pt x="10" y="12"/>
                    <a:pt x="12" y="17"/>
                    <a:pt x="7" y="16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8" y="28"/>
                    <a:pt x="3" y="26"/>
                    <a:pt x="3" y="29"/>
                  </a:cubicBezTo>
                  <a:cubicBezTo>
                    <a:pt x="1" y="29"/>
                    <a:pt x="1" y="24"/>
                    <a:pt x="2" y="22"/>
                  </a:cubicBezTo>
                  <a:cubicBezTo>
                    <a:pt x="2" y="21"/>
                    <a:pt x="3" y="20"/>
                    <a:pt x="3" y="20"/>
                  </a:cubicBezTo>
                  <a:cubicBezTo>
                    <a:pt x="3" y="19"/>
                    <a:pt x="2" y="19"/>
                    <a:pt x="2" y="19"/>
                  </a:cubicBezTo>
                  <a:cubicBezTo>
                    <a:pt x="1" y="18"/>
                    <a:pt x="4" y="16"/>
                    <a:pt x="3" y="13"/>
                  </a:cubicBezTo>
                  <a:cubicBezTo>
                    <a:pt x="4" y="11"/>
                    <a:pt x="2" y="11"/>
                    <a:pt x="0" y="10"/>
                  </a:cubicBezTo>
                  <a:cubicBezTo>
                    <a:pt x="2" y="5"/>
                    <a:pt x="4" y="0"/>
                    <a:pt x="11" y="1"/>
                  </a:cubicBezTo>
                  <a:cubicBezTo>
                    <a:pt x="7" y="5"/>
                    <a:pt x="19" y="1"/>
                    <a:pt x="23" y="1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/>
            <a:lstStyle/>
            <a:p>
              <a:pPr defTabSz="920750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99" name="Freeform 101"/>
            <p:cNvSpPr/>
            <p:nvPr/>
          </p:nvSpPr>
          <p:spPr bwMode="auto">
            <a:xfrm>
              <a:off x="6630987" y="3271838"/>
              <a:ext cx="225425" cy="63500"/>
            </a:xfrm>
            <a:custGeom>
              <a:avLst/>
              <a:gdLst>
                <a:gd name="T0" fmla="*/ 1 w 60"/>
                <a:gd name="T1" fmla="*/ 5 h 17"/>
                <a:gd name="T2" fmla="*/ 7 w 60"/>
                <a:gd name="T3" fmla="*/ 1 h 17"/>
                <a:gd name="T4" fmla="*/ 10 w 60"/>
                <a:gd name="T5" fmla="*/ 4 h 17"/>
                <a:gd name="T6" fmla="*/ 13 w 60"/>
                <a:gd name="T7" fmla="*/ 5 h 17"/>
                <a:gd name="T8" fmla="*/ 27 w 60"/>
                <a:gd name="T9" fmla="*/ 8 h 17"/>
                <a:gd name="T10" fmla="*/ 41 w 60"/>
                <a:gd name="T11" fmla="*/ 7 h 17"/>
                <a:gd name="T12" fmla="*/ 44 w 60"/>
                <a:gd name="T13" fmla="*/ 10 h 17"/>
                <a:gd name="T14" fmla="*/ 48 w 60"/>
                <a:gd name="T15" fmla="*/ 11 h 17"/>
                <a:gd name="T16" fmla="*/ 55 w 60"/>
                <a:gd name="T17" fmla="*/ 11 h 17"/>
                <a:gd name="T18" fmla="*/ 56 w 60"/>
                <a:gd name="T19" fmla="*/ 15 h 17"/>
                <a:gd name="T20" fmla="*/ 53 w 60"/>
                <a:gd name="T21" fmla="*/ 15 h 17"/>
                <a:gd name="T22" fmla="*/ 25 w 60"/>
                <a:gd name="T23" fmla="*/ 11 h 17"/>
                <a:gd name="T24" fmla="*/ 18 w 60"/>
                <a:gd name="T25" fmla="*/ 11 h 17"/>
                <a:gd name="T26" fmla="*/ 8 w 60"/>
                <a:gd name="T27" fmla="*/ 8 h 17"/>
                <a:gd name="T28" fmla="*/ 1 w 60"/>
                <a:gd name="T29" fmla="*/ 5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0" h="17">
                  <a:moveTo>
                    <a:pt x="1" y="5"/>
                  </a:moveTo>
                  <a:cubicBezTo>
                    <a:pt x="0" y="1"/>
                    <a:pt x="6" y="3"/>
                    <a:pt x="7" y="1"/>
                  </a:cubicBezTo>
                  <a:cubicBezTo>
                    <a:pt x="10" y="0"/>
                    <a:pt x="9" y="3"/>
                    <a:pt x="10" y="4"/>
                  </a:cubicBezTo>
                  <a:cubicBezTo>
                    <a:pt x="11" y="5"/>
                    <a:pt x="13" y="4"/>
                    <a:pt x="13" y="5"/>
                  </a:cubicBezTo>
                  <a:cubicBezTo>
                    <a:pt x="19" y="3"/>
                    <a:pt x="21" y="4"/>
                    <a:pt x="27" y="8"/>
                  </a:cubicBezTo>
                  <a:cubicBezTo>
                    <a:pt x="32" y="5"/>
                    <a:pt x="34" y="7"/>
                    <a:pt x="41" y="7"/>
                  </a:cubicBezTo>
                  <a:cubicBezTo>
                    <a:pt x="43" y="6"/>
                    <a:pt x="43" y="8"/>
                    <a:pt x="44" y="10"/>
                  </a:cubicBezTo>
                  <a:cubicBezTo>
                    <a:pt x="46" y="9"/>
                    <a:pt x="48" y="9"/>
                    <a:pt x="48" y="11"/>
                  </a:cubicBezTo>
                  <a:cubicBezTo>
                    <a:pt x="51" y="9"/>
                    <a:pt x="55" y="14"/>
                    <a:pt x="55" y="11"/>
                  </a:cubicBezTo>
                  <a:cubicBezTo>
                    <a:pt x="60" y="11"/>
                    <a:pt x="52" y="16"/>
                    <a:pt x="56" y="15"/>
                  </a:cubicBezTo>
                  <a:cubicBezTo>
                    <a:pt x="56" y="17"/>
                    <a:pt x="55" y="15"/>
                    <a:pt x="53" y="15"/>
                  </a:cubicBezTo>
                  <a:cubicBezTo>
                    <a:pt x="43" y="17"/>
                    <a:pt x="34" y="13"/>
                    <a:pt x="25" y="11"/>
                  </a:cubicBezTo>
                  <a:cubicBezTo>
                    <a:pt x="23" y="11"/>
                    <a:pt x="21" y="11"/>
                    <a:pt x="18" y="11"/>
                  </a:cubicBezTo>
                  <a:cubicBezTo>
                    <a:pt x="15" y="10"/>
                    <a:pt x="12" y="9"/>
                    <a:pt x="8" y="8"/>
                  </a:cubicBezTo>
                  <a:cubicBezTo>
                    <a:pt x="6" y="7"/>
                    <a:pt x="2" y="8"/>
                    <a:pt x="1" y="5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/>
            <a:lstStyle/>
            <a:p>
              <a:pPr defTabSz="920750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00" name="Freeform 102"/>
            <p:cNvSpPr/>
            <p:nvPr/>
          </p:nvSpPr>
          <p:spPr bwMode="auto">
            <a:xfrm>
              <a:off x="6931025" y="3346450"/>
              <a:ext cx="30163" cy="15875"/>
            </a:xfrm>
            <a:custGeom>
              <a:avLst/>
              <a:gdLst>
                <a:gd name="T0" fmla="*/ 3 w 8"/>
                <a:gd name="T1" fmla="*/ 2 h 4"/>
                <a:gd name="T2" fmla="*/ 8 w 8"/>
                <a:gd name="T3" fmla="*/ 4 h 4"/>
                <a:gd name="T4" fmla="*/ 3 w 8"/>
                <a:gd name="T5" fmla="*/ 4 h 4"/>
                <a:gd name="T6" fmla="*/ 1 w 8"/>
                <a:gd name="T7" fmla="*/ 2 h 4"/>
                <a:gd name="T8" fmla="*/ 3 w 8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4">
                  <a:moveTo>
                    <a:pt x="3" y="2"/>
                  </a:moveTo>
                  <a:cubicBezTo>
                    <a:pt x="5" y="2"/>
                    <a:pt x="8" y="2"/>
                    <a:pt x="8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2"/>
                    <a:pt x="2" y="3"/>
                    <a:pt x="1" y="2"/>
                  </a:cubicBezTo>
                  <a:cubicBezTo>
                    <a:pt x="0" y="0"/>
                    <a:pt x="2" y="1"/>
                    <a:pt x="3" y="2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/>
            <a:lstStyle/>
            <a:p>
              <a:pPr defTabSz="920750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01" name="Freeform 103"/>
            <p:cNvSpPr/>
            <p:nvPr/>
          </p:nvSpPr>
          <p:spPr bwMode="auto">
            <a:xfrm>
              <a:off x="7932737" y="4070350"/>
              <a:ext cx="165100" cy="165100"/>
            </a:xfrm>
            <a:custGeom>
              <a:avLst/>
              <a:gdLst>
                <a:gd name="T0" fmla="*/ 1 w 44"/>
                <a:gd name="T1" fmla="*/ 38 h 44"/>
                <a:gd name="T2" fmla="*/ 4 w 44"/>
                <a:gd name="T3" fmla="*/ 32 h 44"/>
                <a:gd name="T4" fmla="*/ 7 w 44"/>
                <a:gd name="T5" fmla="*/ 31 h 44"/>
                <a:gd name="T6" fmla="*/ 7 w 44"/>
                <a:gd name="T7" fmla="*/ 28 h 44"/>
                <a:gd name="T8" fmla="*/ 9 w 44"/>
                <a:gd name="T9" fmla="*/ 28 h 44"/>
                <a:gd name="T10" fmla="*/ 11 w 44"/>
                <a:gd name="T11" fmla="*/ 25 h 44"/>
                <a:gd name="T12" fmla="*/ 16 w 44"/>
                <a:gd name="T13" fmla="*/ 24 h 44"/>
                <a:gd name="T14" fmla="*/ 19 w 44"/>
                <a:gd name="T15" fmla="*/ 21 h 44"/>
                <a:gd name="T16" fmla="*/ 22 w 44"/>
                <a:gd name="T17" fmla="*/ 17 h 44"/>
                <a:gd name="T18" fmla="*/ 25 w 44"/>
                <a:gd name="T19" fmla="*/ 14 h 44"/>
                <a:gd name="T20" fmla="*/ 29 w 44"/>
                <a:gd name="T21" fmla="*/ 15 h 44"/>
                <a:gd name="T22" fmla="*/ 28 w 44"/>
                <a:gd name="T23" fmla="*/ 10 h 44"/>
                <a:gd name="T24" fmla="*/ 33 w 44"/>
                <a:gd name="T25" fmla="*/ 3 h 44"/>
                <a:gd name="T26" fmla="*/ 37 w 44"/>
                <a:gd name="T27" fmla="*/ 0 h 44"/>
                <a:gd name="T28" fmla="*/ 42 w 44"/>
                <a:gd name="T29" fmla="*/ 3 h 44"/>
                <a:gd name="T30" fmla="*/ 43 w 44"/>
                <a:gd name="T31" fmla="*/ 10 h 44"/>
                <a:gd name="T32" fmla="*/ 42 w 44"/>
                <a:gd name="T33" fmla="*/ 14 h 44"/>
                <a:gd name="T34" fmla="*/ 39 w 44"/>
                <a:gd name="T35" fmla="*/ 14 h 44"/>
                <a:gd name="T36" fmla="*/ 37 w 44"/>
                <a:gd name="T37" fmla="*/ 21 h 44"/>
                <a:gd name="T38" fmla="*/ 32 w 44"/>
                <a:gd name="T39" fmla="*/ 22 h 44"/>
                <a:gd name="T40" fmla="*/ 28 w 44"/>
                <a:gd name="T41" fmla="*/ 32 h 44"/>
                <a:gd name="T42" fmla="*/ 25 w 44"/>
                <a:gd name="T43" fmla="*/ 38 h 44"/>
                <a:gd name="T44" fmla="*/ 22 w 44"/>
                <a:gd name="T45" fmla="*/ 41 h 44"/>
                <a:gd name="T46" fmla="*/ 11 w 44"/>
                <a:gd name="T47" fmla="*/ 36 h 44"/>
                <a:gd name="T48" fmla="*/ 5 w 44"/>
                <a:gd name="T49" fmla="*/ 38 h 44"/>
                <a:gd name="T50" fmla="*/ 4 w 44"/>
                <a:gd name="T51" fmla="*/ 35 h 44"/>
                <a:gd name="T52" fmla="*/ 1 w 44"/>
                <a:gd name="T53" fmla="*/ 38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4" h="44">
                  <a:moveTo>
                    <a:pt x="1" y="38"/>
                  </a:moveTo>
                  <a:cubicBezTo>
                    <a:pt x="0" y="36"/>
                    <a:pt x="3" y="34"/>
                    <a:pt x="4" y="32"/>
                  </a:cubicBezTo>
                  <a:cubicBezTo>
                    <a:pt x="4" y="32"/>
                    <a:pt x="6" y="31"/>
                    <a:pt x="7" y="31"/>
                  </a:cubicBezTo>
                  <a:cubicBezTo>
                    <a:pt x="7" y="30"/>
                    <a:pt x="6" y="28"/>
                    <a:pt x="7" y="28"/>
                  </a:cubicBezTo>
                  <a:cubicBezTo>
                    <a:pt x="7" y="28"/>
                    <a:pt x="9" y="28"/>
                    <a:pt x="9" y="28"/>
                  </a:cubicBezTo>
                  <a:cubicBezTo>
                    <a:pt x="10" y="28"/>
                    <a:pt x="10" y="25"/>
                    <a:pt x="11" y="25"/>
                  </a:cubicBezTo>
                  <a:cubicBezTo>
                    <a:pt x="13" y="24"/>
                    <a:pt x="16" y="26"/>
                    <a:pt x="16" y="24"/>
                  </a:cubicBezTo>
                  <a:cubicBezTo>
                    <a:pt x="17" y="21"/>
                    <a:pt x="16" y="22"/>
                    <a:pt x="19" y="21"/>
                  </a:cubicBezTo>
                  <a:cubicBezTo>
                    <a:pt x="22" y="21"/>
                    <a:pt x="21" y="19"/>
                    <a:pt x="22" y="17"/>
                  </a:cubicBezTo>
                  <a:cubicBezTo>
                    <a:pt x="22" y="17"/>
                    <a:pt x="26" y="20"/>
                    <a:pt x="25" y="14"/>
                  </a:cubicBezTo>
                  <a:cubicBezTo>
                    <a:pt x="27" y="14"/>
                    <a:pt x="27" y="15"/>
                    <a:pt x="29" y="15"/>
                  </a:cubicBezTo>
                  <a:cubicBezTo>
                    <a:pt x="29" y="13"/>
                    <a:pt x="27" y="12"/>
                    <a:pt x="28" y="10"/>
                  </a:cubicBezTo>
                  <a:cubicBezTo>
                    <a:pt x="33" y="11"/>
                    <a:pt x="32" y="5"/>
                    <a:pt x="33" y="3"/>
                  </a:cubicBezTo>
                  <a:cubicBezTo>
                    <a:pt x="34" y="2"/>
                    <a:pt x="38" y="3"/>
                    <a:pt x="37" y="0"/>
                  </a:cubicBezTo>
                  <a:cubicBezTo>
                    <a:pt x="39" y="1"/>
                    <a:pt x="39" y="3"/>
                    <a:pt x="42" y="3"/>
                  </a:cubicBezTo>
                  <a:cubicBezTo>
                    <a:pt x="40" y="7"/>
                    <a:pt x="44" y="6"/>
                    <a:pt x="43" y="10"/>
                  </a:cubicBezTo>
                  <a:cubicBezTo>
                    <a:pt x="41" y="10"/>
                    <a:pt x="42" y="13"/>
                    <a:pt x="42" y="14"/>
                  </a:cubicBezTo>
                  <a:cubicBezTo>
                    <a:pt x="41" y="14"/>
                    <a:pt x="39" y="14"/>
                    <a:pt x="39" y="14"/>
                  </a:cubicBezTo>
                  <a:cubicBezTo>
                    <a:pt x="38" y="15"/>
                    <a:pt x="38" y="18"/>
                    <a:pt x="37" y="21"/>
                  </a:cubicBezTo>
                  <a:cubicBezTo>
                    <a:pt x="35" y="23"/>
                    <a:pt x="35" y="20"/>
                    <a:pt x="32" y="22"/>
                  </a:cubicBezTo>
                  <a:cubicBezTo>
                    <a:pt x="28" y="24"/>
                    <a:pt x="29" y="29"/>
                    <a:pt x="28" y="32"/>
                  </a:cubicBezTo>
                  <a:cubicBezTo>
                    <a:pt x="27" y="33"/>
                    <a:pt x="23" y="33"/>
                    <a:pt x="25" y="38"/>
                  </a:cubicBezTo>
                  <a:cubicBezTo>
                    <a:pt x="22" y="37"/>
                    <a:pt x="22" y="39"/>
                    <a:pt x="22" y="41"/>
                  </a:cubicBezTo>
                  <a:cubicBezTo>
                    <a:pt x="19" y="37"/>
                    <a:pt x="11" y="44"/>
                    <a:pt x="11" y="36"/>
                  </a:cubicBezTo>
                  <a:cubicBezTo>
                    <a:pt x="10" y="37"/>
                    <a:pt x="7" y="39"/>
                    <a:pt x="5" y="38"/>
                  </a:cubicBezTo>
                  <a:cubicBezTo>
                    <a:pt x="5" y="38"/>
                    <a:pt x="4" y="35"/>
                    <a:pt x="4" y="35"/>
                  </a:cubicBezTo>
                  <a:cubicBezTo>
                    <a:pt x="1" y="35"/>
                    <a:pt x="7" y="40"/>
                    <a:pt x="1" y="38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/>
            <a:lstStyle/>
            <a:p>
              <a:pPr defTabSz="920750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02" name="Freeform 104"/>
            <p:cNvSpPr/>
            <p:nvPr/>
          </p:nvSpPr>
          <p:spPr bwMode="auto">
            <a:xfrm>
              <a:off x="2303462" y="830262"/>
              <a:ext cx="228600" cy="168275"/>
            </a:xfrm>
            <a:custGeom>
              <a:avLst/>
              <a:gdLst>
                <a:gd name="T0" fmla="*/ 16 w 61"/>
                <a:gd name="T1" fmla="*/ 0 h 45"/>
                <a:gd name="T2" fmla="*/ 23 w 61"/>
                <a:gd name="T3" fmla="*/ 5 h 45"/>
                <a:gd name="T4" fmla="*/ 28 w 61"/>
                <a:gd name="T5" fmla="*/ 7 h 45"/>
                <a:gd name="T6" fmla="*/ 30 w 61"/>
                <a:gd name="T7" fmla="*/ 7 h 45"/>
                <a:gd name="T8" fmla="*/ 32 w 61"/>
                <a:gd name="T9" fmla="*/ 8 h 45"/>
                <a:gd name="T10" fmla="*/ 36 w 61"/>
                <a:gd name="T11" fmla="*/ 11 h 45"/>
                <a:gd name="T12" fmla="*/ 40 w 61"/>
                <a:gd name="T13" fmla="*/ 11 h 45"/>
                <a:gd name="T14" fmla="*/ 49 w 61"/>
                <a:gd name="T15" fmla="*/ 14 h 45"/>
                <a:gd name="T16" fmla="*/ 49 w 61"/>
                <a:gd name="T17" fmla="*/ 18 h 45"/>
                <a:gd name="T18" fmla="*/ 53 w 61"/>
                <a:gd name="T19" fmla="*/ 18 h 45"/>
                <a:gd name="T20" fmla="*/ 53 w 61"/>
                <a:gd name="T21" fmla="*/ 21 h 45"/>
                <a:gd name="T22" fmla="*/ 61 w 61"/>
                <a:gd name="T23" fmla="*/ 26 h 45"/>
                <a:gd name="T24" fmla="*/ 60 w 61"/>
                <a:gd name="T25" fmla="*/ 31 h 45"/>
                <a:gd name="T26" fmla="*/ 57 w 61"/>
                <a:gd name="T27" fmla="*/ 29 h 45"/>
                <a:gd name="T28" fmla="*/ 50 w 61"/>
                <a:gd name="T29" fmla="*/ 33 h 45"/>
                <a:gd name="T30" fmla="*/ 49 w 61"/>
                <a:gd name="T31" fmla="*/ 36 h 45"/>
                <a:gd name="T32" fmla="*/ 46 w 61"/>
                <a:gd name="T33" fmla="*/ 39 h 45"/>
                <a:gd name="T34" fmla="*/ 37 w 61"/>
                <a:gd name="T35" fmla="*/ 39 h 45"/>
                <a:gd name="T36" fmla="*/ 37 w 61"/>
                <a:gd name="T37" fmla="*/ 41 h 45"/>
                <a:gd name="T38" fmla="*/ 32 w 61"/>
                <a:gd name="T39" fmla="*/ 42 h 45"/>
                <a:gd name="T40" fmla="*/ 30 w 61"/>
                <a:gd name="T41" fmla="*/ 39 h 45"/>
                <a:gd name="T42" fmla="*/ 22 w 61"/>
                <a:gd name="T43" fmla="*/ 39 h 45"/>
                <a:gd name="T44" fmla="*/ 19 w 61"/>
                <a:gd name="T45" fmla="*/ 36 h 45"/>
                <a:gd name="T46" fmla="*/ 23 w 61"/>
                <a:gd name="T47" fmla="*/ 33 h 45"/>
                <a:gd name="T48" fmla="*/ 16 w 61"/>
                <a:gd name="T49" fmla="*/ 32 h 45"/>
                <a:gd name="T50" fmla="*/ 21 w 61"/>
                <a:gd name="T51" fmla="*/ 29 h 45"/>
                <a:gd name="T52" fmla="*/ 23 w 61"/>
                <a:gd name="T53" fmla="*/ 26 h 45"/>
                <a:gd name="T54" fmla="*/ 28 w 61"/>
                <a:gd name="T55" fmla="*/ 28 h 45"/>
                <a:gd name="T56" fmla="*/ 26 w 61"/>
                <a:gd name="T57" fmla="*/ 24 h 45"/>
                <a:gd name="T58" fmla="*/ 14 w 61"/>
                <a:gd name="T59" fmla="*/ 26 h 45"/>
                <a:gd name="T60" fmla="*/ 9 w 61"/>
                <a:gd name="T61" fmla="*/ 25 h 45"/>
                <a:gd name="T62" fmla="*/ 7 w 61"/>
                <a:gd name="T63" fmla="*/ 22 h 45"/>
                <a:gd name="T64" fmla="*/ 1 w 61"/>
                <a:gd name="T65" fmla="*/ 19 h 45"/>
                <a:gd name="T66" fmla="*/ 0 w 61"/>
                <a:gd name="T67" fmla="*/ 15 h 45"/>
                <a:gd name="T68" fmla="*/ 4 w 61"/>
                <a:gd name="T69" fmla="*/ 12 h 45"/>
                <a:gd name="T70" fmla="*/ 7 w 61"/>
                <a:gd name="T71" fmla="*/ 10 h 45"/>
                <a:gd name="T72" fmla="*/ 8 w 61"/>
                <a:gd name="T73" fmla="*/ 5 h 45"/>
                <a:gd name="T74" fmla="*/ 11 w 61"/>
                <a:gd name="T75" fmla="*/ 5 h 45"/>
                <a:gd name="T76" fmla="*/ 14 w 61"/>
                <a:gd name="T77" fmla="*/ 3 h 45"/>
                <a:gd name="T78" fmla="*/ 16 w 61"/>
                <a:gd name="T79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1" h="45">
                  <a:moveTo>
                    <a:pt x="16" y="0"/>
                  </a:moveTo>
                  <a:cubicBezTo>
                    <a:pt x="18" y="2"/>
                    <a:pt x="22" y="2"/>
                    <a:pt x="23" y="5"/>
                  </a:cubicBezTo>
                  <a:cubicBezTo>
                    <a:pt x="26" y="4"/>
                    <a:pt x="27" y="6"/>
                    <a:pt x="28" y="7"/>
                  </a:cubicBezTo>
                  <a:cubicBezTo>
                    <a:pt x="28" y="7"/>
                    <a:pt x="30" y="6"/>
                    <a:pt x="30" y="7"/>
                  </a:cubicBezTo>
                  <a:cubicBezTo>
                    <a:pt x="31" y="7"/>
                    <a:pt x="31" y="9"/>
                    <a:pt x="32" y="8"/>
                  </a:cubicBezTo>
                  <a:cubicBezTo>
                    <a:pt x="34" y="6"/>
                    <a:pt x="33" y="9"/>
                    <a:pt x="36" y="11"/>
                  </a:cubicBezTo>
                  <a:cubicBezTo>
                    <a:pt x="37" y="12"/>
                    <a:pt x="39" y="11"/>
                    <a:pt x="40" y="11"/>
                  </a:cubicBezTo>
                  <a:cubicBezTo>
                    <a:pt x="41" y="11"/>
                    <a:pt x="43" y="16"/>
                    <a:pt x="49" y="14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9"/>
                    <a:pt x="52" y="17"/>
                    <a:pt x="53" y="18"/>
                  </a:cubicBezTo>
                  <a:cubicBezTo>
                    <a:pt x="53" y="18"/>
                    <a:pt x="52" y="20"/>
                    <a:pt x="53" y="21"/>
                  </a:cubicBezTo>
                  <a:cubicBezTo>
                    <a:pt x="55" y="23"/>
                    <a:pt x="58" y="24"/>
                    <a:pt x="61" y="26"/>
                  </a:cubicBezTo>
                  <a:cubicBezTo>
                    <a:pt x="61" y="28"/>
                    <a:pt x="61" y="30"/>
                    <a:pt x="60" y="31"/>
                  </a:cubicBezTo>
                  <a:cubicBezTo>
                    <a:pt x="58" y="31"/>
                    <a:pt x="57" y="29"/>
                    <a:pt x="57" y="29"/>
                  </a:cubicBezTo>
                  <a:cubicBezTo>
                    <a:pt x="54" y="30"/>
                    <a:pt x="53" y="33"/>
                    <a:pt x="50" y="33"/>
                  </a:cubicBezTo>
                  <a:cubicBezTo>
                    <a:pt x="49" y="34"/>
                    <a:pt x="49" y="35"/>
                    <a:pt x="49" y="36"/>
                  </a:cubicBezTo>
                  <a:cubicBezTo>
                    <a:pt x="46" y="36"/>
                    <a:pt x="46" y="37"/>
                    <a:pt x="46" y="39"/>
                  </a:cubicBezTo>
                  <a:cubicBezTo>
                    <a:pt x="41" y="40"/>
                    <a:pt x="40" y="36"/>
                    <a:pt x="37" y="39"/>
                  </a:cubicBezTo>
                  <a:cubicBezTo>
                    <a:pt x="36" y="39"/>
                    <a:pt x="37" y="41"/>
                    <a:pt x="37" y="41"/>
                  </a:cubicBezTo>
                  <a:cubicBezTo>
                    <a:pt x="37" y="45"/>
                    <a:pt x="32" y="37"/>
                    <a:pt x="32" y="42"/>
                  </a:cubicBezTo>
                  <a:cubicBezTo>
                    <a:pt x="30" y="42"/>
                    <a:pt x="31" y="40"/>
                    <a:pt x="30" y="39"/>
                  </a:cubicBezTo>
                  <a:cubicBezTo>
                    <a:pt x="27" y="42"/>
                    <a:pt x="26" y="38"/>
                    <a:pt x="22" y="39"/>
                  </a:cubicBezTo>
                  <a:cubicBezTo>
                    <a:pt x="22" y="37"/>
                    <a:pt x="21" y="36"/>
                    <a:pt x="19" y="36"/>
                  </a:cubicBezTo>
                  <a:cubicBezTo>
                    <a:pt x="19" y="34"/>
                    <a:pt x="23" y="36"/>
                    <a:pt x="23" y="33"/>
                  </a:cubicBezTo>
                  <a:cubicBezTo>
                    <a:pt x="24" y="30"/>
                    <a:pt x="18" y="33"/>
                    <a:pt x="16" y="32"/>
                  </a:cubicBezTo>
                  <a:cubicBezTo>
                    <a:pt x="15" y="28"/>
                    <a:pt x="19" y="30"/>
                    <a:pt x="21" y="29"/>
                  </a:cubicBezTo>
                  <a:cubicBezTo>
                    <a:pt x="21" y="29"/>
                    <a:pt x="23" y="26"/>
                    <a:pt x="23" y="26"/>
                  </a:cubicBezTo>
                  <a:cubicBezTo>
                    <a:pt x="24" y="26"/>
                    <a:pt x="26" y="29"/>
                    <a:pt x="28" y="28"/>
                  </a:cubicBezTo>
                  <a:cubicBezTo>
                    <a:pt x="28" y="26"/>
                    <a:pt x="26" y="25"/>
                    <a:pt x="26" y="24"/>
                  </a:cubicBezTo>
                  <a:cubicBezTo>
                    <a:pt x="25" y="25"/>
                    <a:pt x="16" y="24"/>
                    <a:pt x="14" y="26"/>
                  </a:cubicBezTo>
                  <a:cubicBezTo>
                    <a:pt x="11" y="29"/>
                    <a:pt x="13" y="26"/>
                    <a:pt x="9" y="25"/>
                  </a:cubicBezTo>
                  <a:cubicBezTo>
                    <a:pt x="5" y="24"/>
                    <a:pt x="2" y="26"/>
                    <a:pt x="7" y="22"/>
                  </a:cubicBezTo>
                  <a:cubicBezTo>
                    <a:pt x="6" y="20"/>
                    <a:pt x="2" y="21"/>
                    <a:pt x="1" y="19"/>
                  </a:cubicBezTo>
                  <a:cubicBezTo>
                    <a:pt x="3" y="17"/>
                    <a:pt x="6" y="13"/>
                    <a:pt x="0" y="15"/>
                  </a:cubicBezTo>
                  <a:cubicBezTo>
                    <a:pt x="0" y="14"/>
                    <a:pt x="1" y="12"/>
                    <a:pt x="4" y="12"/>
                  </a:cubicBezTo>
                  <a:cubicBezTo>
                    <a:pt x="5" y="12"/>
                    <a:pt x="5" y="10"/>
                    <a:pt x="7" y="10"/>
                  </a:cubicBezTo>
                  <a:cubicBezTo>
                    <a:pt x="9" y="10"/>
                    <a:pt x="7" y="7"/>
                    <a:pt x="8" y="5"/>
                  </a:cubicBezTo>
                  <a:cubicBezTo>
                    <a:pt x="8" y="5"/>
                    <a:pt x="10" y="6"/>
                    <a:pt x="11" y="5"/>
                  </a:cubicBezTo>
                  <a:cubicBezTo>
                    <a:pt x="12" y="5"/>
                    <a:pt x="12" y="3"/>
                    <a:pt x="14" y="3"/>
                  </a:cubicBezTo>
                  <a:cubicBezTo>
                    <a:pt x="14" y="1"/>
                    <a:pt x="16" y="2"/>
                    <a:pt x="16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/>
            <a:lstStyle/>
            <a:p>
              <a:pPr defTabSz="920750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03" name="Freeform 105"/>
            <p:cNvSpPr/>
            <p:nvPr/>
          </p:nvSpPr>
          <p:spPr bwMode="auto">
            <a:xfrm>
              <a:off x="4598987" y="893762"/>
              <a:ext cx="306388" cy="153988"/>
            </a:xfrm>
            <a:custGeom>
              <a:avLst/>
              <a:gdLst>
                <a:gd name="T0" fmla="*/ 29 w 82"/>
                <a:gd name="T1" fmla="*/ 28 h 41"/>
                <a:gd name="T2" fmla="*/ 26 w 82"/>
                <a:gd name="T3" fmla="*/ 29 h 41"/>
                <a:gd name="T4" fmla="*/ 19 w 82"/>
                <a:gd name="T5" fmla="*/ 28 h 41"/>
                <a:gd name="T6" fmla="*/ 23 w 82"/>
                <a:gd name="T7" fmla="*/ 25 h 41"/>
                <a:gd name="T8" fmla="*/ 31 w 82"/>
                <a:gd name="T9" fmla="*/ 19 h 41"/>
                <a:gd name="T10" fmla="*/ 29 w 82"/>
                <a:gd name="T11" fmla="*/ 15 h 41"/>
                <a:gd name="T12" fmla="*/ 22 w 82"/>
                <a:gd name="T13" fmla="*/ 15 h 41"/>
                <a:gd name="T14" fmla="*/ 15 w 82"/>
                <a:gd name="T15" fmla="*/ 21 h 41"/>
                <a:gd name="T16" fmla="*/ 5 w 82"/>
                <a:gd name="T17" fmla="*/ 19 h 41"/>
                <a:gd name="T18" fmla="*/ 6 w 82"/>
                <a:gd name="T19" fmla="*/ 9 h 41"/>
                <a:gd name="T20" fmla="*/ 3 w 82"/>
                <a:gd name="T21" fmla="*/ 11 h 41"/>
                <a:gd name="T22" fmla="*/ 2 w 82"/>
                <a:gd name="T23" fmla="*/ 4 h 41"/>
                <a:gd name="T24" fmla="*/ 5 w 82"/>
                <a:gd name="T25" fmla="*/ 5 h 41"/>
                <a:gd name="T26" fmla="*/ 13 w 82"/>
                <a:gd name="T27" fmla="*/ 2 h 41"/>
                <a:gd name="T28" fmla="*/ 15 w 82"/>
                <a:gd name="T29" fmla="*/ 7 h 41"/>
                <a:gd name="T30" fmla="*/ 26 w 82"/>
                <a:gd name="T31" fmla="*/ 8 h 41"/>
                <a:gd name="T32" fmla="*/ 30 w 82"/>
                <a:gd name="T33" fmla="*/ 2 h 41"/>
                <a:gd name="T34" fmla="*/ 44 w 82"/>
                <a:gd name="T35" fmla="*/ 4 h 41"/>
                <a:gd name="T36" fmla="*/ 45 w 82"/>
                <a:gd name="T37" fmla="*/ 4 h 41"/>
                <a:gd name="T38" fmla="*/ 51 w 82"/>
                <a:gd name="T39" fmla="*/ 8 h 41"/>
                <a:gd name="T40" fmla="*/ 50 w 82"/>
                <a:gd name="T41" fmla="*/ 11 h 41"/>
                <a:gd name="T42" fmla="*/ 57 w 82"/>
                <a:gd name="T43" fmla="*/ 9 h 41"/>
                <a:gd name="T44" fmla="*/ 65 w 82"/>
                <a:gd name="T45" fmla="*/ 12 h 41"/>
                <a:gd name="T46" fmla="*/ 67 w 82"/>
                <a:gd name="T47" fmla="*/ 15 h 41"/>
                <a:gd name="T48" fmla="*/ 68 w 82"/>
                <a:gd name="T49" fmla="*/ 16 h 41"/>
                <a:gd name="T50" fmla="*/ 69 w 82"/>
                <a:gd name="T51" fmla="*/ 19 h 41"/>
                <a:gd name="T52" fmla="*/ 72 w 82"/>
                <a:gd name="T53" fmla="*/ 19 h 41"/>
                <a:gd name="T54" fmla="*/ 72 w 82"/>
                <a:gd name="T55" fmla="*/ 22 h 41"/>
                <a:gd name="T56" fmla="*/ 75 w 82"/>
                <a:gd name="T57" fmla="*/ 22 h 41"/>
                <a:gd name="T58" fmla="*/ 76 w 82"/>
                <a:gd name="T59" fmla="*/ 26 h 41"/>
                <a:gd name="T60" fmla="*/ 81 w 82"/>
                <a:gd name="T61" fmla="*/ 26 h 41"/>
                <a:gd name="T62" fmla="*/ 76 w 82"/>
                <a:gd name="T63" fmla="*/ 29 h 41"/>
                <a:gd name="T64" fmla="*/ 76 w 82"/>
                <a:gd name="T65" fmla="*/ 30 h 41"/>
                <a:gd name="T66" fmla="*/ 62 w 82"/>
                <a:gd name="T67" fmla="*/ 30 h 41"/>
                <a:gd name="T68" fmla="*/ 62 w 82"/>
                <a:gd name="T69" fmla="*/ 22 h 41"/>
                <a:gd name="T70" fmla="*/ 48 w 82"/>
                <a:gd name="T71" fmla="*/ 21 h 41"/>
                <a:gd name="T72" fmla="*/ 47 w 82"/>
                <a:gd name="T73" fmla="*/ 25 h 41"/>
                <a:gd name="T74" fmla="*/ 44 w 82"/>
                <a:gd name="T75" fmla="*/ 25 h 41"/>
                <a:gd name="T76" fmla="*/ 41 w 82"/>
                <a:gd name="T77" fmla="*/ 28 h 41"/>
                <a:gd name="T78" fmla="*/ 43 w 82"/>
                <a:gd name="T79" fmla="*/ 29 h 41"/>
                <a:gd name="T80" fmla="*/ 38 w 82"/>
                <a:gd name="T81" fmla="*/ 30 h 41"/>
                <a:gd name="T82" fmla="*/ 38 w 82"/>
                <a:gd name="T83" fmla="*/ 39 h 41"/>
                <a:gd name="T84" fmla="*/ 20 w 82"/>
                <a:gd name="T85" fmla="*/ 33 h 41"/>
                <a:gd name="T86" fmla="*/ 24 w 82"/>
                <a:gd name="T87" fmla="*/ 30 h 41"/>
                <a:gd name="T88" fmla="*/ 30 w 82"/>
                <a:gd name="T89" fmla="*/ 30 h 41"/>
                <a:gd name="T90" fmla="*/ 29 w 82"/>
                <a:gd name="T91" fmla="*/ 28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82" h="41">
                  <a:moveTo>
                    <a:pt x="29" y="28"/>
                  </a:moveTo>
                  <a:cubicBezTo>
                    <a:pt x="28" y="25"/>
                    <a:pt x="26" y="29"/>
                    <a:pt x="26" y="29"/>
                  </a:cubicBezTo>
                  <a:cubicBezTo>
                    <a:pt x="24" y="29"/>
                    <a:pt x="22" y="26"/>
                    <a:pt x="19" y="28"/>
                  </a:cubicBezTo>
                  <a:cubicBezTo>
                    <a:pt x="19" y="25"/>
                    <a:pt x="21" y="26"/>
                    <a:pt x="23" y="25"/>
                  </a:cubicBezTo>
                  <a:cubicBezTo>
                    <a:pt x="26" y="23"/>
                    <a:pt x="28" y="20"/>
                    <a:pt x="31" y="19"/>
                  </a:cubicBezTo>
                  <a:cubicBezTo>
                    <a:pt x="31" y="18"/>
                    <a:pt x="28" y="18"/>
                    <a:pt x="29" y="15"/>
                  </a:cubicBezTo>
                  <a:cubicBezTo>
                    <a:pt x="26" y="14"/>
                    <a:pt x="23" y="19"/>
                    <a:pt x="22" y="15"/>
                  </a:cubicBezTo>
                  <a:cubicBezTo>
                    <a:pt x="20" y="17"/>
                    <a:pt x="17" y="19"/>
                    <a:pt x="15" y="21"/>
                  </a:cubicBezTo>
                  <a:cubicBezTo>
                    <a:pt x="10" y="21"/>
                    <a:pt x="10" y="18"/>
                    <a:pt x="5" y="19"/>
                  </a:cubicBezTo>
                  <a:cubicBezTo>
                    <a:pt x="8" y="17"/>
                    <a:pt x="8" y="14"/>
                    <a:pt x="6" y="9"/>
                  </a:cubicBezTo>
                  <a:cubicBezTo>
                    <a:pt x="5" y="9"/>
                    <a:pt x="4" y="10"/>
                    <a:pt x="3" y="11"/>
                  </a:cubicBezTo>
                  <a:cubicBezTo>
                    <a:pt x="0" y="11"/>
                    <a:pt x="3" y="6"/>
                    <a:pt x="2" y="4"/>
                  </a:cubicBezTo>
                  <a:cubicBezTo>
                    <a:pt x="4" y="4"/>
                    <a:pt x="4" y="4"/>
                    <a:pt x="5" y="5"/>
                  </a:cubicBezTo>
                  <a:cubicBezTo>
                    <a:pt x="6" y="2"/>
                    <a:pt x="13" y="6"/>
                    <a:pt x="13" y="2"/>
                  </a:cubicBezTo>
                  <a:cubicBezTo>
                    <a:pt x="15" y="3"/>
                    <a:pt x="14" y="5"/>
                    <a:pt x="15" y="7"/>
                  </a:cubicBezTo>
                  <a:cubicBezTo>
                    <a:pt x="20" y="8"/>
                    <a:pt x="25" y="0"/>
                    <a:pt x="26" y="8"/>
                  </a:cubicBezTo>
                  <a:cubicBezTo>
                    <a:pt x="30" y="8"/>
                    <a:pt x="30" y="6"/>
                    <a:pt x="30" y="2"/>
                  </a:cubicBezTo>
                  <a:cubicBezTo>
                    <a:pt x="34" y="4"/>
                    <a:pt x="38" y="3"/>
                    <a:pt x="44" y="4"/>
                  </a:cubicBezTo>
                  <a:cubicBezTo>
                    <a:pt x="45" y="4"/>
                    <a:pt x="45" y="6"/>
                    <a:pt x="45" y="4"/>
                  </a:cubicBezTo>
                  <a:cubicBezTo>
                    <a:pt x="48" y="4"/>
                    <a:pt x="46" y="10"/>
                    <a:pt x="51" y="8"/>
                  </a:cubicBezTo>
                  <a:cubicBezTo>
                    <a:pt x="51" y="9"/>
                    <a:pt x="50" y="9"/>
                    <a:pt x="50" y="11"/>
                  </a:cubicBezTo>
                  <a:cubicBezTo>
                    <a:pt x="52" y="10"/>
                    <a:pt x="57" y="12"/>
                    <a:pt x="57" y="9"/>
                  </a:cubicBezTo>
                  <a:cubicBezTo>
                    <a:pt x="58" y="11"/>
                    <a:pt x="59" y="13"/>
                    <a:pt x="65" y="12"/>
                  </a:cubicBezTo>
                  <a:cubicBezTo>
                    <a:pt x="63" y="15"/>
                    <a:pt x="64" y="14"/>
                    <a:pt x="67" y="15"/>
                  </a:cubicBezTo>
                  <a:cubicBezTo>
                    <a:pt x="67" y="15"/>
                    <a:pt x="66" y="16"/>
                    <a:pt x="68" y="16"/>
                  </a:cubicBezTo>
                  <a:cubicBezTo>
                    <a:pt x="70" y="17"/>
                    <a:pt x="68" y="18"/>
                    <a:pt x="69" y="19"/>
                  </a:cubicBezTo>
                  <a:cubicBezTo>
                    <a:pt x="70" y="20"/>
                    <a:pt x="72" y="19"/>
                    <a:pt x="72" y="19"/>
                  </a:cubicBezTo>
                  <a:cubicBezTo>
                    <a:pt x="73" y="20"/>
                    <a:pt x="72" y="22"/>
                    <a:pt x="72" y="22"/>
                  </a:cubicBezTo>
                  <a:cubicBezTo>
                    <a:pt x="73" y="23"/>
                    <a:pt x="75" y="22"/>
                    <a:pt x="75" y="22"/>
                  </a:cubicBezTo>
                  <a:cubicBezTo>
                    <a:pt x="76" y="23"/>
                    <a:pt x="75" y="25"/>
                    <a:pt x="76" y="26"/>
                  </a:cubicBezTo>
                  <a:cubicBezTo>
                    <a:pt x="79" y="27"/>
                    <a:pt x="80" y="24"/>
                    <a:pt x="81" y="26"/>
                  </a:cubicBezTo>
                  <a:cubicBezTo>
                    <a:pt x="82" y="30"/>
                    <a:pt x="77" y="28"/>
                    <a:pt x="76" y="29"/>
                  </a:cubicBezTo>
                  <a:cubicBezTo>
                    <a:pt x="76" y="29"/>
                    <a:pt x="76" y="30"/>
                    <a:pt x="76" y="30"/>
                  </a:cubicBezTo>
                  <a:cubicBezTo>
                    <a:pt x="73" y="32"/>
                    <a:pt x="67" y="30"/>
                    <a:pt x="62" y="30"/>
                  </a:cubicBezTo>
                  <a:cubicBezTo>
                    <a:pt x="61" y="26"/>
                    <a:pt x="62" y="27"/>
                    <a:pt x="62" y="22"/>
                  </a:cubicBezTo>
                  <a:cubicBezTo>
                    <a:pt x="61" y="18"/>
                    <a:pt x="51" y="18"/>
                    <a:pt x="48" y="21"/>
                  </a:cubicBezTo>
                  <a:cubicBezTo>
                    <a:pt x="46" y="21"/>
                    <a:pt x="48" y="24"/>
                    <a:pt x="47" y="25"/>
                  </a:cubicBezTo>
                  <a:cubicBezTo>
                    <a:pt x="47" y="25"/>
                    <a:pt x="44" y="24"/>
                    <a:pt x="44" y="25"/>
                  </a:cubicBezTo>
                  <a:cubicBezTo>
                    <a:pt x="43" y="26"/>
                    <a:pt x="44" y="28"/>
                    <a:pt x="41" y="28"/>
                  </a:cubicBezTo>
                  <a:cubicBezTo>
                    <a:pt x="41" y="29"/>
                    <a:pt x="42" y="29"/>
                    <a:pt x="43" y="29"/>
                  </a:cubicBezTo>
                  <a:cubicBezTo>
                    <a:pt x="42" y="31"/>
                    <a:pt x="40" y="30"/>
                    <a:pt x="38" y="30"/>
                  </a:cubicBezTo>
                  <a:cubicBezTo>
                    <a:pt x="37" y="35"/>
                    <a:pt x="38" y="34"/>
                    <a:pt x="38" y="39"/>
                  </a:cubicBezTo>
                  <a:cubicBezTo>
                    <a:pt x="34" y="40"/>
                    <a:pt x="21" y="41"/>
                    <a:pt x="20" y="33"/>
                  </a:cubicBezTo>
                  <a:cubicBezTo>
                    <a:pt x="23" y="33"/>
                    <a:pt x="24" y="32"/>
                    <a:pt x="24" y="30"/>
                  </a:cubicBezTo>
                  <a:cubicBezTo>
                    <a:pt x="28" y="30"/>
                    <a:pt x="27" y="33"/>
                    <a:pt x="30" y="30"/>
                  </a:cubicBezTo>
                  <a:cubicBezTo>
                    <a:pt x="29" y="29"/>
                    <a:pt x="26" y="28"/>
                    <a:pt x="29" y="28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/>
            <a:lstStyle/>
            <a:p>
              <a:pPr defTabSz="920750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04" name="Freeform 106"/>
            <p:cNvSpPr/>
            <p:nvPr/>
          </p:nvSpPr>
          <p:spPr bwMode="auto">
            <a:xfrm>
              <a:off x="1736725" y="1014412"/>
              <a:ext cx="146050" cy="74613"/>
            </a:xfrm>
            <a:custGeom>
              <a:avLst/>
              <a:gdLst>
                <a:gd name="T0" fmla="*/ 38 w 39"/>
                <a:gd name="T1" fmla="*/ 3 h 20"/>
                <a:gd name="T2" fmla="*/ 38 w 39"/>
                <a:gd name="T3" fmla="*/ 7 h 20"/>
                <a:gd name="T4" fmla="*/ 36 w 39"/>
                <a:gd name="T5" fmla="*/ 7 h 20"/>
                <a:gd name="T6" fmla="*/ 36 w 39"/>
                <a:gd name="T7" fmla="*/ 11 h 20"/>
                <a:gd name="T8" fmla="*/ 31 w 39"/>
                <a:gd name="T9" fmla="*/ 14 h 20"/>
                <a:gd name="T10" fmla="*/ 27 w 39"/>
                <a:gd name="T11" fmla="*/ 10 h 20"/>
                <a:gd name="T12" fmla="*/ 23 w 39"/>
                <a:gd name="T13" fmla="*/ 13 h 20"/>
                <a:gd name="T14" fmla="*/ 17 w 39"/>
                <a:gd name="T15" fmla="*/ 18 h 20"/>
                <a:gd name="T16" fmla="*/ 2 w 39"/>
                <a:gd name="T17" fmla="*/ 18 h 20"/>
                <a:gd name="T18" fmla="*/ 0 w 39"/>
                <a:gd name="T19" fmla="*/ 13 h 20"/>
                <a:gd name="T20" fmla="*/ 6 w 39"/>
                <a:gd name="T21" fmla="*/ 14 h 20"/>
                <a:gd name="T22" fmla="*/ 12 w 39"/>
                <a:gd name="T23" fmla="*/ 10 h 20"/>
                <a:gd name="T24" fmla="*/ 14 w 39"/>
                <a:gd name="T25" fmla="*/ 7 h 20"/>
                <a:gd name="T26" fmla="*/ 19 w 39"/>
                <a:gd name="T27" fmla="*/ 6 h 20"/>
                <a:gd name="T28" fmla="*/ 20 w 39"/>
                <a:gd name="T29" fmla="*/ 6 h 20"/>
                <a:gd name="T30" fmla="*/ 23 w 39"/>
                <a:gd name="T31" fmla="*/ 3 h 20"/>
                <a:gd name="T32" fmla="*/ 28 w 39"/>
                <a:gd name="T33" fmla="*/ 3 h 20"/>
                <a:gd name="T34" fmla="*/ 38 w 39"/>
                <a:gd name="T35" fmla="*/ 3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9" h="20">
                  <a:moveTo>
                    <a:pt x="38" y="3"/>
                  </a:moveTo>
                  <a:cubicBezTo>
                    <a:pt x="38" y="3"/>
                    <a:pt x="39" y="6"/>
                    <a:pt x="38" y="7"/>
                  </a:cubicBezTo>
                  <a:cubicBezTo>
                    <a:pt x="38" y="7"/>
                    <a:pt x="36" y="6"/>
                    <a:pt x="36" y="7"/>
                  </a:cubicBezTo>
                  <a:cubicBezTo>
                    <a:pt x="35" y="7"/>
                    <a:pt x="37" y="11"/>
                    <a:pt x="36" y="11"/>
                  </a:cubicBezTo>
                  <a:cubicBezTo>
                    <a:pt x="34" y="11"/>
                    <a:pt x="32" y="9"/>
                    <a:pt x="31" y="14"/>
                  </a:cubicBezTo>
                  <a:cubicBezTo>
                    <a:pt x="29" y="14"/>
                    <a:pt x="30" y="9"/>
                    <a:pt x="27" y="10"/>
                  </a:cubicBezTo>
                  <a:cubicBezTo>
                    <a:pt x="24" y="9"/>
                    <a:pt x="25" y="12"/>
                    <a:pt x="23" y="13"/>
                  </a:cubicBezTo>
                  <a:cubicBezTo>
                    <a:pt x="21" y="15"/>
                    <a:pt x="17" y="14"/>
                    <a:pt x="17" y="18"/>
                  </a:cubicBezTo>
                  <a:cubicBezTo>
                    <a:pt x="11" y="20"/>
                    <a:pt x="8" y="19"/>
                    <a:pt x="2" y="18"/>
                  </a:cubicBezTo>
                  <a:cubicBezTo>
                    <a:pt x="2" y="16"/>
                    <a:pt x="0" y="15"/>
                    <a:pt x="0" y="13"/>
                  </a:cubicBezTo>
                  <a:cubicBezTo>
                    <a:pt x="2" y="14"/>
                    <a:pt x="4" y="14"/>
                    <a:pt x="6" y="14"/>
                  </a:cubicBezTo>
                  <a:cubicBezTo>
                    <a:pt x="9" y="14"/>
                    <a:pt x="9" y="10"/>
                    <a:pt x="12" y="10"/>
                  </a:cubicBezTo>
                  <a:cubicBezTo>
                    <a:pt x="12" y="10"/>
                    <a:pt x="14" y="6"/>
                    <a:pt x="14" y="7"/>
                  </a:cubicBezTo>
                  <a:cubicBezTo>
                    <a:pt x="17" y="10"/>
                    <a:pt x="15" y="6"/>
                    <a:pt x="19" y="6"/>
                  </a:cubicBezTo>
                  <a:cubicBezTo>
                    <a:pt x="19" y="5"/>
                    <a:pt x="20" y="6"/>
                    <a:pt x="20" y="6"/>
                  </a:cubicBezTo>
                  <a:cubicBezTo>
                    <a:pt x="21" y="5"/>
                    <a:pt x="23" y="3"/>
                    <a:pt x="23" y="3"/>
                  </a:cubicBezTo>
                  <a:cubicBezTo>
                    <a:pt x="25" y="2"/>
                    <a:pt x="27" y="3"/>
                    <a:pt x="28" y="3"/>
                  </a:cubicBezTo>
                  <a:cubicBezTo>
                    <a:pt x="30" y="2"/>
                    <a:pt x="35" y="0"/>
                    <a:pt x="38" y="3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/>
            <a:lstStyle/>
            <a:p>
              <a:pPr defTabSz="920750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05" name="Freeform 107"/>
            <p:cNvSpPr/>
            <p:nvPr/>
          </p:nvSpPr>
          <p:spPr bwMode="auto">
            <a:xfrm>
              <a:off x="2135187" y="1042987"/>
              <a:ext cx="146050" cy="76200"/>
            </a:xfrm>
            <a:custGeom>
              <a:avLst/>
              <a:gdLst>
                <a:gd name="T0" fmla="*/ 35 w 39"/>
                <a:gd name="T1" fmla="*/ 2 h 20"/>
                <a:gd name="T2" fmla="*/ 39 w 39"/>
                <a:gd name="T3" fmla="*/ 14 h 20"/>
                <a:gd name="T4" fmla="*/ 36 w 39"/>
                <a:gd name="T5" fmla="*/ 13 h 20"/>
                <a:gd name="T6" fmla="*/ 36 w 39"/>
                <a:gd name="T7" fmla="*/ 17 h 20"/>
                <a:gd name="T8" fmla="*/ 31 w 39"/>
                <a:gd name="T9" fmla="*/ 19 h 20"/>
                <a:gd name="T10" fmla="*/ 29 w 39"/>
                <a:gd name="T11" fmla="*/ 20 h 20"/>
                <a:gd name="T12" fmla="*/ 25 w 39"/>
                <a:gd name="T13" fmla="*/ 20 h 20"/>
                <a:gd name="T14" fmla="*/ 25 w 39"/>
                <a:gd name="T15" fmla="*/ 14 h 20"/>
                <a:gd name="T16" fmla="*/ 11 w 39"/>
                <a:gd name="T17" fmla="*/ 13 h 20"/>
                <a:gd name="T18" fmla="*/ 0 w 39"/>
                <a:gd name="T19" fmla="*/ 6 h 20"/>
                <a:gd name="T20" fmla="*/ 1 w 39"/>
                <a:gd name="T21" fmla="*/ 3 h 20"/>
                <a:gd name="T22" fmla="*/ 4 w 39"/>
                <a:gd name="T23" fmla="*/ 5 h 20"/>
                <a:gd name="T24" fmla="*/ 11 w 39"/>
                <a:gd name="T25" fmla="*/ 7 h 20"/>
                <a:gd name="T26" fmla="*/ 14 w 39"/>
                <a:gd name="T27" fmla="*/ 7 h 20"/>
                <a:gd name="T28" fmla="*/ 15 w 39"/>
                <a:gd name="T29" fmla="*/ 10 h 20"/>
                <a:gd name="T30" fmla="*/ 16 w 39"/>
                <a:gd name="T31" fmla="*/ 5 h 20"/>
                <a:gd name="T32" fmla="*/ 19 w 39"/>
                <a:gd name="T33" fmla="*/ 7 h 20"/>
                <a:gd name="T34" fmla="*/ 35 w 39"/>
                <a:gd name="T35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9" h="20">
                  <a:moveTo>
                    <a:pt x="35" y="2"/>
                  </a:moveTo>
                  <a:cubicBezTo>
                    <a:pt x="33" y="9"/>
                    <a:pt x="39" y="9"/>
                    <a:pt x="39" y="14"/>
                  </a:cubicBezTo>
                  <a:cubicBezTo>
                    <a:pt x="38" y="15"/>
                    <a:pt x="37" y="12"/>
                    <a:pt x="36" y="13"/>
                  </a:cubicBezTo>
                  <a:cubicBezTo>
                    <a:pt x="35" y="14"/>
                    <a:pt x="37" y="17"/>
                    <a:pt x="36" y="17"/>
                  </a:cubicBezTo>
                  <a:cubicBezTo>
                    <a:pt x="35" y="18"/>
                    <a:pt x="32" y="18"/>
                    <a:pt x="31" y="19"/>
                  </a:cubicBezTo>
                  <a:cubicBezTo>
                    <a:pt x="30" y="19"/>
                    <a:pt x="30" y="20"/>
                    <a:pt x="29" y="20"/>
                  </a:cubicBezTo>
                  <a:cubicBezTo>
                    <a:pt x="28" y="20"/>
                    <a:pt x="26" y="20"/>
                    <a:pt x="25" y="20"/>
                  </a:cubicBezTo>
                  <a:cubicBezTo>
                    <a:pt x="23" y="18"/>
                    <a:pt x="23" y="16"/>
                    <a:pt x="25" y="14"/>
                  </a:cubicBezTo>
                  <a:cubicBezTo>
                    <a:pt x="20" y="17"/>
                    <a:pt x="17" y="13"/>
                    <a:pt x="11" y="13"/>
                  </a:cubicBezTo>
                  <a:cubicBezTo>
                    <a:pt x="10" y="8"/>
                    <a:pt x="3" y="9"/>
                    <a:pt x="0" y="6"/>
                  </a:cubicBezTo>
                  <a:cubicBezTo>
                    <a:pt x="0" y="6"/>
                    <a:pt x="1" y="3"/>
                    <a:pt x="1" y="3"/>
                  </a:cubicBezTo>
                  <a:cubicBezTo>
                    <a:pt x="3" y="2"/>
                    <a:pt x="3" y="4"/>
                    <a:pt x="4" y="5"/>
                  </a:cubicBezTo>
                  <a:cubicBezTo>
                    <a:pt x="6" y="5"/>
                    <a:pt x="10" y="6"/>
                    <a:pt x="11" y="7"/>
                  </a:cubicBezTo>
                  <a:cubicBezTo>
                    <a:pt x="11" y="8"/>
                    <a:pt x="13" y="7"/>
                    <a:pt x="14" y="7"/>
                  </a:cubicBezTo>
                  <a:cubicBezTo>
                    <a:pt x="14" y="8"/>
                    <a:pt x="13" y="11"/>
                    <a:pt x="15" y="10"/>
                  </a:cubicBezTo>
                  <a:cubicBezTo>
                    <a:pt x="19" y="9"/>
                    <a:pt x="13" y="6"/>
                    <a:pt x="16" y="5"/>
                  </a:cubicBezTo>
                  <a:cubicBezTo>
                    <a:pt x="19" y="3"/>
                    <a:pt x="19" y="7"/>
                    <a:pt x="19" y="7"/>
                  </a:cubicBezTo>
                  <a:cubicBezTo>
                    <a:pt x="24" y="7"/>
                    <a:pt x="26" y="0"/>
                    <a:pt x="35" y="2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/>
            <a:lstStyle/>
            <a:p>
              <a:pPr defTabSz="920750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06" name="Freeform 108"/>
            <p:cNvSpPr/>
            <p:nvPr/>
          </p:nvSpPr>
          <p:spPr bwMode="auto">
            <a:xfrm>
              <a:off x="1852612" y="1047750"/>
              <a:ext cx="258763" cy="96838"/>
            </a:xfrm>
            <a:custGeom>
              <a:avLst/>
              <a:gdLst>
                <a:gd name="T0" fmla="*/ 31 w 69"/>
                <a:gd name="T1" fmla="*/ 9 h 26"/>
                <a:gd name="T2" fmla="*/ 45 w 69"/>
                <a:gd name="T3" fmla="*/ 15 h 26"/>
                <a:gd name="T4" fmla="*/ 45 w 69"/>
                <a:gd name="T5" fmla="*/ 8 h 26"/>
                <a:gd name="T6" fmla="*/ 41 w 69"/>
                <a:gd name="T7" fmla="*/ 2 h 26"/>
                <a:gd name="T8" fmla="*/ 51 w 69"/>
                <a:gd name="T9" fmla="*/ 1 h 26"/>
                <a:gd name="T10" fmla="*/ 54 w 69"/>
                <a:gd name="T11" fmla="*/ 4 h 26"/>
                <a:gd name="T12" fmla="*/ 54 w 69"/>
                <a:gd name="T13" fmla="*/ 6 h 26"/>
                <a:gd name="T14" fmla="*/ 59 w 69"/>
                <a:gd name="T15" fmla="*/ 11 h 26"/>
                <a:gd name="T16" fmla="*/ 63 w 69"/>
                <a:gd name="T17" fmla="*/ 8 h 26"/>
                <a:gd name="T18" fmla="*/ 68 w 69"/>
                <a:gd name="T19" fmla="*/ 11 h 26"/>
                <a:gd name="T20" fmla="*/ 69 w 69"/>
                <a:gd name="T21" fmla="*/ 13 h 26"/>
                <a:gd name="T22" fmla="*/ 68 w 69"/>
                <a:gd name="T23" fmla="*/ 19 h 26"/>
                <a:gd name="T24" fmla="*/ 59 w 69"/>
                <a:gd name="T25" fmla="*/ 20 h 26"/>
                <a:gd name="T26" fmla="*/ 54 w 69"/>
                <a:gd name="T27" fmla="*/ 19 h 26"/>
                <a:gd name="T28" fmla="*/ 41 w 69"/>
                <a:gd name="T29" fmla="*/ 22 h 26"/>
                <a:gd name="T30" fmla="*/ 38 w 69"/>
                <a:gd name="T31" fmla="*/ 22 h 26"/>
                <a:gd name="T32" fmla="*/ 34 w 69"/>
                <a:gd name="T33" fmla="*/ 23 h 26"/>
                <a:gd name="T34" fmla="*/ 20 w 69"/>
                <a:gd name="T35" fmla="*/ 26 h 26"/>
                <a:gd name="T36" fmla="*/ 33 w 69"/>
                <a:gd name="T37" fmla="*/ 22 h 26"/>
                <a:gd name="T38" fmla="*/ 26 w 69"/>
                <a:gd name="T39" fmla="*/ 19 h 26"/>
                <a:gd name="T40" fmla="*/ 20 w 69"/>
                <a:gd name="T41" fmla="*/ 16 h 26"/>
                <a:gd name="T42" fmla="*/ 14 w 69"/>
                <a:gd name="T43" fmla="*/ 19 h 26"/>
                <a:gd name="T44" fmla="*/ 10 w 69"/>
                <a:gd name="T45" fmla="*/ 18 h 26"/>
                <a:gd name="T46" fmla="*/ 0 w 69"/>
                <a:gd name="T47" fmla="*/ 16 h 26"/>
                <a:gd name="T48" fmla="*/ 3 w 69"/>
                <a:gd name="T49" fmla="*/ 13 h 26"/>
                <a:gd name="T50" fmla="*/ 5 w 69"/>
                <a:gd name="T51" fmla="*/ 9 h 26"/>
                <a:gd name="T52" fmla="*/ 10 w 69"/>
                <a:gd name="T53" fmla="*/ 8 h 26"/>
                <a:gd name="T54" fmla="*/ 9 w 69"/>
                <a:gd name="T55" fmla="*/ 5 h 26"/>
                <a:gd name="T56" fmla="*/ 12 w 69"/>
                <a:gd name="T57" fmla="*/ 5 h 26"/>
                <a:gd name="T58" fmla="*/ 16 w 69"/>
                <a:gd name="T59" fmla="*/ 4 h 26"/>
                <a:gd name="T60" fmla="*/ 23 w 69"/>
                <a:gd name="T61" fmla="*/ 5 h 26"/>
                <a:gd name="T62" fmla="*/ 24 w 69"/>
                <a:gd name="T63" fmla="*/ 8 h 26"/>
                <a:gd name="T64" fmla="*/ 27 w 69"/>
                <a:gd name="T65" fmla="*/ 8 h 26"/>
                <a:gd name="T66" fmla="*/ 27 w 69"/>
                <a:gd name="T67" fmla="*/ 12 h 26"/>
                <a:gd name="T68" fmla="*/ 31 w 69"/>
                <a:gd name="T69" fmla="*/ 9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9" h="26">
                  <a:moveTo>
                    <a:pt x="31" y="9"/>
                  </a:moveTo>
                  <a:cubicBezTo>
                    <a:pt x="30" y="14"/>
                    <a:pt x="43" y="12"/>
                    <a:pt x="45" y="15"/>
                  </a:cubicBezTo>
                  <a:cubicBezTo>
                    <a:pt x="48" y="9"/>
                    <a:pt x="36" y="8"/>
                    <a:pt x="45" y="8"/>
                  </a:cubicBezTo>
                  <a:cubicBezTo>
                    <a:pt x="47" y="2"/>
                    <a:pt x="39" y="7"/>
                    <a:pt x="41" y="2"/>
                  </a:cubicBezTo>
                  <a:cubicBezTo>
                    <a:pt x="45" y="3"/>
                    <a:pt x="46" y="0"/>
                    <a:pt x="51" y="1"/>
                  </a:cubicBezTo>
                  <a:cubicBezTo>
                    <a:pt x="50" y="4"/>
                    <a:pt x="53" y="3"/>
                    <a:pt x="54" y="4"/>
                  </a:cubicBezTo>
                  <a:cubicBezTo>
                    <a:pt x="54" y="4"/>
                    <a:pt x="53" y="6"/>
                    <a:pt x="54" y="6"/>
                  </a:cubicBezTo>
                  <a:cubicBezTo>
                    <a:pt x="55" y="7"/>
                    <a:pt x="57" y="8"/>
                    <a:pt x="59" y="11"/>
                  </a:cubicBezTo>
                  <a:cubicBezTo>
                    <a:pt x="61" y="10"/>
                    <a:pt x="61" y="7"/>
                    <a:pt x="63" y="8"/>
                  </a:cubicBezTo>
                  <a:cubicBezTo>
                    <a:pt x="66" y="8"/>
                    <a:pt x="67" y="9"/>
                    <a:pt x="68" y="11"/>
                  </a:cubicBezTo>
                  <a:cubicBezTo>
                    <a:pt x="68" y="11"/>
                    <a:pt x="69" y="13"/>
                    <a:pt x="69" y="13"/>
                  </a:cubicBezTo>
                  <a:cubicBezTo>
                    <a:pt x="67" y="15"/>
                    <a:pt x="69" y="14"/>
                    <a:pt x="68" y="19"/>
                  </a:cubicBezTo>
                  <a:cubicBezTo>
                    <a:pt x="65" y="16"/>
                    <a:pt x="62" y="20"/>
                    <a:pt x="59" y="20"/>
                  </a:cubicBezTo>
                  <a:cubicBezTo>
                    <a:pt x="57" y="21"/>
                    <a:pt x="56" y="19"/>
                    <a:pt x="54" y="19"/>
                  </a:cubicBezTo>
                  <a:cubicBezTo>
                    <a:pt x="50" y="19"/>
                    <a:pt x="44" y="21"/>
                    <a:pt x="41" y="22"/>
                  </a:cubicBezTo>
                  <a:cubicBezTo>
                    <a:pt x="40" y="22"/>
                    <a:pt x="38" y="21"/>
                    <a:pt x="38" y="22"/>
                  </a:cubicBezTo>
                  <a:cubicBezTo>
                    <a:pt x="37" y="23"/>
                    <a:pt x="36" y="22"/>
                    <a:pt x="34" y="23"/>
                  </a:cubicBezTo>
                  <a:cubicBezTo>
                    <a:pt x="32" y="24"/>
                    <a:pt x="25" y="26"/>
                    <a:pt x="20" y="26"/>
                  </a:cubicBezTo>
                  <a:cubicBezTo>
                    <a:pt x="21" y="21"/>
                    <a:pt x="27" y="22"/>
                    <a:pt x="33" y="22"/>
                  </a:cubicBezTo>
                  <a:cubicBezTo>
                    <a:pt x="33" y="16"/>
                    <a:pt x="28" y="20"/>
                    <a:pt x="26" y="19"/>
                  </a:cubicBezTo>
                  <a:cubicBezTo>
                    <a:pt x="23" y="18"/>
                    <a:pt x="22" y="18"/>
                    <a:pt x="20" y="16"/>
                  </a:cubicBezTo>
                  <a:cubicBezTo>
                    <a:pt x="17" y="15"/>
                    <a:pt x="17" y="19"/>
                    <a:pt x="14" y="19"/>
                  </a:cubicBezTo>
                  <a:cubicBezTo>
                    <a:pt x="12" y="19"/>
                    <a:pt x="12" y="18"/>
                    <a:pt x="10" y="18"/>
                  </a:cubicBezTo>
                  <a:cubicBezTo>
                    <a:pt x="7" y="17"/>
                    <a:pt x="3" y="19"/>
                    <a:pt x="0" y="16"/>
                  </a:cubicBezTo>
                  <a:cubicBezTo>
                    <a:pt x="0" y="14"/>
                    <a:pt x="2" y="14"/>
                    <a:pt x="3" y="13"/>
                  </a:cubicBezTo>
                  <a:cubicBezTo>
                    <a:pt x="3" y="13"/>
                    <a:pt x="4" y="9"/>
                    <a:pt x="5" y="9"/>
                  </a:cubicBezTo>
                  <a:cubicBezTo>
                    <a:pt x="6" y="8"/>
                    <a:pt x="9" y="9"/>
                    <a:pt x="10" y="8"/>
                  </a:cubicBezTo>
                  <a:cubicBezTo>
                    <a:pt x="11" y="7"/>
                    <a:pt x="5" y="6"/>
                    <a:pt x="9" y="5"/>
                  </a:cubicBezTo>
                  <a:cubicBezTo>
                    <a:pt x="10" y="5"/>
                    <a:pt x="11" y="5"/>
                    <a:pt x="12" y="5"/>
                  </a:cubicBezTo>
                  <a:cubicBezTo>
                    <a:pt x="13" y="5"/>
                    <a:pt x="14" y="4"/>
                    <a:pt x="16" y="4"/>
                  </a:cubicBezTo>
                  <a:cubicBezTo>
                    <a:pt x="17" y="4"/>
                    <a:pt x="22" y="4"/>
                    <a:pt x="23" y="5"/>
                  </a:cubicBezTo>
                  <a:cubicBezTo>
                    <a:pt x="24" y="6"/>
                    <a:pt x="23" y="7"/>
                    <a:pt x="24" y="8"/>
                  </a:cubicBezTo>
                  <a:cubicBezTo>
                    <a:pt x="25" y="8"/>
                    <a:pt x="27" y="7"/>
                    <a:pt x="27" y="8"/>
                  </a:cubicBezTo>
                  <a:cubicBezTo>
                    <a:pt x="28" y="9"/>
                    <a:pt x="24" y="13"/>
                    <a:pt x="27" y="12"/>
                  </a:cubicBezTo>
                  <a:cubicBezTo>
                    <a:pt x="28" y="12"/>
                    <a:pt x="29" y="8"/>
                    <a:pt x="31" y="9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/>
            <a:lstStyle/>
            <a:p>
              <a:pPr defTabSz="920750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07" name="Freeform 109"/>
            <p:cNvSpPr/>
            <p:nvPr/>
          </p:nvSpPr>
          <p:spPr bwMode="auto">
            <a:xfrm>
              <a:off x="1676400" y="1144587"/>
              <a:ext cx="206375" cy="139700"/>
            </a:xfrm>
            <a:custGeom>
              <a:avLst/>
              <a:gdLst>
                <a:gd name="T0" fmla="*/ 7 w 55"/>
                <a:gd name="T1" fmla="*/ 1 h 37"/>
                <a:gd name="T2" fmla="*/ 30 w 55"/>
                <a:gd name="T3" fmla="*/ 3 h 37"/>
                <a:gd name="T4" fmla="*/ 33 w 55"/>
                <a:gd name="T5" fmla="*/ 3 h 37"/>
                <a:gd name="T6" fmla="*/ 39 w 55"/>
                <a:gd name="T7" fmla="*/ 4 h 37"/>
                <a:gd name="T8" fmla="*/ 44 w 55"/>
                <a:gd name="T9" fmla="*/ 4 h 37"/>
                <a:gd name="T10" fmla="*/ 46 w 55"/>
                <a:gd name="T11" fmla="*/ 6 h 37"/>
                <a:gd name="T12" fmla="*/ 54 w 55"/>
                <a:gd name="T13" fmla="*/ 11 h 37"/>
                <a:gd name="T14" fmla="*/ 42 w 55"/>
                <a:gd name="T15" fmla="*/ 14 h 37"/>
                <a:gd name="T16" fmla="*/ 40 w 55"/>
                <a:gd name="T17" fmla="*/ 17 h 37"/>
                <a:gd name="T18" fmla="*/ 37 w 55"/>
                <a:gd name="T19" fmla="*/ 15 h 37"/>
                <a:gd name="T20" fmla="*/ 36 w 55"/>
                <a:gd name="T21" fmla="*/ 17 h 37"/>
                <a:gd name="T22" fmla="*/ 37 w 55"/>
                <a:gd name="T23" fmla="*/ 18 h 37"/>
                <a:gd name="T24" fmla="*/ 35 w 55"/>
                <a:gd name="T25" fmla="*/ 20 h 37"/>
                <a:gd name="T26" fmla="*/ 35 w 55"/>
                <a:gd name="T27" fmla="*/ 22 h 37"/>
                <a:gd name="T28" fmla="*/ 32 w 55"/>
                <a:gd name="T29" fmla="*/ 22 h 37"/>
                <a:gd name="T30" fmla="*/ 29 w 55"/>
                <a:gd name="T31" fmla="*/ 25 h 37"/>
                <a:gd name="T32" fmla="*/ 29 w 55"/>
                <a:gd name="T33" fmla="*/ 31 h 37"/>
                <a:gd name="T34" fmla="*/ 12 w 55"/>
                <a:gd name="T35" fmla="*/ 35 h 37"/>
                <a:gd name="T36" fmla="*/ 0 w 55"/>
                <a:gd name="T37" fmla="*/ 27 h 37"/>
                <a:gd name="T38" fmla="*/ 4 w 55"/>
                <a:gd name="T39" fmla="*/ 24 h 37"/>
                <a:gd name="T40" fmla="*/ 5 w 55"/>
                <a:gd name="T41" fmla="*/ 21 h 37"/>
                <a:gd name="T42" fmla="*/ 4 w 55"/>
                <a:gd name="T43" fmla="*/ 15 h 37"/>
                <a:gd name="T44" fmla="*/ 7 w 55"/>
                <a:gd name="T45" fmla="*/ 14 h 37"/>
                <a:gd name="T46" fmla="*/ 9 w 55"/>
                <a:gd name="T47" fmla="*/ 8 h 37"/>
                <a:gd name="T48" fmla="*/ 7 w 55"/>
                <a:gd name="T49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55" h="37">
                  <a:moveTo>
                    <a:pt x="7" y="1"/>
                  </a:moveTo>
                  <a:cubicBezTo>
                    <a:pt x="15" y="2"/>
                    <a:pt x="24" y="0"/>
                    <a:pt x="30" y="3"/>
                  </a:cubicBezTo>
                  <a:cubicBezTo>
                    <a:pt x="31" y="3"/>
                    <a:pt x="33" y="2"/>
                    <a:pt x="33" y="3"/>
                  </a:cubicBezTo>
                  <a:cubicBezTo>
                    <a:pt x="35" y="4"/>
                    <a:pt x="37" y="3"/>
                    <a:pt x="39" y="4"/>
                  </a:cubicBezTo>
                  <a:cubicBezTo>
                    <a:pt x="41" y="7"/>
                    <a:pt x="39" y="3"/>
                    <a:pt x="44" y="4"/>
                  </a:cubicBezTo>
                  <a:cubicBezTo>
                    <a:pt x="45" y="4"/>
                    <a:pt x="45" y="6"/>
                    <a:pt x="46" y="6"/>
                  </a:cubicBezTo>
                  <a:cubicBezTo>
                    <a:pt x="47" y="6"/>
                    <a:pt x="55" y="8"/>
                    <a:pt x="54" y="11"/>
                  </a:cubicBezTo>
                  <a:cubicBezTo>
                    <a:pt x="50" y="12"/>
                    <a:pt x="45" y="13"/>
                    <a:pt x="42" y="14"/>
                  </a:cubicBezTo>
                  <a:cubicBezTo>
                    <a:pt x="40" y="15"/>
                    <a:pt x="41" y="16"/>
                    <a:pt x="40" y="17"/>
                  </a:cubicBezTo>
                  <a:cubicBezTo>
                    <a:pt x="40" y="17"/>
                    <a:pt x="38" y="15"/>
                    <a:pt x="37" y="15"/>
                  </a:cubicBezTo>
                  <a:cubicBezTo>
                    <a:pt x="38" y="15"/>
                    <a:pt x="36" y="18"/>
                    <a:pt x="36" y="17"/>
                  </a:cubicBezTo>
                  <a:cubicBezTo>
                    <a:pt x="36" y="18"/>
                    <a:pt x="37" y="19"/>
                    <a:pt x="37" y="18"/>
                  </a:cubicBezTo>
                  <a:cubicBezTo>
                    <a:pt x="37" y="20"/>
                    <a:pt x="35" y="19"/>
                    <a:pt x="35" y="20"/>
                  </a:cubicBezTo>
                  <a:cubicBezTo>
                    <a:pt x="34" y="20"/>
                    <a:pt x="35" y="22"/>
                    <a:pt x="35" y="22"/>
                  </a:cubicBezTo>
                  <a:cubicBezTo>
                    <a:pt x="34" y="23"/>
                    <a:pt x="32" y="22"/>
                    <a:pt x="32" y="22"/>
                  </a:cubicBezTo>
                  <a:cubicBezTo>
                    <a:pt x="31" y="23"/>
                    <a:pt x="31" y="25"/>
                    <a:pt x="29" y="25"/>
                  </a:cubicBezTo>
                  <a:cubicBezTo>
                    <a:pt x="29" y="31"/>
                    <a:pt x="29" y="31"/>
                    <a:pt x="29" y="31"/>
                  </a:cubicBezTo>
                  <a:cubicBezTo>
                    <a:pt x="22" y="31"/>
                    <a:pt x="23" y="37"/>
                    <a:pt x="12" y="35"/>
                  </a:cubicBezTo>
                  <a:cubicBezTo>
                    <a:pt x="14" y="27"/>
                    <a:pt x="5" y="29"/>
                    <a:pt x="0" y="27"/>
                  </a:cubicBezTo>
                  <a:cubicBezTo>
                    <a:pt x="0" y="25"/>
                    <a:pt x="3" y="25"/>
                    <a:pt x="4" y="24"/>
                  </a:cubicBezTo>
                  <a:cubicBezTo>
                    <a:pt x="4" y="24"/>
                    <a:pt x="1" y="20"/>
                    <a:pt x="5" y="21"/>
                  </a:cubicBezTo>
                  <a:cubicBezTo>
                    <a:pt x="5" y="19"/>
                    <a:pt x="3" y="18"/>
                    <a:pt x="4" y="15"/>
                  </a:cubicBezTo>
                  <a:cubicBezTo>
                    <a:pt x="6" y="17"/>
                    <a:pt x="6" y="16"/>
                    <a:pt x="7" y="14"/>
                  </a:cubicBezTo>
                  <a:cubicBezTo>
                    <a:pt x="7" y="12"/>
                    <a:pt x="9" y="12"/>
                    <a:pt x="9" y="8"/>
                  </a:cubicBezTo>
                  <a:cubicBezTo>
                    <a:pt x="10" y="4"/>
                    <a:pt x="5" y="7"/>
                    <a:pt x="7" y="1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/>
            <a:lstStyle/>
            <a:p>
              <a:pPr defTabSz="920750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08" name="Freeform 110"/>
            <p:cNvSpPr/>
            <p:nvPr/>
          </p:nvSpPr>
          <p:spPr bwMode="auto">
            <a:xfrm>
              <a:off x="2089150" y="1174750"/>
              <a:ext cx="46038" cy="33338"/>
            </a:xfrm>
            <a:custGeom>
              <a:avLst/>
              <a:gdLst>
                <a:gd name="T0" fmla="*/ 2 w 12"/>
                <a:gd name="T1" fmla="*/ 0 h 9"/>
                <a:gd name="T2" fmla="*/ 10 w 12"/>
                <a:gd name="T3" fmla="*/ 0 h 9"/>
                <a:gd name="T4" fmla="*/ 12 w 12"/>
                <a:gd name="T5" fmla="*/ 6 h 9"/>
                <a:gd name="T6" fmla="*/ 9 w 12"/>
                <a:gd name="T7" fmla="*/ 9 h 9"/>
                <a:gd name="T8" fmla="*/ 0 w 12"/>
                <a:gd name="T9" fmla="*/ 5 h 9"/>
                <a:gd name="T10" fmla="*/ 2 w 12"/>
                <a:gd name="T1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9">
                  <a:moveTo>
                    <a:pt x="2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10" y="3"/>
                    <a:pt x="12" y="3"/>
                    <a:pt x="12" y="6"/>
                  </a:cubicBezTo>
                  <a:cubicBezTo>
                    <a:pt x="9" y="5"/>
                    <a:pt x="9" y="7"/>
                    <a:pt x="9" y="9"/>
                  </a:cubicBezTo>
                  <a:cubicBezTo>
                    <a:pt x="7" y="7"/>
                    <a:pt x="5" y="4"/>
                    <a:pt x="0" y="5"/>
                  </a:cubicBezTo>
                  <a:cubicBezTo>
                    <a:pt x="1" y="3"/>
                    <a:pt x="2" y="2"/>
                    <a:pt x="2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/>
            <a:lstStyle/>
            <a:p>
              <a:pPr defTabSz="920750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09" name="Freeform 111"/>
            <p:cNvSpPr/>
            <p:nvPr/>
          </p:nvSpPr>
          <p:spPr bwMode="auto">
            <a:xfrm>
              <a:off x="2317750" y="1160462"/>
              <a:ext cx="106363" cy="74613"/>
            </a:xfrm>
            <a:custGeom>
              <a:avLst/>
              <a:gdLst>
                <a:gd name="T0" fmla="*/ 25 w 28"/>
                <a:gd name="T1" fmla="*/ 2 h 20"/>
                <a:gd name="T2" fmla="*/ 26 w 28"/>
                <a:gd name="T3" fmla="*/ 9 h 20"/>
                <a:gd name="T4" fmla="*/ 24 w 28"/>
                <a:gd name="T5" fmla="*/ 11 h 20"/>
                <a:gd name="T6" fmla="*/ 17 w 28"/>
                <a:gd name="T7" fmla="*/ 13 h 20"/>
                <a:gd name="T8" fmla="*/ 5 w 28"/>
                <a:gd name="T9" fmla="*/ 20 h 20"/>
                <a:gd name="T10" fmla="*/ 4 w 28"/>
                <a:gd name="T11" fmla="*/ 14 h 20"/>
                <a:gd name="T12" fmla="*/ 1 w 28"/>
                <a:gd name="T13" fmla="*/ 11 h 20"/>
                <a:gd name="T14" fmla="*/ 1 w 28"/>
                <a:gd name="T15" fmla="*/ 4 h 20"/>
                <a:gd name="T16" fmla="*/ 4 w 28"/>
                <a:gd name="T17" fmla="*/ 2 h 20"/>
                <a:gd name="T18" fmla="*/ 8 w 28"/>
                <a:gd name="T19" fmla="*/ 0 h 20"/>
                <a:gd name="T20" fmla="*/ 19 w 28"/>
                <a:gd name="T21" fmla="*/ 3 h 20"/>
                <a:gd name="T22" fmla="*/ 25 w 28"/>
                <a:gd name="T23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8" h="20">
                  <a:moveTo>
                    <a:pt x="25" y="2"/>
                  </a:moveTo>
                  <a:cubicBezTo>
                    <a:pt x="28" y="1"/>
                    <a:pt x="26" y="7"/>
                    <a:pt x="26" y="9"/>
                  </a:cubicBezTo>
                  <a:cubicBezTo>
                    <a:pt x="24" y="8"/>
                    <a:pt x="24" y="10"/>
                    <a:pt x="24" y="11"/>
                  </a:cubicBezTo>
                  <a:cubicBezTo>
                    <a:pt x="19" y="9"/>
                    <a:pt x="18" y="17"/>
                    <a:pt x="17" y="13"/>
                  </a:cubicBezTo>
                  <a:cubicBezTo>
                    <a:pt x="13" y="16"/>
                    <a:pt x="11" y="19"/>
                    <a:pt x="5" y="20"/>
                  </a:cubicBezTo>
                  <a:cubicBezTo>
                    <a:pt x="4" y="19"/>
                    <a:pt x="4" y="17"/>
                    <a:pt x="4" y="14"/>
                  </a:cubicBezTo>
                  <a:cubicBezTo>
                    <a:pt x="3" y="13"/>
                    <a:pt x="2" y="13"/>
                    <a:pt x="1" y="11"/>
                  </a:cubicBezTo>
                  <a:cubicBezTo>
                    <a:pt x="0" y="9"/>
                    <a:pt x="2" y="7"/>
                    <a:pt x="1" y="4"/>
                  </a:cubicBezTo>
                  <a:cubicBezTo>
                    <a:pt x="4" y="5"/>
                    <a:pt x="4" y="3"/>
                    <a:pt x="4" y="2"/>
                  </a:cubicBezTo>
                  <a:cubicBezTo>
                    <a:pt x="6" y="2"/>
                    <a:pt x="8" y="2"/>
                    <a:pt x="8" y="0"/>
                  </a:cubicBezTo>
                  <a:cubicBezTo>
                    <a:pt x="10" y="3"/>
                    <a:pt x="17" y="0"/>
                    <a:pt x="19" y="3"/>
                  </a:cubicBezTo>
                  <a:cubicBezTo>
                    <a:pt x="22" y="3"/>
                    <a:pt x="25" y="4"/>
                    <a:pt x="25" y="2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/>
            <a:lstStyle/>
            <a:p>
              <a:pPr defTabSz="920750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10" name="Freeform 112"/>
            <p:cNvSpPr/>
            <p:nvPr/>
          </p:nvSpPr>
          <p:spPr bwMode="auto">
            <a:xfrm>
              <a:off x="3852862" y="1449387"/>
              <a:ext cx="223838" cy="107950"/>
            </a:xfrm>
            <a:custGeom>
              <a:avLst/>
              <a:gdLst>
                <a:gd name="T0" fmla="*/ 44 w 60"/>
                <a:gd name="T1" fmla="*/ 0 h 29"/>
                <a:gd name="T2" fmla="*/ 49 w 60"/>
                <a:gd name="T3" fmla="*/ 3 h 29"/>
                <a:gd name="T4" fmla="*/ 54 w 60"/>
                <a:gd name="T5" fmla="*/ 5 h 29"/>
                <a:gd name="T6" fmla="*/ 52 w 60"/>
                <a:gd name="T7" fmla="*/ 7 h 29"/>
                <a:gd name="T8" fmla="*/ 59 w 60"/>
                <a:gd name="T9" fmla="*/ 12 h 29"/>
                <a:gd name="T10" fmla="*/ 55 w 60"/>
                <a:gd name="T11" fmla="*/ 20 h 29"/>
                <a:gd name="T12" fmla="*/ 51 w 60"/>
                <a:gd name="T13" fmla="*/ 21 h 29"/>
                <a:gd name="T14" fmla="*/ 45 w 60"/>
                <a:gd name="T15" fmla="*/ 24 h 29"/>
                <a:gd name="T16" fmla="*/ 41 w 60"/>
                <a:gd name="T17" fmla="*/ 26 h 29"/>
                <a:gd name="T18" fmla="*/ 38 w 60"/>
                <a:gd name="T19" fmla="*/ 27 h 29"/>
                <a:gd name="T20" fmla="*/ 21 w 60"/>
                <a:gd name="T21" fmla="*/ 28 h 29"/>
                <a:gd name="T22" fmla="*/ 20 w 60"/>
                <a:gd name="T23" fmla="*/ 27 h 29"/>
                <a:gd name="T24" fmla="*/ 14 w 60"/>
                <a:gd name="T25" fmla="*/ 24 h 29"/>
                <a:gd name="T26" fmla="*/ 12 w 60"/>
                <a:gd name="T27" fmla="*/ 23 h 29"/>
                <a:gd name="T28" fmla="*/ 14 w 60"/>
                <a:gd name="T29" fmla="*/ 21 h 29"/>
                <a:gd name="T30" fmla="*/ 10 w 60"/>
                <a:gd name="T31" fmla="*/ 19 h 29"/>
                <a:gd name="T32" fmla="*/ 10 w 60"/>
                <a:gd name="T33" fmla="*/ 10 h 29"/>
                <a:gd name="T34" fmla="*/ 2 w 60"/>
                <a:gd name="T35" fmla="*/ 12 h 29"/>
                <a:gd name="T36" fmla="*/ 5 w 60"/>
                <a:gd name="T37" fmla="*/ 6 h 29"/>
                <a:gd name="T38" fmla="*/ 16 w 60"/>
                <a:gd name="T39" fmla="*/ 6 h 29"/>
                <a:gd name="T40" fmla="*/ 17 w 60"/>
                <a:gd name="T41" fmla="*/ 12 h 29"/>
                <a:gd name="T42" fmla="*/ 21 w 60"/>
                <a:gd name="T43" fmla="*/ 6 h 29"/>
                <a:gd name="T44" fmla="*/ 30 w 60"/>
                <a:gd name="T45" fmla="*/ 9 h 29"/>
                <a:gd name="T46" fmla="*/ 33 w 60"/>
                <a:gd name="T47" fmla="*/ 6 h 29"/>
                <a:gd name="T48" fmla="*/ 41 w 60"/>
                <a:gd name="T49" fmla="*/ 5 h 29"/>
                <a:gd name="T50" fmla="*/ 44 w 60"/>
                <a:gd name="T51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60" h="29">
                  <a:moveTo>
                    <a:pt x="44" y="0"/>
                  </a:moveTo>
                  <a:cubicBezTo>
                    <a:pt x="45" y="1"/>
                    <a:pt x="47" y="2"/>
                    <a:pt x="49" y="3"/>
                  </a:cubicBezTo>
                  <a:cubicBezTo>
                    <a:pt x="50" y="3"/>
                    <a:pt x="53" y="4"/>
                    <a:pt x="54" y="5"/>
                  </a:cubicBezTo>
                  <a:cubicBezTo>
                    <a:pt x="54" y="5"/>
                    <a:pt x="52" y="7"/>
                    <a:pt x="52" y="7"/>
                  </a:cubicBezTo>
                  <a:cubicBezTo>
                    <a:pt x="52" y="10"/>
                    <a:pt x="56" y="13"/>
                    <a:pt x="59" y="12"/>
                  </a:cubicBezTo>
                  <a:cubicBezTo>
                    <a:pt x="60" y="15"/>
                    <a:pt x="59" y="17"/>
                    <a:pt x="55" y="20"/>
                  </a:cubicBezTo>
                  <a:cubicBezTo>
                    <a:pt x="54" y="21"/>
                    <a:pt x="52" y="21"/>
                    <a:pt x="51" y="21"/>
                  </a:cubicBezTo>
                  <a:cubicBezTo>
                    <a:pt x="48" y="23"/>
                    <a:pt x="49" y="23"/>
                    <a:pt x="45" y="24"/>
                  </a:cubicBezTo>
                  <a:cubicBezTo>
                    <a:pt x="45" y="24"/>
                    <a:pt x="41" y="25"/>
                    <a:pt x="41" y="26"/>
                  </a:cubicBezTo>
                  <a:cubicBezTo>
                    <a:pt x="40" y="27"/>
                    <a:pt x="40" y="27"/>
                    <a:pt x="38" y="27"/>
                  </a:cubicBezTo>
                  <a:cubicBezTo>
                    <a:pt x="37" y="27"/>
                    <a:pt x="26" y="29"/>
                    <a:pt x="21" y="28"/>
                  </a:cubicBezTo>
                  <a:cubicBezTo>
                    <a:pt x="21" y="28"/>
                    <a:pt x="21" y="27"/>
                    <a:pt x="20" y="27"/>
                  </a:cubicBezTo>
                  <a:cubicBezTo>
                    <a:pt x="18" y="27"/>
                    <a:pt x="17" y="24"/>
                    <a:pt x="14" y="24"/>
                  </a:cubicBezTo>
                  <a:cubicBezTo>
                    <a:pt x="13" y="24"/>
                    <a:pt x="13" y="23"/>
                    <a:pt x="12" y="23"/>
                  </a:cubicBezTo>
                  <a:cubicBezTo>
                    <a:pt x="12" y="21"/>
                    <a:pt x="13" y="22"/>
                    <a:pt x="14" y="21"/>
                  </a:cubicBezTo>
                  <a:cubicBezTo>
                    <a:pt x="14" y="20"/>
                    <a:pt x="11" y="20"/>
                    <a:pt x="10" y="19"/>
                  </a:cubicBezTo>
                  <a:cubicBezTo>
                    <a:pt x="9" y="16"/>
                    <a:pt x="11" y="14"/>
                    <a:pt x="10" y="10"/>
                  </a:cubicBezTo>
                  <a:cubicBezTo>
                    <a:pt x="5" y="9"/>
                    <a:pt x="5" y="15"/>
                    <a:pt x="2" y="12"/>
                  </a:cubicBezTo>
                  <a:cubicBezTo>
                    <a:pt x="0" y="7"/>
                    <a:pt x="6" y="10"/>
                    <a:pt x="5" y="6"/>
                  </a:cubicBezTo>
                  <a:cubicBezTo>
                    <a:pt x="10" y="7"/>
                    <a:pt x="9" y="6"/>
                    <a:pt x="16" y="6"/>
                  </a:cubicBezTo>
                  <a:cubicBezTo>
                    <a:pt x="17" y="9"/>
                    <a:pt x="20" y="9"/>
                    <a:pt x="17" y="12"/>
                  </a:cubicBezTo>
                  <a:cubicBezTo>
                    <a:pt x="21" y="12"/>
                    <a:pt x="22" y="10"/>
                    <a:pt x="21" y="6"/>
                  </a:cubicBezTo>
                  <a:cubicBezTo>
                    <a:pt x="22" y="9"/>
                    <a:pt x="34" y="3"/>
                    <a:pt x="30" y="9"/>
                  </a:cubicBezTo>
                  <a:cubicBezTo>
                    <a:pt x="33" y="10"/>
                    <a:pt x="32" y="6"/>
                    <a:pt x="33" y="6"/>
                  </a:cubicBezTo>
                  <a:cubicBezTo>
                    <a:pt x="35" y="5"/>
                    <a:pt x="38" y="5"/>
                    <a:pt x="41" y="5"/>
                  </a:cubicBezTo>
                  <a:cubicBezTo>
                    <a:pt x="43" y="4"/>
                    <a:pt x="44" y="3"/>
                    <a:pt x="44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/>
            <a:lstStyle/>
            <a:p>
              <a:pPr defTabSz="920750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11" name="Freeform 113"/>
            <p:cNvSpPr/>
            <p:nvPr/>
          </p:nvSpPr>
          <p:spPr bwMode="auto">
            <a:xfrm>
              <a:off x="2501900" y="1474787"/>
              <a:ext cx="134938" cy="98425"/>
            </a:xfrm>
            <a:custGeom>
              <a:avLst/>
              <a:gdLst>
                <a:gd name="T0" fmla="*/ 10 w 36"/>
                <a:gd name="T1" fmla="*/ 0 h 26"/>
                <a:gd name="T2" fmla="*/ 18 w 36"/>
                <a:gd name="T3" fmla="*/ 9 h 26"/>
                <a:gd name="T4" fmla="*/ 21 w 36"/>
                <a:gd name="T5" fmla="*/ 7 h 26"/>
                <a:gd name="T6" fmla="*/ 25 w 36"/>
                <a:gd name="T7" fmla="*/ 12 h 26"/>
                <a:gd name="T8" fmla="*/ 31 w 36"/>
                <a:gd name="T9" fmla="*/ 19 h 26"/>
                <a:gd name="T10" fmla="*/ 36 w 36"/>
                <a:gd name="T11" fmla="*/ 20 h 26"/>
                <a:gd name="T12" fmla="*/ 18 w 36"/>
                <a:gd name="T13" fmla="*/ 21 h 26"/>
                <a:gd name="T14" fmla="*/ 11 w 36"/>
                <a:gd name="T15" fmla="*/ 26 h 26"/>
                <a:gd name="T16" fmla="*/ 0 w 36"/>
                <a:gd name="T17" fmla="*/ 21 h 26"/>
                <a:gd name="T18" fmla="*/ 3 w 36"/>
                <a:gd name="T19" fmla="*/ 20 h 26"/>
                <a:gd name="T20" fmla="*/ 4 w 36"/>
                <a:gd name="T21" fmla="*/ 17 h 26"/>
                <a:gd name="T22" fmla="*/ 4 w 36"/>
                <a:gd name="T23" fmla="*/ 5 h 26"/>
                <a:gd name="T24" fmla="*/ 10 w 36"/>
                <a:gd name="T2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6" h="26">
                  <a:moveTo>
                    <a:pt x="10" y="0"/>
                  </a:moveTo>
                  <a:cubicBezTo>
                    <a:pt x="12" y="4"/>
                    <a:pt x="19" y="2"/>
                    <a:pt x="18" y="9"/>
                  </a:cubicBezTo>
                  <a:cubicBezTo>
                    <a:pt x="19" y="10"/>
                    <a:pt x="21" y="7"/>
                    <a:pt x="21" y="7"/>
                  </a:cubicBezTo>
                  <a:cubicBezTo>
                    <a:pt x="23" y="8"/>
                    <a:pt x="22" y="11"/>
                    <a:pt x="25" y="12"/>
                  </a:cubicBezTo>
                  <a:cubicBezTo>
                    <a:pt x="27" y="12"/>
                    <a:pt x="29" y="17"/>
                    <a:pt x="31" y="19"/>
                  </a:cubicBezTo>
                  <a:cubicBezTo>
                    <a:pt x="35" y="17"/>
                    <a:pt x="34" y="17"/>
                    <a:pt x="36" y="20"/>
                  </a:cubicBezTo>
                  <a:cubicBezTo>
                    <a:pt x="33" y="23"/>
                    <a:pt x="24" y="21"/>
                    <a:pt x="18" y="21"/>
                  </a:cubicBezTo>
                  <a:cubicBezTo>
                    <a:pt x="16" y="23"/>
                    <a:pt x="12" y="23"/>
                    <a:pt x="11" y="26"/>
                  </a:cubicBezTo>
                  <a:cubicBezTo>
                    <a:pt x="8" y="24"/>
                    <a:pt x="6" y="20"/>
                    <a:pt x="0" y="21"/>
                  </a:cubicBezTo>
                  <a:cubicBezTo>
                    <a:pt x="0" y="20"/>
                    <a:pt x="2" y="20"/>
                    <a:pt x="3" y="20"/>
                  </a:cubicBezTo>
                  <a:cubicBezTo>
                    <a:pt x="1" y="18"/>
                    <a:pt x="1" y="17"/>
                    <a:pt x="4" y="17"/>
                  </a:cubicBezTo>
                  <a:cubicBezTo>
                    <a:pt x="1" y="12"/>
                    <a:pt x="4" y="10"/>
                    <a:pt x="4" y="5"/>
                  </a:cubicBezTo>
                  <a:cubicBezTo>
                    <a:pt x="7" y="4"/>
                    <a:pt x="10" y="4"/>
                    <a:pt x="1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/>
            <a:lstStyle/>
            <a:p>
              <a:pPr defTabSz="920750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12" name="Freeform 114"/>
            <p:cNvSpPr/>
            <p:nvPr/>
          </p:nvSpPr>
          <p:spPr bwMode="auto">
            <a:xfrm>
              <a:off x="6416675" y="3027363"/>
              <a:ext cx="225425" cy="239713"/>
            </a:xfrm>
            <a:custGeom>
              <a:avLst/>
              <a:gdLst>
                <a:gd name="T0" fmla="*/ 5 w 60"/>
                <a:gd name="T1" fmla="*/ 9 h 64"/>
                <a:gd name="T2" fmla="*/ 2 w 60"/>
                <a:gd name="T3" fmla="*/ 7 h 64"/>
                <a:gd name="T4" fmla="*/ 0 w 60"/>
                <a:gd name="T5" fmla="*/ 3 h 64"/>
                <a:gd name="T6" fmla="*/ 11 w 60"/>
                <a:gd name="T7" fmla="*/ 2 h 64"/>
                <a:gd name="T8" fmla="*/ 16 w 60"/>
                <a:gd name="T9" fmla="*/ 4 h 64"/>
                <a:gd name="T10" fmla="*/ 16 w 60"/>
                <a:gd name="T11" fmla="*/ 7 h 64"/>
                <a:gd name="T12" fmla="*/ 19 w 60"/>
                <a:gd name="T13" fmla="*/ 10 h 64"/>
                <a:gd name="T14" fmla="*/ 25 w 60"/>
                <a:gd name="T15" fmla="*/ 13 h 64"/>
                <a:gd name="T16" fmla="*/ 35 w 60"/>
                <a:gd name="T17" fmla="*/ 21 h 64"/>
                <a:gd name="T18" fmla="*/ 37 w 60"/>
                <a:gd name="T19" fmla="*/ 25 h 64"/>
                <a:gd name="T20" fmla="*/ 42 w 60"/>
                <a:gd name="T21" fmla="*/ 27 h 64"/>
                <a:gd name="T22" fmla="*/ 44 w 60"/>
                <a:gd name="T23" fmla="*/ 30 h 64"/>
                <a:gd name="T24" fmla="*/ 44 w 60"/>
                <a:gd name="T25" fmla="*/ 32 h 64"/>
                <a:gd name="T26" fmla="*/ 47 w 60"/>
                <a:gd name="T27" fmla="*/ 35 h 64"/>
                <a:gd name="T28" fmla="*/ 51 w 60"/>
                <a:gd name="T29" fmla="*/ 39 h 64"/>
                <a:gd name="T30" fmla="*/ 54 w 60"/>
                <a:gd name="T31" fmla="*/ 42 h 64"/>
                <a:gd name="T32" fmla="*/ 57 w 60"/>
                <a:gd name="T33" fmla="*/ 49 h 64"/>
                <a:gd name="T34" fmla="*/ 58 w 60"/>
                <a:gd name="T35" fmla="*/ 55 h 64"/>
                <a:gd name="T36" fmla="*/ 60 w 60"/>
                <a:gd name="T37" fmla="*/ 59 h 64"/>
                <a:gd name="T38" fmla="*/ 53 w 60"/>
                <a:gd name="T39" fmla="*/ 61 h 64"/>
                <a:gd name="T40" fmla="*/ 47 w 60"/>
                <a:gd name="T41" fmla="*/ 61 h 64"/>
                <a:gd name="T42" fmla="*/ 47 w 60"/>
                <a:gd name="T43" fmla="*/ 58 h 64"/>
                <a:gd name="T44" fmla="*/ 44 w 60"/>
                <a:gd name="T45" fmla="*/ 58 h 64"/>
                <a:gd name="T46" fmla="*/ 37 w 60"/>
                <a:gd name="T47" fmla="*/ 52 h 64"/>
                <a:gd name="T48" fmla="*/ 39 w 60"/>
                <a:gd name="T49" fmla="*/ 49 h 64"/>
                <a:gd name="T50" fmla="*/ 37 w 60"/>
                <a:gd name="T51" fmla="*/ 49 h 64"/>
                <a:gd name="T52" fmla="*/ 36 w 60"/>
                <a:gd name="T53" fmla="*/ 46 h 64"/>
                <a:gd name="T54" fmla="*/ 33 w 60"/>
                <a:gd name="T55" fmla="*/ 46 h 64"/>
                <a:gd name="T56" fmla="*/ 28 w 60"/>
                <a:gd name="T57" fmla="*/ 41 h 64"/>
                <a:gd name="T58" fmla="*/ 25 w 60"/>
                <a:gd name="T59" fmla="*/ 31 h 64"/>
                <a:gd name="T60" fmla="*/ 23 w 60"/>
                <a:gd name="T61" fmla="*/ 34 h 64"/>
                <a:gd name="T62" fmla="*/ 21 w 60"/>
                <a:gd name="T63" fmla="*/ 27 h 64"/>
                <a:gd name="T64" fmla="*/ 18 w 60"/>
                <a:gd name="T65" fmla="*/ 24 h 64"/>
                <a:gd name="T66" fmla="*/ 15 w 60"/>
                <a:gd name="T67" fmla="*/ 23 h 64"/>
                <a:gd name="T68" fmla="*/ 14 w 60"/>
                <a:gd name="T69" fmla="*/ 17 h 64"/>
                <a:gd name="T70" fmla="*/ 9 w 60"/>
                <a:gd name="T71" fmla="*/ 14 h 64"/>
                <a:gd name="T72" fmla="*/ 7 w 60"/>
                <a:gd name="T73" fmla="*/ 11 h 64"/>
                <a:gd name="T74" fmla="*/ 5 w 60"/>
                <a:gd name="T75" fmla="*/ 9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0" h="64">
                  <a:moveTo>
                    <a:pt x="5" y="9"/>
                  </a:moveTo>
                  <a:cubicBezTo>
                    <a:pt x="5" y="7"/>
                    <a:pt x="3" y="8"/>
                    <a:pt x="2" y="7"/>
                  </a:cubicBezTo>
                  <a:cubicBezTo>
                    <a:pt x="1" y="6"/>
                    <a:pt x="2" y="3"/>
                    <a:pt x="0" y="3"/>
                  </a:cubicBezTo>
                  <a:cubicBezTo>
                    <a:pt x="3" y="0"/>
                    <a:pt x="6" y="4"/>
                    <a:pt x="11" y="2"/>
                  </a:cubicBezTo>
                  <a:cubicBezTo>
                    <a:pt x="10" y="5"/>
                    <a:pt x="15" y="3"/>
                    <a:pt x="16" y="4"/>
                  </a:cubicBezTo>
                  <a:cubicBezTo>
                    <a:pt x="17" y="5"/>
                    <a:pt x="16" y="7"/>
                    <a:pt x="16" y="7"/>
                  </a:cubicBezTo>
                  <a:cubicBezTo>
                    <a:pt x="18" y="8"/>
                    <a:pt x="20" y="7"/>
                    <a:pt x="19" y="10"/>
                  </a:cubicBezTo>
                  <a:cubicBezTo>
                    <a:pt x="23" y="9"/>
                    <a:pt x="22" y="13"/>
                    <a:pt x="25" y="13"/>
                  </a:cubicBezTo>
                  <a:cubicBezTo>
                    <a:pt x="27" y="13"/>
                    <a:pt x="31" y="21"/>
                    <a:pt x="35" y="21"/>
                  </a:cubicBezTo>
                  <a:cubicBezTo>
                    <a:pt x="38" y="21"/>
                    <a:pt x="36" y="24"/>
                    <a:pt x="37" y="25"/>
                  </a:cubicBezTo>
                  <a:cubicBezTo>
                    <a:pt x="38" y="26"/>
                    <a:pt x="41" y="26"/>
                    <a:pt x="42" y="27"/>
                  </a:cubicBezTo>
                  <a:cubicBezTo>
                    <a:pt x="42" y="27"/>
                    <a:pt x="44" y="29"/>
                    <a:pt x="44" y="30"/>
                  </a:cubicBezTo>
                  <a:cubicBezTo>
                    <a:pt x="45" y="30"/>
                    <a:pt x="44" y="32"/>
                    <a:pt x="44" y="32"/>
                  </a:cubicBezTo>
                  <a:cubicBezTo>
                    <a:pt x="45" y="33"/>
                    <a:pt x="46" y="34"/>
                    <a:pt x="47" y="35"/>
                  </a:cubicBezTo>
                  <a:cubicBezTo>
                    <a:pt x="48" y="36"/>
                    <a:pt x="49" y="39"/>
                    <a:pt x="51" y="39"/>
                  </a:cubicBezTo>
                  <a:cubicBezTo>
                    <a:pt x="52" y="40"/>
                    <a:pt x="54" y="42"/>
                    <a:pt x="54" y="42"/>
                  </a:cubicBezTo>
                  <a:cubicBezTo>
                    <a:pt x="56" y="44"/>
                    <a:pt x="55" y="49"/>
                    <a:pt x="57" y="49"/>
                  </a:cubicBezTo>
                  <a:cubicBezTo>
                    <a:pt x="59" y="49"/>
                    <a:pt x="59" y="53"/>
                    <a:pt x="58" y="55"/>
                  </a:cubicBezTo>
                  <a:cubicBezTo>
                    <a:pt x="58" y="57"/>
                    <a:pt x="55" y="59"/>
                    <a:pt x="60" y="59"/>
                  </a:cubicBezTo>
                  <a:cubicBezTo>
                    <a:pt x="59" y="64"/>
                    <a:pt x="55" y="61"/>
                    <a:pt x="53" y="61"/>
                  </a:cubicBezTo>
                  <a:cubicBezTo>
                    <a:pt x="51" y="60"/>
                    <a:pt x="49" y="61"/>
                    <a:pt x="47" y="61"/>
                  </a:cubicBezTo>
                  <a:cubicBezTo>
                    <a:pt x="47" y="60"/>
                    <a:pt x="48" y="58"/>
                    <a:pt x="47" y="58"/>
                  </a:cubicBezTo>
                  <a:cubicBezTo>
                    <a:pt x="47" y="57"/>
                    <a:pt x="45" y="58"/>
                    <a:pt x="44" y="58"/>
                  </a:cubicBezTo>
                  <a:cubicBezTo>
                    <a:pt x="43" y="57"/>
                    <a:pt x="41" y="52"/>
                    <a:pt x="37" y="52"/>
                  </a:cubicBezTo>
                  <a:cubicBezTo>
                    <a:pt x="38" y="51"/>
                    <a:pt x="39" y="51"/>
                    <a:pt x="39" y="49"/>
                  </a:cubicBezTo>
                  <a:cubicBezTo>
                    <a:pt x="39" y="48"/>
                    <a:pt x="37" y="49"/>
                    <a:pt x="37" y="49"/>
                  </a:cubicBezTo>
                  <a:cubicBezTo>
                    <a:pt x="36" y="50"/>
                    <a:pt x="37" y="47"/>
                    <a:pt x="36" y="46"/>
                  </a:cubicBezTo>
                  <a:cubicBezTo>
                    <a:pt x="35" y="46"/>
                    <a:pt x="34" y="47"/>
                    <a:pt x="33" y="46"/>
                  </a:cubicBezTo>
                  <a:cubicBezTo>
                    <a:pt x="31" y="45"/>
                    <a:pt x="31" y="41"/>
                    <a:pt x="28" y="41"/>
                  </a:cubicBezTo>
                  <a:cubicBezTo>
                    <a:pt x="29" y="35"/>
                    <a:pt x="25" y="35"/>
                    <a:pt x="25" y="31"/>
                  </a:cubicBezTo>
                  <a:cubicBezTo>
                    <a:pt x="23" y="31"/>
                    <a:pt x="24" y="33"/>
                    <a:pt x="23" y="34"/>
                  </a:cubicBezTo>
                  <a:cubicBezTo>
                    <a:pt x="21" y="32"/>
                    <a:pt x="22" y="29"/>
                    <a:pt x="21" y="27"/>
                  </a:cubicBezTo>
                  <a:cubicBezTo>
                    <a:pt x="20" y="26"/>
                    <a:pt x="18" y="25"/>
                    <a:pt x="18" y="24"/>
                  </a:cubicBezTo>
                  <a:cubicBezTo>
                    <a:pt x="17" y="24"/>
                    <a:pt x="17" y="22"/>
                    <a:pt x="15" y="23"/>
                  </a:cubicBezTo>
                  <a:cubicBezTo>
                    <a:pt x="16" y="20"/>
                    <a:pt x="14" y="19"/>
                    <a:pt x="14" y="17"/>
                  </a:cubicBezTo>
                  <a:cubicBezTo>
                    <a:pt x="13" y="15"/>
                    <a:pt x="11" y="15"/>
                    <a:pt x="9" y="14"/>
                  </a:cubicBezTo>
                  <a:cubicBezTo>
                    <a:pt x="9" y="14"/>
                    <a:pt x="6" y="11"/>
                    <a:pt x="7" y="11"/>
                  </a:cubicBezTo>
                  <a:cubicBezTo>
                    <a:pt x="6" y="9"/>
                    <a:pt x="10" y="6"/>
                    <a:pt x="5" y="9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/>
            <a:lstStyle/>
            <a:p>
              <a:pPr defTabSz="920750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13" name="Freeform 115"/>
            <p:cNvSpPr/>
            <p:nvPr/>
          </p:nvSpPr>
          <p:spPr bwMode="auto">
            <a:xfrm>
              <a:off x="5299075" y="3403600"/>
              <a:ext cx="161925" cy="295275"/>
            </a:xfrm>
            <a:custGeom>
              <a:avLst/>
              <a:gdLst>
                <a:gd name="T0" fmla="*/ 32 w 43"/>
                <a:gd name="T1" fmla="*/ 0 h 79"/>
                <a:gd name="T2" fmla="*/ 38 w 43"/>
                <a:gd name="T3" fmla="*/ 1 h 79"/>
                <a:gd name="T4" fmla="*/ 35 w 43"/>
                <a:gd name="T5" fmla="*/ 26 h 79"/>
                <a:gd name="T6" fmla="*/ 32 w 43"/>
                <a:gd name="T7" fmla="*/ 43 h 79"/>
                <a:gd name="T8" fmla="*/ 28 w 43"/>
                <a:gd name="T9" fmla="*/ 50 h 79"/>
                <a:gd name="T10" fmla="*/ 27 w 43"/>
                <a:gd name="T11" fmla="*/ 59 h 79"/>
                <a:gd name="T12" fmla="*/ 27 w 43"/>
                <a:gd name="T13" fmla="*/ 62 h 79"/>
                <a:gd name="T14" fmla="*/ 24 w 43"/>
                <a:gd name="T15" fmla="*/ 63 h 79"/>
                <a:gd name="T16" fmla="*/ 23 w 43"/>
                <a:gd name="T17" fmla="*/ 71 h 79"/>
                <a:gd name="T18" fmla="*/ 21 w 43"/>
                <a:gd name="T19" fmla="*/ 73 h 79"/>
                <a:gd name="T20" fmla="*/ 20 w 43"/>
                <a:gd name="T21" fmla="*/ 77 h 79"/>
                <a:gd name="T22" fmla="*/ 6 w 43"/>
                <a:gd name="T23" fmla="*/ 78 h 79"/>
                <a:gd name="T24" fmla="*/ 4 w 43"/>
                <a:gd name="T25" fmla="*/ 71 h 79"/>
                <a:gd name="T26" fmla="*/ 3 w 43"/>
                <a:gd name="T27" fmla="*/ 69 h 79"/>
                <a:gd name="T28" fmla="*/ 0 w 43"/>
                <a:gd name="T29" fmla="*/ 67 h 79"/>
                <a:gd name="T30" fmla="*/ 0 w 43"/>
                <a:gd name="T31" fmla="*/ 62 h 79"/>
                <a:gd name="T32" fmla="*/ 2 w 43"/>
                <a:gd name="T33" fmla="*/ 60 h 79"/>
                <a:gd name="T34" fmla="*/ 0 w 43"/>
                <a:gd name="T35" fmla="*/ 59 h 79"/>
                <a:gd name="T36" fmla="*/ 3 w 43"/>
                <a:gd name="T37" fmla="*/ 53 h 79"/>
                <a:gd name="T38" fmla="*/ 3 w 43"/>
                <a:gd name="T39" fmla="*/ 50 h 79"/>
                <a:gd name="T40" fmla="*/ 6 w 43"/>
                <a:gd name="T41" fmla="*/ 49 h 79"/>
                <a:gd name="T42" fmla="*/ 9 w 43"/>
                <a:gd name="T43" fmla="*/ 42 h 79"/>
                <a:gd name="T44" fmla="*/ 6 w 43"/>
                <a:gd name="T45" fmla="*/ 38 h 79"/>
                <a:gd name="T46" fmla="*/ 6 w 43"/>
                <a:gd name="T47" fmla="*/ 29 h 79"/>
                <a:gd name="T48" fmla="*/ 9 w 43"/>
                <a:gd name="T49" fmla="*/ 26 h 79"/>
                <a:gd name="T50" fmla="*/ 13 w 43"/>
                <a:gd name="T51" fmla="*/ 24 h 79"/>
                <a:gd name="T52" fmla="*/ 20 w 43"/>
                <a:gd name="T53" fmla="*/ 18 h 79"/>
                <a:gd name="T54" fmla="*/ 24 w 43"/>
                <a:gd name="T55" fmla="*/ 19 h 79"/>
                <a:gd name="T56" fmla="*/ 25 w 43"/>
                <a:gd name="T57" fmla="*/ 11 h 79"/>
                <a:gd name="T58" fmla="*/ 30 w 43"/>
                <a:gd name="T59" fmla="*/ 10 h 79"/>
                <a:gd name="T60" fmla="*/ 32 w 43"/>
                <a:gd name="T61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3" h="79">
                  <a:moveTo>
                    <a:pt x="32" y="0"/>
                  </a:moveTo>
                  <a:cubicBezTo>
                    <a:pt x="34" y="1"/>
                    <a:pt x="36" y="1"/>
                    <a:pt x="38" y="1"/>
                  </a:cubicBezTo>
                  <a:cubicBezTo>
                    <a:pt x="36" y="8"/>
                    <a:pt x="43" y="21"/>
                    <a:pt x="35" y="26"/>
                  </a:cubicBezTo>
                  <a:cubicBezTo>
                    <a:pt x="35" y="33"/>
                    <a:pt x="34" y="38"/>
                    <a:pt x="32" y="43"/>
                  </a:cubicBezTo>
                  <a:cubicBezTo>
                    <a:pt x="32" y="46"/>
                    <a:pt x="31" y="50"/>
                    <a:pt x="28" y="50"/>
                  </a:cubicBezTo>
                  <a:cubicBezTo>
                    <a:pt x="29" y="54"/>
                    <a:pt x="27" y="56"/>
                    <a:pt x="27" y="59"/>
                  </a:cubicBezTo>
                  <a:cubicBezTo>
                    <a:pt x="27" y="59"/>
                    <a:pt x="27" y="61"/>
                    <a:pt x="27" y="62"/>
                  </a:cubicBezTo>
                  <a:cubicBezTo>
                    <a:pt x="27" y="62"/>
                    <a:pt x="24" y="63"/>
                    <a:pt x="24" y="63"/>
                  </a:cubicBezTo>
                  <a:cubicBezTo>
                    <a:pt x="23" y="65"/>
                    <a:pt x="24" y="68"/>
                    <a:pt x="23" y="71"/>
                  </a:cubicBezTo>
                  <a:cubicBezTo>
                    <a:pt x="22" y="72"/>
                    <a:pt x="21" y="71"/>
                    <a:pt x="21" y="73"/>
                  </a:cubicBezTo>
                  <a:cubicBezTo>
                    <a:pt x="21" y="74"/>
                    <a:pt x="19" y="75"/>
                    <a:pt x="20" y="77"/>
                  </a:cubicBezTo>
                  <a:cubicBezTo>
                    <a:pt x="16" y="78"/>
                    <a:pt x="11" y="79"/>
                    <a:pt x="6" y="78"/>
                  </a:cubicBezTo>
                  <a:cubicBezTo>
                    <a:pt x="6" y="75"/>
                    <a:pt x="3" y="75"/>
                    <a:pt x="4" y="71"/>
                  </a:cubicBezTo>
                  <a:cubicBezTo>
                    <a:pt x="3" y="71"/>
                    <a:pt x="3" y="70"/>
                    <a:pt x="3" y="69"/>
                  </a:cubicBezTo>
                  <a:cubicBezTo>
                    <a:pt x="1" y="69"/>
                    <a:pt x="0" y="68"/>
                    <a:pt x="0" y="67"/>
                  </a:cubicBezTo>
                  <a:cubicBezTo>
                    <a:pt x="0" y="65"/>
                    <a:pt x="0" y="63"/>
                    <a:pt x="0" y="62"/>
                  </a:cubicBezTo>
                  <a:cubicBezTo>
                    <a:pt x="0" y="60"/>
                    <a:pt x="1" y="61"/>
                    <a:pt x="2" y="60"/>
                  </a:cubicBezTo>
                  <a:cubicBezTo>
                    <a:pt x="2" y="59"/>
                    <a:pt x="0" y="59"/>
                    <a:pt x="0" y="59"/>
                  </a:cubicBezTo>
                  <a:cubicBezTo>
                    <a:pt x="1" y="56"/>
                    <a:pt x="2" y="55"/>
                    <a:pt x="3" y="53"/>
                  </a:cubicBezTo>
                  <a:cubicBezTo>
                    <a:pt x="3" y="53"/>
                    <a:pt x="3" y="51"/>
                    <a:pt x="3" y="50"/>
                  </a:cubicBezTo>
                  <a:cubicBezTo>
                    <a:pt x="3" y="50"/>
                    <a:pt x="6" y="49"/>
                    <a:pt x="6" y="49"/>
                  </a:cubicBezTo>
                  <a:cubicBezTo>
                    <a:pt x="6" y="47"/>
                    <a:pt x="4" y="37"/>
                    <a:pt x="9" y="42"/>
                  </a:cubicBezTo>
                  <a:cubicBezTo>
                    <a:pt x="9" y="39"/>
                    <a:pt x="6" y="40"/>
                    <a:pt x="6" y="38"/>
                  </a:cubicBezTo>
                  <a:cubicBezTo>
                    <a:pt x="6" y="29"/>
                    <a:pt x="6" y="29"/>
                    <a:pt x="6" y="29"/>
                  </a:cubicBezTo>
                  <a:cubicBezTo>
                    <a:pt x="8" y="30"/>
                    <a:pt x="8" y="28"/>
                    <a:pt x="9" y="26"/>
                  </a:cubicBezTo>
                  <a:cubicBezTo>
                    <a:pt x="11" y="27"/>
                    <a:pt x="12" y="24"/>
                    <a:pt x="13" y="24"/>
                  </a:cubicBezTo>
                  <a:cubicBezTo>
                    <a:pt x="15" y="23"/>
                    <a:pt x="21" y="24"/>
                    <a:pt x="20" y="18"/>
                  </a:cubicBezTo>
                  <a:cubicBezTo>
                    <a:pt x="22" y="18"/>
                    <a:pt x="22" y="19"/>
                    <a:pt x="24" y="19"/>
                  </a:cubicBezTo>
                  <a:cubicBezTo>
                    <a:pt x="23" y="15"/>
                    <a:pt x="25" y="14"/>
                    <a:pt x="25" y="11"/>
                  </a:cubicBezTo>
                  <a:cubicBezTo>
                    <a:pt x="30" y="13"/>
                    <a:pt x="28" y="2"/>
                    <a:pt x="30" y="10"/>
                  </a:cubicBezTo>
                  <a:cubicBezTo>
                    <a:pt x="34" y="8"/>
                    <a:pt x="30" y="2"/>
                    <a:pt x="32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/>
            <a:lstStyle/>
            <a:p>
              <a:pPr defTabSz="920750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14" name="Freeform 116"/>
            <p:cNvSpPr/>
            <p:nvPr/>
          </p:nvSpPr>
          <p:spPr bwMode="auto">
            <a:xfrm>
              <a:off x="6796087" y="3387725"/>
              <a:ext cx="866775" cy="633413"/>
            </a:xfrm>
            <a:custGeom>
              <a:avLst/>
              <a:gdLst>
                <a:gd name="T0" fmla="*/ 134 w 231"/>
                <a:gd name="T1" fmla="*/ 14 h 169"/>
                <a:gd name="T2" fmla="*/ 129 w 231"/>
                <a:gd name="T3" fmla="*/ 16 h 169"/>
                <a:gd name="T4" fmla="*/ 136 w 231"/>
                <a:gd name="T5" fmla="*/ 25 h 169"/>
                <a:gd name="T6" fmla="*/ 155 w 231"/>
                <a:gd name="T7" fmla="*/ 36 h 169"/>
                <a:gd name="T8" fmla="*/ 161 w 231"/>
                <a:gd name="T9" fmla="*/ 28 h 169"/>
                <a:gd name="T10" fmla="*/ 162 w 231"/>
                <a:gd name="T11" fmla="*/ 22 h 169"/>
                <a:gd name="T12" fmla="*/ 164 w 231"/>
                <a:gd name="T13" fmla="*/ 9 h 169"/>
                <a:gd name="T14" fmla="*/ 168 w 231"/>
                <a:gd name="T15" fmla="*/ 2 h 169"/>
                <a:gd name="T16" fmla="*/ 172 w 231"/>
                <a:gd name="T17" fmla="*/ 8 h 169"/>
                <a:gd name="T18" fmla="*/ 179 w 231"/>
                <a:gd name="T19" fmla="*/ 22 h 169"/>
                <a:gd name="T20" fmla="*/ 186 w 231"/>
                <a:gd name="T21" fmla="*/ 32 h 169"/>
                <a:gd name="T22" fmla="*/ 193 w 231"/>
                <a:gd name="T23" fmla="*/ 42 h 169"/>
                <a:gd name="T24" fmla="*/ 197 w 231"/>
                <a:gd name="T25" fmla="*/ 53 h 169"/>
                <a:gd name="T26" fmla="*/ 202 w 231"/>
                <a:gd name="T27" fmla="*/ 56 h 169"/>
                <a:gd name="T28" fmla="*/ 210 w 231"/>
                <a:gd name="T29" fmla="*/ 61 h 169"/>
                <a:gd name="T30" fmla="*/ 217 w 231"/>
                <a:gd name="T31" fmla="*/ 75 h 169"/>
                <a:gd name="T32" fmla="*/ 220 w 231"/>
                <a:gd name="T33" fmla="*/ 78 h 169"/>
                <a:gd name="T34" fmla="*/ 228 w 231"/>
                <a:gd name="T35" fmla="*/ 84 h 169"/>
                <a:gd name="T36" fmla="*/ 231 w 231"/>
                <a:gd name="T37" fmla="*/ 108 h 169"/>
                <a:gd name="T38" fmla="*/ 227 w 231"/>
                <a:gd name="T39" fmla="*/ 119 h 169"/>
                <a:gd name="T40" fmla="*/ 227 w 231"/>
                <a:gd name="T41" fmla="*/ 123 h 169"/>
                <a:gd name="T42" fmla="*/ 224 w 231"/>
                <a:gd name="T43" fmla="*/ 131 h 169"/>
                <a:gd name="T44" fmla="*/ 216 w 231"/>
                <a:gd name="T45" fmla="*/ 138 h 169"/>
                <a:gd name="T46" fmla="*/ 209 w 231"/>
                <a:gd name="T47" fmla="*/ 159 h 169"/>
                <a:gd name="T48" fmla="*/ 196 w 231"/>
                <a:gd name="T49" fmla="*/ 165 h 169"/>
                <a:gd name="T50" fmla="*/ 190 w 231"/>
                <a:gd name="T51" fmla="*/ 169 h 169"/>
                <a:gd name="T52" fmla="*/ 179 w 231"/>
                <a:gd name="T53" fmla="*/ 167 h 169"/>
                <a:gd name="T54" fmla="*/ 154 w 231"/>
                <a:gd name="T55" fmla="*/ 162 h 169"/>
                <a:gd name="T56" fmla="*/ 152 w 231"/>
                <a:gd name="T57" fmla="*/ 154 h 169"/>
                <a:gd name="T58" fmla="*/ 151 w 231"/>
                <a:gd name="T59" fmla="*/ 150 h 169"/>
                <a:gd name="T60" fmla="*/ 140 w 231"/>
                <a:gd name="T61" fmla="*/ 141 h 169"/>
                <a:gd name="T62" fmla="*/ 134 w 231"/>
                <a:gd name="T63" fmla="*/ 134 h 169"/>
                <a:gd name="T64" fmla="*/ 123 w 231"/>
                <a:gd name="T65" fmla="*/ 130 h 169"/>
                <a:gd name="T66" fmla="*/ 117 w 231"/>
                <a:gd name="T67" fmla="*/ 127 h 169"/>
                <a:gd name="T68" fmla="*/ 91 w 231"/>
                <a:gd name="T69" fmla="*/ 122 h 169"/>
                <a:gd name="T70" fmla="*/ 77 w 231"/>
                <a:gd name="T71" fmla="*/ 126 h 169"/>
                <a:gd name="T72" fmla="*/ 71 w 231"/>
                <a:gd name="T73" fmla="*/ 129 h 169"/>
                <a:gd name="T74" fmla="*/ 67 w 231"/>
                <a:gd name="T75" fmla="*/ 133 h 169"/>
                <a:gd name="T76" fmla="*/ 64 w 231"/>
                <a:gd name="T77" fmla="*/ 133 h 169"/>
                <a:gd name="T78" fmla="*/ 39 w 231"/>
                <a:gd name="T79" fmla="*/ 137 h 169"/>
                <a:gd name="T80" fmla="*/ 35 w 231"/>
                <a:gd name="T81" fmla="*/ 140 h 169"/>
                <a:gd name="T82" fmla="*/ 11 w 231"/>
                <a:gd name="T83" fmla="*/ 144 h 169"/>
                <a:gd name="T84" fmla="*/ 14 w 231"/>
                <a:gd name="T85" fmla="*/ 129 h 169"/>
                <a:gd name="T86" fmla="*/ 11 w 231"/>
                <a:gd name="T87" fmla="*/ 120 h 169"/>
                <a:gd name="T88" fmla="*/ 11 w 231"/>
                <a:gd name="T89" fmla="*/ 115 h 169"/>
                <a:gd name="T90" fmla="*/ 7 w 231"/>
                <a:gd name="T91" fmla="*/ 106 h 169"/>
                <a:gd name="T92" fmla="*/ 5 w 231"/>
                <a:gd name="T93" fmla="*/ 99 h 169"/>
                <a:gd name="T94" fmla="*/ 2 w 231"/>
                <a:gd name="T95" fmla="*/ 91 h 169"/>
                <a:gd name="T96" fmla="*/ 4 w 231"/>
                <a:gd name="T97" fmla="*/ 84 h 169"/>
                <a:gd name="T98" fmla="*/ 4 w 231"/>
                <a:gd name="T99" fmla="*/ 66 h 169"/>
                <a:gd name="T100" fmla="*/ 19 w 231"/>
                <a:gd name="T101" fmla="*/ 56 h 169"/>
                <a:gd name="T102" fmla="*/ 37 w 231"/>
                <a:gd name="T103" fmla="*/ 52 h 169"/>
                <a:gd name="T104" fmla="*/ 47 w 231"/>
                <a:gd name="T105" fmla="*/ 47 h 169"/>
                <a:gd name="T106" fmla="*/ 51 w 231"/>
                <a:gd name="T107" fmla="*/ 32 h 169"/>
                <a:gd name="T108" fmla="*/ 64 w 231"/>
                <a:gd name="T109" fmla="*/ 32 h 169"/>
                <a:gd name="T110" fmla="*/ 67 w 231"/>
                <a:gd name="T111" fmla="*/ 22 h 169"/>
                <a:gd name="T112" fmla="*/ 78 w 231"/>
                <a:gd name="T113" fmla="*/ 15 h 169"/>
                <a:gd name="T114" fmla="*/ 87 w 231"/>
                <a:gd name="T115" fmla="*/ 19 h 169"/>
                <a:gd name="T116" fmla="*/ 89 w 231"/>
                <a:gd name="T117" fmla="*/ 21 h 169"/>
                <a:gd name="T118" fmla="*/ 92 w 231"/>
                <a:gd name="T119" fmla="*/ 18 h 169"/>
                <a:gd name="T120" fmla="*/ 102 w 231"/>
                <a:gd name="T121" fmla="*/ 9 h 169"/>
                <a:gd name="T122" fmla="*/ 109 w 231"/>
                <a:gd name="T123" fmla="*/ 7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31" h="169">
                  <a:moveTo>
                    <a:pt x="134" y="7"/>
                  </a:moveTo>
                  <a:cubicBezTo>
                    <a:pt x="134" y="14"/>
                    <a:pt x="134" y="14"/>
                    <a:pt x="134" y="14"/>
                  </a:cubicBezTo>
                  <a:cubicBezTo>
                    <a:pt x="130" y="14"/>
                    <a:pt x="130" y="14"/>
                    <a:pt x="130" y="14"/>
                  </a:cubicBezTo>
                  <a:cubicBezTo>
                    <a:pt x="132" y="15"/>
                    <a:pt x="131" y="16"/>
                    <a:pt x="129" y="16"/>
                  </a:cubicBezTo>
                  <a:cubicBezTo>
                    <a:pt x="131" y="19"/>
                    <a:pt x="128" y="18"/>
                    <a:pt x="129" y="22"/>
                  </a:cubicBezTo>
                  <a:cubicBezTo>
                    <a:pt x="130" y="24"/>
                    <a:pt x="132" y="25"/>
                    <a:pt x="136" y="25"/>
                  </a:cubicBezTo>
                  <a:cubicBezTo>
                    <a:pt x="136" y="31"/>
                    <a:pt x="145" y="29"/>
                    <a:pt x="145" y="35"/>
                  </a:cubicBezTo>
                  <a:cubicBezTo>
                    <a:pt x="149" y="35"/>
                    <a:pt x="153" y="34"/>
                    <a:pt x="155" y="36"/>
                  </a:cubicBezTo>
                  <a:cubicBezTo>
                    <a:pt x="158" y="35"/>
                    <a:pt x="155" y="30"/>
                    <a:pt x="161" y="32"/>
                  </a:cubicBezTo>
                  <a:cubicBezTo>
                    <a:pt x="160" y="31"/>
                    <a:pt x="159" y="28"/>
                    <a:pt x="161" y="28"/>
                  </a:cubicBezTo>
                  <a:cubicBezTo>
                    <a:pt x="163" y="28"/>
                    <a:pt x="161" y="25"/>
                    <a:pt x="161" y="23"/>
                  </a:cubicBezTo>
                  <a:cubicBezTo>
                    <a:pt x="161" y="23"/>
                    <a:pt x="162" y="23"/>
                    <a:pt x="162" y="22"/>
                  </a:cubicBezTo>
                  <a:cubicBezTo>
                    <a:pt x="162" y="21"/>
                    <a:pt x="164" y="19"/>
                    <a:pt x="164" y="16"/>
                  </a:cubicBezTo>
                  <a:cubicBezTo>
                    <a:pt x="163" y="15"/>
                    <a:pt x="162" y="14"/>
                    <a:pt x="164" y="9"/>
                  </a:cubicBezTo>
                  <a:cubicBezTo>
                    <a:pt x="164" y="9"/>
                    <a:pt x="166" y="10"/>
                    <a:pt x="167" y="9"/>
                  </a:cubicBezTo>
                  <a:cubicBezTo>
                    <a:pt x="168" y="8"/>
                    <a:pt x="167" y="4"/>
                    <a:pt x="168" y="2"/>
                  </a:cubicBezTo>
                  <a:cubicBezTo>
                    <a:pt x="171" y="2"/>
                    <a:pt x="169" y="7"/>
                    <a:pt x="171" y="8"/>
                  </a:cubicBezTo>
                  <a:cubicBezTo>
                    <a:pt x="171" y="8"/>
                    <a:pt x="172" y="8"/>
                    <a:pt x="172" y="8"/>
                  </a:cubicBezTo>
                  <a:cubicBezTo>
                    <a:pt x="173" y="10"/>
                    <a:pt x="174" y="13"/>
                    <a:pt x="175" y="15"/>
                  </a:cubicBezTo>
                  <a:cubicBezTo>
                    <a:pt x="176" y="17"/>
                    <a:pt x="179" y="19"/>
                    <a:pt x="179" y="22"/>
                  </a:cubicBezTo>
                  <a:cubicBezTo>
                    <a:pt x="183" y="18"/>
                    <a:pt x="180" y="24"/>
                    <a:pt x="185" y="23"/>
                  </a:cubicBezTo>
                  <a:cubicBezTo>
                    <a:pt x="185" y="26"/>
                    <a:pt x="184" y="30"/>
                    <a:pt x="186" y="32"/>
                  </a:cubicBezTo>
                  <a:cubicBezTo>
                    <a:pt x="188" y="34"/>
                    <a:pt x="186" y="37"/>
                    <a:pt x="188" y="42"/>
                  </a:cubicBezTo>
                  <a:cubicBezTo>
                    <a:pt x="191" y="37"/>
                    <a:pt x="188" y="41"/>
                    <a:pt x="193" y="42"/>
                  </a:cubicBezTo>
                  <a:cubicBezTo>
                    <a:pt x="194" y="44"/>
                    <a:pt x="192" y="44"/>
                    <a:pt x="192" y="46"/>
                  </a:cubicBezTo>
                  <a:cubicBezTo>
                    <a:pt x="194" y="48"/>
                    <a:pt x="198" y="48"/>
                    <a:pt x="197" y="53"/>
                  </a:cubicBezTo>
                  <a:cubicBezTo>
                    <a:pt x="198" y="53"/>
                    <a:pt x="201" y="52"/>
                    <a:pt x="202" y="53"/>
                  </a:cubicBezTo>
                  <a:cubicBezTo>
                    <a:pt x="202" y="53"/>
                    <a:pt x="201" y="55"/>
                    <a:pt x="202" y="56"/>
                  </a:cubicBezTo>
                  <a:cubicBezTo>
                    <a:pt x="202" y="56"/>
                    <a:pt x="204" y="55"/>
                    <a:pt x="204" y="56"/>
                  </a:cubicBezTo>
                  <a:cubicBezTo>
                    <a:pt x="206" y="58"/>
                    <a:pt x="206" y="62"/>
                    <a:pt x="210" y="61"/>
                  </a:cubicBezTo>
                  <a:cubicBezTo>
                    <a:pt x="210" y="65"/>
                    <a:pt x="213" y="69"/>
                    <a:pt x="214" y="71"/>
                  </a:cubicBezTo>
                  <a:cubicBezTo>
                    <a:pt x="215" y="72"/>
                    <a:pt x="216" y="74"/>
                    <a:pt x="217" y="75"/>
                  </a:cubicBezTo>
                  <a:cubicBezTo>
                    <a:pt x="217" y="76"/>
                    <a:pt x="219" y="75"/>
                    <a:pt x="220" y="75"/>
                  </a:cubicBezTo>
                  <a:cubicBezTo>
                    <a:pt x="220" y="76"/>
                    <a:pt x="219" y="78"/>
                    <a:pt x="220" y="78"/>
                  </a:cubicBezTo>
                  <a:cubicBezTo>
                    <a:pt x="221" y="79"/>
                    <a:pt x="223" y="79"/>
                    <a:pt x="223" y="78"/>
                  </a:cubicBezTo>
                  <a:cubicBezTo>
                    <a:pt x="226" y="81"/>
                    <a:pt x="223" y="85"/>
                    <a:pt x="228" y="84"/>
                  </a:cubicBezTo>
                  <a:cubicBezTo>
                    <a:pt x="225" y="88"/>
                    <a:pt x="229" y="93"/>
                    <a:pt x="230" y="99"/>
                  </a:cubicBezTo>
                  <a:cubicBezTo>
                    <a:pt x="230" y="102"/>
                    <a:pt x="228" y="106"/>
                    <a:pt x="231" y="108"/>
                  </a:cubicBezTo>
                  <a:cubicBezTo>
                    <a:pt x="228" y="110"/>
                    <a:pt x="229" y="112"/>
                    <a:pt x="228" y="117"/>
                  </a:cubicBezTo>
                  <a:cubicBezTo>
                    <a:pt x="228" y="117"/>
                    <a:pt x="226" y="118"/>
                    <a:pt x="227" y="119"/>
                  </a:cubicBezTo>
                  <a:cubicBezTo>
                    <a:pt x="227" y="119"/>
                    <a:pt x="228" y="119"/>
                    <a:pt x="228" y="119"/>
                  </a:cubicBezTo>
                  <a:cubicBezTo>
                    <a:pt x="228" y="119"/>
                    <a:pt x="227" y="122"/>
                    <a:pt x="227" y="123"/>
                  </a:cubicBezTo>
                  <a:cubicBezTo>
                    <a:pt x="227" y="123"/>
                    <a:pt x="224" y="124"/>
                    <a:pt x="224" y="124"/>
                  </a:cubicBezTo>
                  <a:cubicBezTo>
                    <a:pt x="224" y="126"/>
                    <a:pt x="227" y="128"/>
                    <a:pt x="224" y="131"/>
                  </a:cubicBezTo>
                  <a:cubicBezTo>
                    <a:pt x="221" y="131"/>
                    <a:pt x="222" y="135"/>
                    <a:pt x="218" y="134"/>
                  </a:cubicBezTo>
                  <a:cubicBezTo>
                    <a:pt x="219" y="137"/>
                    <a:pt x="218" y="139"/>
                    <a:pt x="216" y="138"/>
                  </a:cubicBezTo>
                  <a:cubicBezTo>
                    <a:pt x="217" y="144"/>
                    <a:pt x="213" y="146"/>
                    <a:pt x="214" y="151"/>
                  </a:cubicBezTo>
                  <a:cubicBezTo>
                    <a:pt x="208" y="150"/>
                    <a:pt x="209" y="156"/>
                    <a:pt x="209" y="159"/>
                  </a:cubicBezTo>
                  <a:cubicBezTo>
                    <a:pt x="207" y="159"/>
                    <a:pt x="204" y="159"/>
                    <a:pt x="204" y="161"/>
                  </a:cubicBezTo>
                  <a:cubicBezTo>
                    <a:pt x="204" y="163"/>
                    <a:pt x="199" y="164"/>
                    <a:pt x="196" y="165"/>
                  </a:cubicBezTo>
                  <a:cubicBezTo>
                    <a:pt x="195" y="166"/>
                    <a:pt x="194" y="167"/>
                    <a:pt x="193" y="168"/>
                  </a:cubicBezTo>
                  <a:cubicBezTo>
                    <a:pt x="192" y="169"/>
                    <a:pt x="190" y="168"/>
                    <a:pt x="190" y="169"/>
                  </a:cubicBezTo>
                  <a:cubicBezTo>
                    <a:pt x="187" y="168"/>
                    <a:pt x="186" y="165"/>
                    <a:pt x="182" y="164"/>
                  </a:cubicBezTo>
                  <a:cubicBezTo>
                    <a:pt x="179" y="162"/>
                    <a:pt x="180" y="166"/>
                    <a:pt x="179" y="167"/>
                  </a:cubicBezTo>
                  <a:cubicBezTo>
                    <a:pt x="176" y="168"/>
                    <a:pt x="171" y="166"/>
                    <a:pt x="169" y="169"/>
                  </a:cubicBezTo>
                  <a:cubicBezTo>
                    <a:pt x="164" y="167"/>
                    <a:pt x="161" y="163"/>
                    <a:pt x="154" y="162"/>
                  </a:cubicBezTo>
                  <a:cubicBezTo>
                    <a:pt x="155" y="160"/>
                    <a:pt x="155" y="159"/>
                    <a:pt x="154" y="155"/>
                  </a:cubicBezTo>
                  <a:cubicBezTo>
                    <a:pt x="154" y="155"/>
                    <a:pt x="153" y="155"/>
                    <a:pt x="152" y="154"/>
                  </a:cubicBezTo>
                  <a:cubicBezTo>
                    <a:pt x="152" y="154"/>
                    <a:pt x="153" y="153"/>
                    <a:pt x="152" y="153"/>
                  </a:cubicBezTo>
                  <a:cubicBezTo>
                    <a:pt x="152" y="151"/>
                    <a:pt x="149" y="150"/>
                    <a:pt x="151" y="150"/>
                  </a:cubicBezTo>
                  <a:cubicBezTo>
                    <a:pt x="150" y="149"/>
                    <a:pt x="145" y="145"/>
                    <a:pt x="144" y="148"/>
                  </a:cubicBezTo>
                  <a:cubicBezTo>
                    <a:pt x="142" y="147"/>
                    <a:pt x="142" y="143"/>
                    <a:pt x="140" y="141"/>
                  </a:cubicBezTo>
                  <a:cubicBezTo>
                    <a:pt x="139" y="138"/>
                    <a:pt x="141" y="138"/>
                    <a:pt x="141" y="136"/>
                  </a:cubicBezTo>
                  <a:cubicBezTo>
                    <a:pt x="140" y="134"/>
                    <a:pt x="139" y="135"/>
                    <a:pt x="134" y="134"/>
                  </a:cubicBezTo>
                  <a:cubicBezTo>
                    <a:pt x="131" y="136"/>
                    <a:pt x="132" y="141"/>
                    <a:pt x="126" y="140"/>
                  </a:cubicBezTo>
                  <a:cubicBezTo>
                    <a:pt x="127" y="134"/>
                    <a:pt x="122" y="136"/>
                    <a:pt x="123" y="130"/>
                  </a:cubicBezTo>
                  <a:cubicBezTo>
                    <a:pt x="120" y="130"/>
                    <a:pt x="119" y="128"/>
                    <a:pt x="115" y="129"/>
                  </a:cubicBezTo>
                  <a:cubicBezTo>
                    <a:pt x="115" y="127"/>
                    <a:pt x="116" y="128"/>
                    <a:pt x="117" y="127"/>
                  </a:cubicBezTo>
                  <a:cubicBezTo>
                    <a:pt x="114" y="123"/>
                    <a:pt x="110" y="127"/>
                    <a:pt x="103" y="126"/>
                  </a:cubicBezTo>
                  <a:cubicBezTo>
                    <a:pt x="99" y="125"/>
                    <a:pt x="95" y="123"/>
                    <a:pt x="91" y="122"/>
                  </a:cubicBezTo>
                  <a:cubicBezTo>
                    <a:pt x="88" y="123"/>
                    <a:pt x="83" y="122"/>
                    <a:pt x="82" y="126"/>
                  </a:cubicBezTo>
                  <a:cubicBezTo>
                    <a:pt x="80" y="126"/>
                    <a:pt x="79" y="126"/>
                    <a:pt x="77" y="126"/>
                  </a:cubicBezTo>
                  <a:cubicBezTo>
                    <a:pt x="75" y="126"/>
                    <a:pt x="76" y="127"/>
                    <a:pt x="75" y="127"/>
                  </a:cubicBezTo>
                  <a:cubicBezTo>
                    <a:pt x="73" y="128"/>
                    <a:pt x="74" y="125"/>
                    <a:pt x="71" y="129"/>
                  </a:cubicBezTo>
                  <a:cubicBezTo>
                    <a:pt x="71" y="129"/>
                    <a:pt x="69" y="130"/>
                    <a:pt x="70" y="131"/>
                  </a:cubicBezTo>
                  <a:cubicBezTo>
                    <a:pt x="68" y="129"/>
                    <a:pt x="67" y="127"/>
                    <a:pt x="67" y="133"/>
                  </a:cubicBezTo>
                  <a:cubicBezTo>
                    <a:pt x="66" y="133"/>
                    <a:pt x="66" y="131"/>
                    <a:pt x="64" y="131"/>
                  </a:cubicBezTo>
                  <a:cubicBezTo>
                    <a:pt x="62" y="131"/>
                    <a:pt x="64" y="133"/>
                    <a:pt x="64" y="133"/>
                  </a:cubicBezTo>
                  <a:cubicBezTo>
                    <a:pt x="62" y="136"/>
                    <a:pt x="58" y="134"/>
                    <a:pt x="57" y="138"/>
                  </a:cubicBezTo>
                  <a:cubicBezTo>
                    <a:pt x="53" y="136"/>
                    <a:pt x="45" y="138"/>
                    <a:pt x="39" y="137"/>
                  </a:cubicBezTo>
                  <a:cubicBezTo>
                    <a:pt x="37" y="137"/>
                    <a:pt x="38" y="139"/>
                    <a:pt x="37" y="140"/>
                  </a:cubicBezTo>
                  <a:cubicBezTo>
                    <a:pt x="37" y="140"/>
                    <a:pt x="35" y="140"/>
                    <a:pt x="35" y="140"/>
                  </a:cubicBezTo>
                  <a:cubicBezTo>
                    <a:pt x="33" y="140"/>
                    <a:pt x="32" y="141"/>
                    <a:pt x="30" y="141"/>
                  </a:cubicBezTo>
                  <a:cubicBezTo>
                    <a:pt x="26" y="142"/>
                    <a:pt x="19" y="145"/>
                    <a:pt x="11" y="144"/>
                  </a:cubicBezTo>
                  <a:cubicBezTo>
                    <a:pt x="12" y="141"/>
                    <a:pt x="11" y="136"/>
                    <a:pt x="15" y="136"/>
                  </a:cubicBezTo>
                  <a:cubicBezTo>
                    <a:pt x="14" y="134"/>
                    <a:pt x="17" y="129"/>
                    <a:pt x="14" y="129"/>
                  </a:cubicBezTo>
                  <a:cubicBezTo>
                    <a:pt x="10" y="128"/>
                    <a:pt x="15" y="127"/>
                    <a:pt x="14" y="123"/>
                  </a:cubicBezTo>
                  <a:cubicBezTo>
                    <a:pt x="12" y="120"/>
                    <a:pt x="12" y="126"/>
                    <a:pt x="11" y="120"/>
                  </a:cubicBezTo>
                  <a:cubicBezTo>
                    <a:pt x="11" y="120"/>
                    <a:pt x="11" y="118"/>
                    <a:pt x="11" y="117"/>
                  </a:cubicBezTo>
                  <a:cubicBezTo>
                    <a:pt x="9" y="116"/>
                    <a:pt x="11" y="117"/>
                    <a:pt x="11" y="115"/>
                  </a:cubicBezTo>
                  <a:cubicBezTo>
                    <a:pt x="10" y="112"/>
                    <a:pt x="7" y="109"/>
                    <a:pt x="9" y="108"/>
                  </a:cubicBezTo>
                  <a:cubicBezTo>
                    <a:pt x="10" y="106"/>
                    <a:pt x="7" y="107"/>
                    <a:pt x="7" y="106"/>
                  </a:cubicBezTo>
                  <a:cubicBezTo>
                    <a:pt x="6" y="106"/>
                    <a:pt x="7" y="104"/>
                    <a:pt x="7" y="103"/>
                  </a:cubicBezTo>
                  <a:cubicBezTo>
                    <a:pt x="7" y="103"/>
                    <a:pt x="5" y="99"/>
                    <a:pt x="5" y="99"/>
                  </a:cubicBezTo>
                  <a:cubicBezTo>
                    <a:pt x="3" y="98"/>
                    <a:pt x="6" y="99"/>
                    <a:pt x="5" y="96"/>
                  </a:cubicBezTo>
                  <a:cubicBezTo>
                    <a:pt x="5" y="94"/>
                    <a:pt x="2" y="94"/>
                    <a:pt x="2" y="91"/>
                  </a:cubicBezTo>
                  <a:cubicBezTo>
                    <a:pt x="6" y="91"/>
                    <a:pt x="4" y="86"/>
                    <a:pt x="7" y="85"/>
                  </a:cubicBezTo>
                  <a:cubicBezTo>
                    <a:pt x="7" y="83"/>
                    <a:pt x="4" y="84"/>
                    <a:pt x="4" y="84"/>
                  </a:cubicBezTo>
                  <a:cubicBezTo>
                    <a:pt x="3" y="82"/>
                    <a:pt x="5" y="79"/>
                    <a:pt x="1" y="80"/>
                  </a:cubicBezTo>
                  <a:cubicBezTo>
                    <a:pt x="0" y="73"/>
                    <a:pt x="3" y="71"/>
                    <a:pt x="4" y="66"/>
                  </a:cubicBezTo>
                  <a:cubicBezTo>
                    <a:pt x="5" y="68"/>
                    <a:pt x="11" y="66"/>
                    <a:pt x="11" y="63"/>
                  </a:cubicBezTo>
                  <a:cubicBezTo>
                    <a:pt x="11" y="60"/>
                    <a:pt x="20" y="62"/>
                    <a:pt x="19" y="56"/>
                  </a:cubicBezTo>
                  <a:cubicBezTo>
                    <a:pt x="27" y="57"/>
                    <a:pt x="31" y="53"/>
                    <a:pt x="37" y="53"/>
                  </a:cubicBezTo>
                  <a:cubicBezTo>
                    <a:pt x="39" y="53"/>
                    <a:pt x="38" y="51"/>
                    <a:pt x="37" y="52"/>
                  </a:cubicBezTo>
                  <a:cubicBezTo>
                    <a:pt x="40" y="49"/>
                    <a:pt x="44" y="51"/>
                    <a:pt x="44" y="46"/>
                  </a:cubicBezTo>
                  <a:cubicBezTo>
                    <a:pt x="46" y="46"/>
                    <a:pt x="46" y="47"/>
                    <a:pt x="47" y="47"/>
                  </a:cubicBezTo>
                  <a:cubicBezTo>
                    <a:pt x="51" y="48"/>
                    <a:pt x="46" y="41"/>
                    <a:pt x="51" y="43"/>
                  </a:cubicBezTo>
                  <a:cubicBezTo>
                    <a:pt x="50" y="37"/>
                    <a:pt x="51" y="38"/>
                    <a:pt x="51" y="32"/>
                  </a:cubicBezTo>
                  <a:cubicBezTo>
                    <a:pt x="55" y="32"/>
                    <a:pt x="57" y="34"/>
                    <a:pt x="60" y="35"/>
                  </a:cubicBezTo>
                  <a:cubicBezTo>
                    <a:pt x="61" y="34"/>
                    <a:pt x="61" y="31"/>
                    <a:pt x="64" y="32"/>
                  </a:cubicBezTo>
                  <a:cubicBezTo>
                    <a:pt x="62" y="29"/>
                    <a:pt x="68" y="27"/>
                    <a:pt x="64" y="26"/>
                  </a:cubicBezTo>
                  <a:cubicBezTo>
                    <a:pt x="65" y="25"/>
                    <a:pt x="67" y="25"/>
                    <a:pt x="67" y="22"/>
                  </a:cubicBezTo>
                  <a:cubicBezTo>
                    <a:pt x="71" y="23"/>
                    <a:pt x="69" y="17"/>
                    <a:pt x="74" y="19"/>
                  </a:cubicBezTo>
                  <a:cubicBezTo>
                    <a:pt x="75" y="18"/>
                    <a:pt x="77" y="16"/>
                    <a:pt x="78" y="15"/>
                  </a:cubicBezTo>
                  <a:cubicBezTo>
                    <a:pt x="80" y="16"/>
                    <a:pt x="82" y="17"/>
                    <a:pt x="85" y="16"/>
                  </a:cubicBezTo>
                  <a:cubicBezTo>
                    <a:pt x="82" y="19"/>
                    <a:pt x="86" y="18"/>
                    <a:pt x="87" y="19"/>
                  </a:cubicBezTo>
                  <a:cubicBezTo>
                    <a:pt x="87" y="19"/>
                    <a:pt x="86" y="21"/>
                    <a:pt x="87" y="21"/>
                  </a:cubicBezTo>
                  <a:cubicBezTo>
                    <a:pt x="87" y="21"/>
                    <a:pt x="89" y="20"/>
                    <a:pt x="89" y="21"/>
                  </a:cubicBezTo>
                  <a:cubicBezTo>
                    <a:pt x="90" y="21"/>
                    <a:pt x="91" y="25"/>
                    <a:pt x="95" y="23"/>
                  </a:cubicBezTo>
                  <a:cubicBezTo>
                    <a:pt x="97" y="24"/>
                    <a:pt x="96" y="16"/>
                    <a:pt x="92" y="18"/>
                  </a:cubicBezTo>
                  <a:cubicBezTo>
                    <a:pt x="93" y="16"/>
                    <a:pt x="95" y="16"/>
                    <a:pt x="96" y="15"/>
                  </a:cubicBezTo>
                  <a:cubicBezTo>
                    <a:pt x="97" y="11"/>
                    <a:pt x="98" y="10"/>
                    <a:pt x="102" y="9"/>
                  </a:cubicBezTo>
                  <a:cubicBezTo>
                    <a:pt x="102" y="6"/>
                    <a:pt x="103" y="5"/>
                    <a:pt x="106" y="5"/>
                  </a:cubicBezTo>
                  <a:cubicBezTo>
                    <a:pt x="104" y="9"/>
                    <a:pt x="105" y="7"/>
                    <a:pt x="109" y="7"/>
                  </a:cubicBezTo>
                  <a:cubicBezTo>
                    <a:pt x="115" y="0"/>
                    <a:pt x="126" y="7"/>
                    <a:pt x="134" y="7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/>
            <a:lstStyle/>
            <a:p>
              <a:pPr defTabSz="920750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</p:grpSp>
      <p:pic>
        <p:nvPicPr>
          <p:cNvPr id="115" name="图片 114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8831" y="1742265"/>
            <a:ext cx="385472" cy="1252646"/>
          </a:xfrm>
          <a:prstGeom prst="rect">
            <a:avLst/>
          </a:prstGeom>
        </p:spPr>
      </p:pic>
      <p:pic>
        <p:nvPicPr>
          <p:cNvPr id="116" name="图片 115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7926" y="2447756"/>
            <a:ext cx="385472" cy="1252646"/>
          </a:xfrm>
          <a:prstGeom prst="rect">
            <a:avLst/>
          </a:prstGeom>
        </p:spPr>
      </p:pic>
      <p:pic>
        <p:nvPicPr>
          <p:cNvPr id="117" name="图片 116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6068" y="1313774"/>
            <a:ext cx="385472" cy="1252646"/>
          </a:xfrm>
          <a:prstGeom prst="rect">
            <a:avLst/>
          </a:prstGeom>
        </p:spPr>
      </p:pic>
      <p:pic>
        <p:nvPicPr>
          <p:cNvPr id="118" name="图片 117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6684" y="897631"/>
            <a:ext cx="385472" cy="1252646"/>
          </a:xfrm>
          <a:prstGeom prst="rect">
            <a:avLst/>
          </a:prstGeom>
        </p:spPr>
      </p:pic>
      <p:pic>
        <p:nvPicPr>
          <p:cNvPr id="119" name="图片 118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527" y="1314450"/>
            <a:ext cx="385472" cy="1252646"/>
          </a:xfrm>
          <a:prstGeom prst="rect">
            <a:avLst/>
          </a:prstGeom>
        </p:spPr>
      </p:pic>
      <p:pic>
        <p:nvPicPr>
          <p:cNvPr id="120" name="图片 119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1570" y="1035184"/>
            <a:ext cx="385472" cy="1252646"/>
          </a:xfrm>
          <a:prstGeom prst="rect">
            <a:avLst/>
          </a:prstGeom>
        </p:spPr>
      </p:pic>
      <p:sp>
        <p:nvSpPr>
          <p:cNvPr id="121" name="矩形 120"/>
          <p:cNvSpPr/>
          <p:nvPr/>
        </p:nvSpPr>
        <p:spPr>
          <a:xfrm>
            <a:off x="0" y="0"/>
            <a:ext cx="9144000" cy="48351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2" name="Text Box 18"/>
          <p:cNvSpPr txBox="1">
            <a:spLocks noChangeArrowheads="1"/>
          </p:cNvSpPr>
          <p:nvPr/>
        </p:nvSpPr>
        <p:spPr bwMode="gray">
          <a:xfrm>
            <a:off x="511612" y="63373"/>
            <a:ext cx="802082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产品及市场：市场分析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1600" b="1" dirty="0">
                <a:solidFill>
                  <a:schemeClr val="bg1"/>
                </a:solidFill>
                <a:latin typeface="+mj-ea"/>
              </a:rPr>
              <a:t>2015-2020</a:t>
            </a:r>
            <a:r>
              <a:rPr lang="zh-CN" altLang="zh-CN" sz="1600" b="1" dirty="0" smtClean="0">
                <a:solidFill>
                  <a:schemeClr val="bg1"/>
                </a:solidFill>
                <a:latin typeface="+mj-ea"/>
              </a:rPr>
              <a:t>年中国</a:t>
            </a:r>
            <a:r>
              <a:rPr lang="zh-CN" altLang="zh-CN" sz="1600" b="1" dirty="0">
                <a:solidFill>
                  <a:schemeClr val="bg1"/>
                </a:solidFill>
                <a:latin typeface="+mj-ea"/>
              </a:rPr>
              <a:t>工业机器人行业分析及发展</a:t>
            </a:r>
            <a:r>
              <a:rPr lang="zh-CN" altLang="zh-CN" sz="1600" b="1" dirty="0" smtClean="0">
                <a:solidFill>
                  <a:schemeClr val="bg1"/>
                </a:solidFill>
                <a:latin typeface="+mj-ea"/>
              </a:rPr>
              <a:t>趋势</a:t>
            </a: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3" name="图片 12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7" t="-1125" r="137" b="77334"/>
          <a:stretch>
            <a:fillRect/>
          </a:stretch>
        </p:blipFill>
        <p:spPr>
          <a:xfrm>
            <a:off x="1" y="10713"/>
            <a:ext cx="611560" cy="4728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Click="0" advTm="10000">
        <p15:prstTrans prst="airplane"/>
      </p:transition>
    </mc:Choice>
    <mc:Fallback>
      <p:transition spd="slow" advClick="0" advTm="1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500"/>
                            </p:stCondLst>
                            <p:childTnLst>
                              <p:par>
                                <p:cTn id="4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367936" y="2021101"/>
            <a:ext cx="963909" cy="923289"/>
            <a:chOff x="1664154" y="1934950"/>
            <a:chExt cx="963741" cy="897257"/>
          </a:xfrm>
        </p:grpSpPr>
        <p:grpSp>
          <p:nvGrpSpPr>
            <p:cNvPr id="3" name="组合 2"/>
            <p:cNvGrpSpPr/>
            <p:nvPr/>
          </p:nvGrpSpPr>
          <p:grpSpPr>
            <a:xfrm rot="18900000">
              <a:off x="1664154" y="1934950"/>
              <a:ext cx="897259" cy="897257"/>
              <a:chOff x="304800" y="673100"/>
              <a:chExt cx="4000500" cy="4000500"/>
            </a:xfrm>
            <a:effectLst>
              <a:outerShdw blurRad="444500" dist="254000" dir="48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5" name="同心圆 4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6" name="椭圆 5"/>
              <p:cNvSpPr/>
              <p:nvPr/>
            </p:nvSpPr>
            <p:spPr>
              <a:xfrm>
                <a:off x="366203" y="734507"/>
                <a:ext cx="3877701" cy="3877693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+mj-ea"/>
                  <a:ea typeface="+mj-ea"/>
                </a:endParaRPr>
              </a:p>
            </p:txBody>
          </p:sp>
        </p:grpSp>
        <p:sp>
          <p:nvSpPr>
            <p:cNvPr id="4" name="TextBox 44"/>
            <p:cNvSpPr txBox="1"/>
            <p:nvPr/>
          </p:nvSpPr>
          <p:spPr>
            <a:xfrm>
              <a:off x="1807549" y="2188595"/>
              <a:ext cx="820346" cy="4037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1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45%</a:t>
              </a:r>
              <a:endParaRPr lang="zh-CN" altLang="en-US" sz="2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3321508" y="2031184"/>
            <a:ext cx="897415" cy="923289"/>
            <a:chOff x="3293884" y="1912625"/>
            <a:chExt cx="897259" cy="897258"/>
          </a:xfrm>
        </p:grpSpPr>
        <p:grpSp>
          <p:nvGrpSpPr>
            <p:cNvPr id="8" name="组合 7"/>
            <p:cNvGrpSpPr/>
            <p:nvPr/>
          </p:nvGrpSpPr>
          <p:grpSpPr>
            <a:xfrm rot="18900000">
              <a:off x="3293884" y="1912625"/>
              <a:ext cx="897259" cy="897258"/>
              <a:chOff x="304800" y="673100"/>
              <a:chExt cx="4000500" cy="4000500"/>
            </a:xfrm>
            <a:effectLst>
              <a:outerShdw blurRad="444500" dist="254000" dir="528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10" name="同心圆 9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11" name="椭圆 10"/>
              <p:cNvSpPr/>
              <p:nvPr/>
            </p:nvSpPr>
            <p:spPr>
              <a:xfrm>
                <a:off x="366204" y="734505"/>
                <a:ext cx="3877703" cy="3877691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+mj-ea"/>
                  <a:ea typeface="+mj-ea"/>
                </a:endParaRPr>
              </a:p>
            </p:txBody>
          </p:sp>
        </p:grpSp>
        <p:sp>
          <p:nvSpPr>
            <p:cNvPr id="9" name="TextBox 49"/>
            <p:cNvSpPr txBox="1"/>
            <p:nvPr/>
          </p:nvSpPr>
          <p:spPr>
            <a:xfrm>
              <a:off x="3404406" y="2201081"/>
              <a:ext cx="753231" cy="3888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68%</a:t>
              </a:r>
              <a:endPara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5127290" y="2025670"/>
            <a:ext cx="942085" cy="923289"/>
            <a:chOff x="4849324" y="1995712"/>
            <a:chExt cx="941921" cy="897257"/>
          </a:xfrm>
        </p:grpSpPr>
        <p:grpSp>
          <p:nvGrpSpPr>
            <p:cNvPr id="13" name="组合 12"/>
            <p:cNvGrpSpPr/>
            <p:nvPr/>
          </p:nvGrpSpPr>
          <p:grpSpPr>
            <a:xfrm rot="18900000">
              <a:off x="4849324" y="1995712"/>
              <a:ext cx="897259" cy="897257"/>
              <a:chOff x="304800" y="673100"/>
              <a:chExt cx="4000500" cy="4000500"/>
            </a:xfrm>
            <a:effectLst>
              <a:outerShdw blurRad="444500" dist="254000" dir="564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15" name="同心圆 14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16" name="椭圆 15"/>
              <p:cNvSpPr/>
              <p:nvPr/>
            </p:nvSpPr>
            <p:spPr>
              <a:xfrm>
                <a:off x="366203" y="734507"/>
                <a:ext cx="3877701" cy="3877693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+mj-ea"/>
                  <a:ea typeface="+mj-ea"/>
                </a:endParaRPr>
              </a:p>
            </p:txBody>
          </p:sp>
        </p:grpSp>
        <p:sp>
          <p:nvSpPr>
            <p:cNvPr id="14" name="TextBox 54"/>
            <p:cNvSpPr txBox="1"/>
            <p:nvPr/>
          </p:nvSpPr>
          <p:spPr>
            <a:xfrm>
              <a:off x="4963049" y="2222298"/>
              <a:ext cx="828196" cy="4037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1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79%</a:t>
              </a:r>
              <a:endParaRPr lang="zh-CN" altLang="en-US" sz="2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6976586" y="2019651"/>
            <a:ext cx="951205" cy="923289"/>
            <a:chOff x="6380261" y="2029113"/>
            <a:chExt cx="951040" cy="897257"/>
          </a:xfrm>
        </p:grpSpPr>
        <p:grpSp>
          <p:nvGrpSpPr>
            <p:cNvPr id="18" name="组合 17"/>
            <p:cNvGrpSpPr/>
            <p:nvPr/>
          </p:nvGrpSpPr>
          <p:grpSpPr>
            <a:xfrm rot="18900000">
              <a:off x="6380261" y="2029113"/>
              <a:ext cx="897259" cy="897257"/>
              <a:chOff x="304800" y="673100"/>
              <a:chExt cx="4000500" cy="4000500"/>
            </a:xfrm>
            <a:effectLst>
              <a:outerShdw blurRad="444500" dist="254000" dir="5700000" sx="104000" sy="104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20" name="同心圆 19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21" name="椭圆 20"/>
              <p:cNvSpPr/>
              <p:nvPr/>
            </p:nvSpPr>
            <p:spPr>
              <a:xfrm>
                <a:off x="366203" y="734507"/>
                <a:ext cx="3877701" cy="3877693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+mj-ea"/>
                  <a:ea typeface="+mj-ea"/>
                </a:endParaRPr>
              </a:p>
            </p:txBody>
          </p:sp>
        </p:grpSp>
        <p:sp>
          <p:nvSpPr>
            <p:cNvPr id="19" name="TextBox 59"/>
            <p:cNvSpPr txBox="1"/>
            <p:nvPr/>
          </p:nvSpPr>
          <p:spPr>
            <a:xfrm>
              <a:off x="6501314" y="2303662"/>
              <a:ext cx="829987" cy="4037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1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92%</a:t>
              </a:r>
              <a:endParaRPr lang="zh-CN" altLang="en-US" sz="2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endParaRPr>
            </a:p>
          </p:txBody>
        </p:sp>
      </p:grpSp>
      <p:sp>
        <p:nvSpPr>
          <p:cNvPr id="22" name="Freeform 8"/>
          <p:cNvSpPr/>
          <p:nvPr/>
        </p:nvSpPr>
        <p:spPr bwMode="auto">
          <a:xfrm rot="18900000">
            <a:off x="1411691" y="2363455"/>
            <a:ext cx="1215555" cy="660729"/>
          </a:xfrm>
          <a:custGeom>
            <a:avLst/>
            <a:gdLst>
              <a:gd name="T0" fmla="*/ 8098 w 8105"/>
              <a:gd name="T1" fmla="*/ 0 h 4285"/>
              <a:gd name="T2" fmla="*/ 8105 w 8105"/>
              <a:gd name="T3" fmla="*/ 233 h 4285"/>
              <a:gd name="T4" fmla="*/ 4053 w 8105"/>
              <a:gd name="T5" fmla="*/ 4285 h 4285"/>
              <a:gd name="T6" fmla="*/ 0 w 8105"/>
              <a:gd name="T7" fmla="*/ 233 h 4285"/>
              <a:gd name="T8" fmla="*/ 7 w 8105"/>
              <a:gd name="T9" fmla="*/ 0 h 4285"/>
              <a:gd name="T10" fmla="*/ 1080 w 8105"/>
              <a:gd name="T11" fmla="*/ 0 h 4285"/>
              <a:gd name="T12" fmla="*/ 1071 w 8105"/>
              <a:gd name="T13" fmla="*/ 233 h 4285"/>
              <a:gd name="T14" fmla="*/ 4053 w 8105"/>
              <a:gd name="T15" fmla="*/ 3214 h 4285"/>
              <a:gd name="T16" fmla="*/ 7034 w 8105"/>
              <a:gd name="T17" fmla="*/ 233 h 4285"/>
              <a:gd name="T18" fmla="*/ 7025 w 8105"/>
              <a:gd name="T19" fmla="*/ 0 h 4285"/>
              <a:gd name="T20" fmla="*/ 8098 w 8105"/>
              <a:gd name="T21" fmla="*/ 0 h 42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8105" h="4285">
                <a:moveTo>
                  <a:pt x="8098" y="0"/>
                </a:moveTo>
                <a:cubicBezTo>
                  <a:pt x="8103" y="77"/>
                  <a:pt x="8105" y="155"/>
                  <a:pt x="8105" y="233"/>
                </a:cubicBezTo>
                <a:cubicBezTo>
                  <a:pt x="8105" y="2471"/>
                  <a:pt x="6291" y="4285"/>
                  <a:pt x="4053" y="4285"/>
                </a:cubicBezTo>
                <a:cubicBezTo>
                  <a:pt x="1814" y="4285"/>
                  <a:pt x="0" y="2471"/>
                  <a:pt x="0" y="233"/>
                </a:cubicBezTo>
                <a:cubicBezTo>
                  <a:pt x="0" y="155"/>
                  <a:pt x="2" y="77"/>
                  <a:pt x="7" y="0"/>
                </a:cubicBezTo>
                <a:lnTo>
                  <a:pt x="1080" y="0"/>
                </a:lnTo>
                <a:cubicBezTo>
                  <a:pt x="1074" y="77"/>
                  <a:pt x="1071" y="154"/>
                  <a:pt x="1071" y="233"/>
                </a:cubicBezTo>
                <a:cubicBezTo>
                  <a:pt x="1071" y="1879"/>
                  <a:pt x="2406" y="3214"/>
                  <a:pt x="4053" y="3214"/>
                </a:cubicBezTo>
                <a:cubicBezTo>
                  <a:pt x="5699" y="3214"/>
                  <a:pt x="7034" y="1879"/>
                  <a:pt x="7034" y="233"/>
                </a:cubicBezTo>
                <a:cubicBezTo>
                  <a:pt x="7034" y="154"/>
                  <a:pt x="7031" y="77"/>
                  <a:pt x="7025" y="0"/>
                </a:cubicBezTo>
                <a:lnTo>
                  <a:pt x="8098" y="0"/>
                </a:lnTo>
                <a:close/>
              </a:path>
            </a:pathLst>
          </a:custGeom>
          <a:solidFill>
            <a:schemeClr val="accent1"/>
          </a:solidFill>
          <a:ln w="3175" cap="flat">
            <a:noFill/>
            <a:prstDash val="solid"/>
            <a:miter lim="800000"/>
          </a:ln>
        </p:spPr>
        <p:txBody>
          <a:bodyPr vert="horz" wrap="square" lIns="92354" tIns="46177" rIns="92354" bIns="46177" numCol="1" anchor="t" anchorCtr="0" compatLnSpc="1"/>
          <a:lstStyle/>
          <a:p>
            <a:endParaRPr lang="zh-CN" altLang="en-US">
              <a:latin typeface="+mj-ea"/>
              <a:ea typeface="+mj-ea"/>
            </a:endParaRPr>
          </a:p>
        </p:txBody>
      </p:sp>
      <p:sp>
        <p:nvSpPr>
          <p:cNvPr id="23" name="Freeform 7"/>
          <p:cNvSpPr/>
          <p:nvPr/>
        </p:nvSpPr>
        <p:spPr bwMode="auto">
          <a:xfrm rot="19087048">
            <a:off x="3320073" y="2260446"/>
            <a:ext cx="1187878" cy="802771"/>
          </a:xfrm>
          <a:custGeom>
            <a:avLst/>
            <a:gdLst>
              <a:gd name="T0" fmla="*/ 7997 w 8105"/>
              <a:gd name="T1" fmla="*/ 0 h 4984"/>
              <a:gd name="T2" fmla="*/ 8105 w 8105"/>
              <a:gd name="T3" fmla="*/ 932 h 4984"/>
              <a:gd name="T4" fmla="*/ 4053 w 8105"/>
              <a:gd name="T5" fmla="*/ 4984 h 4984"/>
              <a:gd name="T6" fmla="*/ 0 w 8105"/>
              <a:gd name="T7" fmla="*/ 932 h 4984"/>
              <a:gd name="T8" fmla="*/ 108 w 8105"/>
              <a:gd name="T9" fmla="*/ 0 h 4984"/>
              <a:gd name="T10" fmla="*/ 1212 w 8105"/>
              <a:gd name="T11" fmla="*/ 0 h 4984"/>
              <a:gd name="T12" fmla="*/ 1218 w 8105"/>
              <a:gd name="T13" fmla="*/ 6 h 4984"/>
              <a:gd name="T14" fmla="*/ 1071 w 8105"/>
              <a:gd name="T15" fmla="*/ 932 h 4984"/>
              <a:gd name="T16" fmla="*/ 4053 w 8105"/>
              <a:gd name="T17" fmla="*/ 3913 h 4984"/>
              <a:gd name="T18" fmla="*/ 7034 w 8105"/>
              <a:gd name="T19" fmla="*/ 932 h 4984"/>
              <a:gd name="T20" fmla="*/ 6887 w 8105"/>
              <a:gd name="T21" fmla="*/ 6 h 4984"/>
              <a:gd name="T22" fmla="*/ 6893 w 8105"/>
              <a:gd name="T23" fmla="*/ 0 h 4984"/>
              <a:gd name="T24" fmla="*/ 7997 w 8105"/>
              <a:gd name="T25" fmla="*/ 0 h 49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8105" h="4984">
                <a:moveTo>
                  <a:pt x="7997" y="0"/>
                </a:moveTo>
                <a:cubicBezTo>
                  <a:pt x="8068" y="299"/>
                  <a:pt x="8105" y="611"/>
                  <a:pt x="8105" y="932"/>
                </a:cubicBezTo>
                <a:cubicBezTo>
                  <a:pt x="8105" y="3170"/>
                  <a:pt x="6291" y="4984"/>
                  <a:pt x="4053" y="4984"/>
                </a:cubicBezTo>
                <a:cubicBezTo>
                  <a:pt x="1814" y="4984"/>
                  <a:pt x="0" y="3170"/>
                  <a:pt x="0" y="932"/>
                </a:cubicBezTo>
                <a:cubicBezTo>
                  <a:pt x="0" y="611"/>
                  <a:pt x="37" y="299"/>
                  <a:pt x="108" y="0"/>
                </a:cubicBezTo>
                <a:lnTo>
                  <a:pt x="1212" y="0"/>
                </a:lnTo>
                <a:lnTo>
                  <a:pt x="1218" y="6"/>
                </a:lnTo>
                <a:cubicBezTo>
                  <a:pt x="1123" y="297"/>
                  <a:pt x="1071" y="609"/>
                  <a:pt x="1071" y="932"/>
                </a:cubicBezTo>
                <a:cubicBezTo>
                  <a:pt x="1071" y="2578"/>
                  <a:pt x="2406" y="3913"/>
                  <a:pt x="4053" y="3913"/>
                </a:cubicBezTo>
                <a:cubicBezTo>
                  <a:pt x="5699" y="3913"/>
                  <a:pt x="7034" y="2578"/>
                  <a:pt x="7034" y="932"/>
                </a:cubicBezTo>
                <a:cubicBezTo>
                  <a:pt x="7034" y="609"/>
                  <a:pt x="6982" y="297"/>
                  <a:pt x="6887" y="6"/>
                </a:cubicBezTo>
                <a:lnTo>
                  <a:pt x="6893" y="0"/>
                </a:lnTo>
                <a:lnTo>
                  <a:pt x="7997" y="0"/>
                </a:lnTo>
                <a:close/>
              </a:path>
            </a:pathLst>
          </a:custGeom>
          <a:solidFill>
            <a:schemeClr val="accent2"/>
          </a:solidFill>
          <a:ln w="3175" cap="flat">
            <a:noFill/>
            <a:prstDash val="solid"/>
            <a:miter lim="800000"/>
          </a:ln>
        </p:spPr>
        <p:txBody>
          <a:bodyPr vert="horz" wrap="square" lIns="92354" tIns="46177" rIns="92354" bIns="46177" numCol="1" anchor="t" anchorCtr="0" compatLnSpc="1"/>
          <a:lstStyle/>
          <a:p>
            <a:endParaRPr lang="zh-CN" altLang="en-US">
              <a:latin typeface="+mj-ea"/>
              <a:ea typeface="+mj-ea"/>
            </a:endParaRPr>
          </a:p>
        </p:txBody>
      </p:sp>
      <p:sp>
        <p:nvSpPr>
          <p:cNvPr id="24" name="Freeform 6"/>
          <p:cNvSpPr/>
          <p:nvPr/>
        </p:nvSpPr>
        <p:spPr bwMode="auto">
          <a:xfrm rot="19290703">
            <a:off x="5060464" y="2119119"/>
            <a:ext cx="1214489" cy="945740"/>
          </a:xfrm>
          <a:custGeom>
            <a:avLst/>
            <a:gdLst>
              <a:gd name="T0" fmla="*/ 7492 w 8105"/>
              <a:gd name="T1" fmla="*/ 0 h 6195"/>
              <a:gd name="T2" fmla="*/ 8105 w 8105"/>
              <a:gd name="T3" fmla="*/ 2143 h 6195"/>
              <a:gd name="T4" fmla="*/ 4052 w 8105"/>
              <a:gd name="T5" fmla="*/ 6195 h 6195"/>
              <a:gd name="T6" fmla="*/ 0 w 8105"/>
              <a:gd name="T7" fmla="*/ 2143 h 6195"/>
              <a:gd name="T8" fmla="*/ 612 w 8105"/>
              <a:gd name="T9" fmla="*/ 0 h 6195"/>
              <a:gd name="T10" fmla="*/ 1957 w 8105"/>
              <a:gd name="T11" fmla="*/ 0 h 6195"/>
              <a:gd name="T12" fmla="*/ 1968 w 8105"/>
              <a:gd name="T13" fmla="*/ 11 h 6195"/>
              <a:gd name="T14" fmla="*/ 1071 w 8105"/>
              <a:gd name="T15" fmla="*/ 2143 h 6195"/>
              <a:gd name="T16" fmla="*/ 4052 w 8105"/>
              <a:gd name="T17" fmla="*/ 5124 h 6195"/>
              <a:gd name="T18" fmla="*/ 7033 w 8105"/>
              <a:gd name="T19" fmla="*/ 2143 h 6195"/>
              <a:gd name="T20" fmla="*/ 6136 w 8105"/>
              <a:gd name="T21" fmla="*/ 11 h 6195"/>
              <a:gd name="T22" fmla="*/ 6147 w 8105"/>
              <a:gd name="T23" fmla="*/ 0 h 6195"/>
              <a:gd name="T24" fmla="*/ 7492 w 8105"/>
              <a:gd name="T25" fmla="*/ 0 h 61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8105" h="6195">
                <a:moveTo>
                  <a:pt x="7492" y="0"/>
                </a:moveTo>
                <a:cubicBezTo>
                  <a:pt x="7880" y="622"/>
                  <a:pt x="8105" y="1356"/>
                  <a:pt x="8105" y="2143"/>
                </a:cubicBezTo>
                <a:cubicBezTo>
                  <a:pt x="8105" y="4381"/>
                  <a:pt x="6290" y="6195"/>
                  <a:pt x="4052" y="6195"/>
                </a:cubicBezTo>
                <a:cubicBezTo>
                  <a:pt x="1814" y="6195"/>
                  <a:pt x="0" y="4381"/>
                  <a:pt x="0" y="2143"/>
                </a:cubicBezTo>
                <a:cubicBezTo>
                  <a:pt x="0" y="1356"/>
                  <a:pt x="224" y="622"/>
                  <a:pt x="612" y="0"/>
                </a:cubicBezTo>
                <a:lnTo>
                  <a:pt x="1957" y="0"/>
                </a:lnTo>
                <a:lnTo>
                  <a:pt x="1968" y="11"/>
                </a:lnTo>
                <a:cubicBezTo>
                  <a:pt x="1415" y="552"/>
                  <a:pt x="1071" y="1307"/>
                  <a:pt x="1071" y="2143"/>
                </a:cubicBezTo>
                <a:cubicBezTo>
                  <a:pt x="1071" y="3789"/>
                  <a:pt x="2406" y="5124"/>
                  <a:pt x="4052" y="5124"/>
                </a:cubicBezTo>
                <a:cubicBezTo>
                  <a:pt x="5699" y="5124"/>
                  <a:pt x="7033" y="3789"/>
                  <a:pt x="7033" y="2143"/>
                </a:cubicBezTo>
                <a:cubicBezTo>
                  <a:pt x="7033" y="1307"/>
                  <a:pt x="6690" y="552"/>
                  <a:pt x="6136" y="11"/>
                </a:cubicBezTo>
                <a:lnTo>
                  <a:pt x="6147" y="0"/>
                </a:lnTo>
                <a:lnTo>
                  <a:pt x="7492" y="0"/>
                </a:lnTo>
                <a:close/>
              </a:path>
            </a:pathLst>
          </a:custGeom>
          <a:solidFill>
            <a:schemeClr val="accent3"/>
          </a:solidFill>
          <a:ln w="3175" cap="flat">
            <a:noFill/>
            <a:prstDash val="solid"/>
            <a:miter lim="800000"/>
          </a:ln>
        </p:spPr>
        <p:txBody>
          <a:bodyPr vert="horz" wrap="square" lIns="92354" tIns="46177" rIns="92354" bIns="46177" numCol="1" anchor="t" anchorCtr="0" compatLnSpc="1"/>
          <a:lstStyle/>
          <a:p>
            <a:endParaRPr lang="zh-CN" altLang="en-US">
              <a:latin typeface="+mj-ea"/>
              <a:ea typeface="+mj-ea"/>
            </a:endParaRPr>
          </a:p>
        </p:txBody>
      </p:sp>
      <p:sp>
        <p:nvSpPr>
          <p:cNvPr id="25" name="Freeform 5"/>
          <p:cNvSpPr/>
          <p:nvPr/>
        </p:nvSpPr>
        <p:spPr bwMode="auto">
          <a:xfrm rot="19810786">
            <a:off x="6859697" y="1922971"/>
            <a:ext cx="1169909" cy="1141444"/>
          </a:xfrm>
          <a:custGeom>
            <a:avLst/>
            <a:gdLst>
              <a:gd name="T0" fmla="*/ 5799 w 8105"/>
              <a:gd name="T1" fmla="*/ 0 h 7710"/>
              <a:gd name="T2" fmla="*/ 8105 w 8105"/>
              <a:gd name="T3" fmla="*/ 3658 h 7710"/>
              <a:gd name="T4" fmla="*/ 4052 w 8105"/>
              <a:gd name="T5" fmla="*/ 7710 h 7710"/>
              <a:gd name="T6" fmla="*/ 0 w 8105"/>
              <a:gd name="T7" fmla="*/ 3658 h 7710"/>
              <a:gd name="T8" fmla="*/ 2306 w 8105"/>
              <a:gd name="T9" fmla="*/ 0 h 7710"/>
              <a:gd name="T10" fmla="*/ 3128 w 8105"/>
              <a:gd name="T11" fmla="*/ 823 h 7710"/>
              <a:gd name="T12" fmla="*/ 1071 w 8105"/>
              <a:gd name="T13" fmla="*/ 3658 h 7710"/>
              <a:gd name="T14" fmla="*/ 4052 w 8105"/>
              <a:gd name="T15" fmla="*/ 6639 h 7710"/>
              <a:gd name="T16" fmla="*/ 7034 w 8105"/>
              <a:gd name="T17" fmla="*/ 3658 h 7710"/>
              <a:gd name="T18" fmla="*/ 4976 w 8105"/>
              <a:gd name="T19" fmla="*/ 823 h 7710"/>
              <a:gd name="T20" fmla="*/ 5799 w 8105"/>
              <a:gd name="T21" fmla="*/ 0 h 77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8105" h="7710">
                <a:moveTo>
                  <a:pt x="5799" y="0"/>
                </a:moveTo>
                <a:cubicBezTo>
                  <a:pt x="7163" y="653"/>
                  <a:pt x="8105" y="2045"/>
                  <a:pt x="8105" y="3658"/>
                </a:cubicBezTo>
                <a:cubicBezTo>
                  <a:pt x="8105" y="5896"/>
                  <a:pt x="6291" y="7710"/>
                  <a:pt x="4052" y="7710"/>
                </a:cubicBezTo>
                <a:cubicBezTo>
                  <a:pt x="1814" y="7710"/>
                  <a:pt x="0" y="5896"/>
                  <a:pt x="0" y="3658"/>
                </a:cubicBezTo>
                <a:cubicBezTo>
                  <a:pt x="0" y="2045"/>
                  <a:pt x="942" y="653"/>
                  <a:pt x="2306" y="0"/>
                </a:cubicBezTo>
                <a:lnTo>
                  <a:pt x="3128" y="823"/>
                </a:lnTo>
                <a:cubicBezTo>
                  <a:pt x="1934" y="1212"/>
                  <a:pt x="1071" y="2334"/>
                  <a:pt x="1071" y="3658"/>
                </a:cubicBezTo>
                <a:cubicBezTo>
                  <a:pt x="1071" y="5304"/>
                  <a:pt x="2406" y="6639"/>
                  <a:pt x="4052" y="6639"/>
                </a:cubicBezTo>
                <a:cubicBezTo>
                  <a:pt x="5699" y="6639"/>
                  <a:pt x="7034" y="5304"/>
                  <a:pt x="7034" y="3658"/>
                </a:cubicBezTo>
                <a:cubicBezTo>
                  <a:pt x="7034" y="2334"/>
                  <a:pt x="6171" y="1212"/>
                  <a:pt x="4976" y="823"/>
                </a:cubicBezTo>
                <a:lnTo>
                  <a:pt x="5799" y="0"/>
                </a:lnTo>
                <a:close/>
              </a:path>
            </a:pathLst>
          </a:custGeom>
          <a:solidFill>
            <a:schemeClr val="accent4"/>
          </a:solidFill>
          <a:ln w="3175" cap="flat">
            <a:noFill/>
            <a:prstDash val="solid"/>
            <a:miter lim="800000"/>
          </a:ln>
        </p:spPr>
        <p:txBody>
          <a:bodyPr vert="horz" wrap="square" lIns="92354" tIns="46177" rIns="92354" bIns="46177" numCol="1" anchor="t" anchorCtr="0" compatLnSpc="1"/>
          <a:lstStyle/>
          <a:p>
            <a:endParaRPr lang="zh-CN" altLang="en-US">
              <a:latin typeface="+mj-ea"/>
              <a:ea typeface="+mj-ea"/>
            </a:endParaRPr>
          </a:p>
        </p:txBody>
      </p:sp>
      <p:grpSp>
        <p:nvGrpSpPr>
          <p:cNvPr id="26" name="组合 25"/>
          <p:cNvGrpSpPr/>
          <p:nvPr/>
        </p:nvGrpSpPr>
        <p:grpSpPr>
          <a:xfrm>
            <a:off x="1390002" y="1275606"/>
            <a:ext cx="960832" cy="261610"/>
            <a:chOff x="3477359" y="8005745"/>
            <a:chExt cx="2534423" cy="676230"/>
          </a:xfrm>
          <a:effectLst>
            <a:outerShdw blurRad="203200" dist="114300" dir="5400000" sx="102000" sy="102000" algn="t" rotWithShape="0">
              <a:prstClr val="black">
                <a:alpha val="29000"/>
              </a:prstClr>
            </a:outerShdw>
          </a:effectLst>
        </p:grpSpPr>
        <p:sp>
          <p:nvSpPr>
            <p:cNvPr id="27" name="流程图: 可选过程 26"/>
            <p:cNvSpPr/>
            <p:nvPr/>
          </p:nvSpPr>
          <p:spPr>
            <a:xfrm>
              <a:off x="3477359" y="8032286"/>
              <a:ext cx="2534423" cy="584775"/>
            </a:xfrm>
            <a:prstGeom prst="flowChartAlternateProcess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28" name="TextBox 72"/>
            <p:cNvSpPr txBox="1"/>
            <p:nvPr/>
          </p:nvSpPr>
          <p:spPr>
            <a:xfrm>
              <a:off x="3713376" y="8005745"/>
              <a:ext cx="1975465" cy="6762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100" dirty="0">
                  <a:solidFill>
                    <a:schemeClr val="bg1"/>
                  </a:solidFill>
                  <a:latin typeface="+mj-ea"/>
                  <a:ea typeface="+mj-ea"/>
                </a:rPr>
                <a:t>添加标题</a:t>
              </a:r>
              <a:endParaRPr lang="zh-CN" altLang="en-US" sz="11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3205785" y="1275606"/>
            <a:ext cx="960832" cy="261610"/>
            <a:chOff x="3477359" y="8005745"/>
            <a:chExt cx="2534423" cy="676230"/>
          </a:xfrm>
          <a:effectLst>
            <a:outerShdw blurRad="203200" dist="114300" dir="5400000" sx="102000" sy="102000" algn="t" rotWithShape="0">
              <a:prstClr val="black">
                <a:alpha val="29000"/>
              </a:prstClr>
            </a:outerShdw>
          </a:effectLst>
        </p:grpSpPr>
        <p:sp>
          <p:nvSpPr>
            <p:cNvPr id="30" name="流程图: 可选过程 29"/>
            <p:cNvSpPr/>
            <p:nvPr/>
          </p:nvSpPr>
          <p:spPr>
            <a:xfrm>
              <a:off x="3477359" y="8032286"/>
              <a:ext cx="2534423" cy="584775"/>
            </a:xfrm>
            <a:prstGeom prst="flowChartAlternateProcess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31" name="TextBox 75"/>
            <p:cNvSpPr txBox="1"/>
            <p:nvPr/>
          </p:nvSpPr>
          <p:spPr>
            <a:xfrm>
              <a:off x="3713376" y="8005745"/>
              <a:ext cx="1975465" cy="6762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100" dirty="0">
                  <a:solidFill>
                    <a:schemeClr val="bg1"/>
                  </a:solidFill>
                  <a:latin typeface="+mj-ea"/>
                  <a:ea typeface="+mj-ea"/>
                </a:rPr>
                <a:t>添加标题</a:t>
              </a:r>
              <a:endParaRPr lang="zh-CN" altLang="en-US" sz="11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4996217" y="1275606"/>
            <a:ext cx="960832" cy="261610"/>
            <a:chOff x="3477359" y="8005745"/>
            <a:chExt cx="2534423" cy="676230"/>
          </a:xfrm>
          <a:effectLst>
            <a:outerShdw blurRad="203200" dist="114300" dir="5400000" sx="102000" sy="102000" algn="t" rotWithShape="0">
              <a:prstClr val="black">
                <a:alpha val="29000"/>
              </a:prstClr>
            </a:outerShdw>
          </a:effectLst>
        </p:grpSpPr>
        <p:sp>
          <p:nvSpPr>
            <p:cNvPr id="33" name="流程图: 可选过程 32"/>
            <p:cNvSpPr/>
            <p:nvPr/>
          </p:nvSpPr>
          <p:spPr>
            <a:xfrm>
              <a:off x="3477359" y="8032286"/>
              <a:ext cx="2534423" cy="584775"/>
            </a:xfrm>
            <a:prstGeom prst="flowChartAlternateProcess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34" name="TextBox 78"/>
            <p:cNvSpPr txBox="1"/>
            <p:nvPr/>
          </p:nvSpPr>
          <p:spPr>
            <a:xfrm>
              <a:off x="3713376" y="8005745"/>
              <a:ext cx="1975465" cy="6762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100" dirty="0">
                  <a:solidFill>
                    <a:schemeClr val="bg1"/>
                  </a:solidFill>
                  <a:latin typeface="+mj-ea"/>
                  <a:ea typeface="+mj-ea"/>
                </a:rPr>
                <a:t>添加标题</a:t>
              </a:r>
              <a:endParaRPr lang="zh-CN" altLang="en-US" sz="11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6891785" y="1275606"/>
            <a:ext cx="960832" cy="261610"/>
            <a:chOff x="3477359" y="8005745"/>
            <a:chExt cx="2534423" cy="676230"/>
          </a:xfrm>
          <a:effectLst>
            <a:outerShdw blurRad="203200" dist="114300" dir="5400000" sx="102000" sy="102000" algn="t" rotWithShape="0">
              <a:prstClr val="black">
                <a:alpha val="29000"/>
              </a:prstClr>
            </a:outerShdw>
          </a:effectLst>
        </p:grpSpPr>
        <p:sp>
          <p:nvSpPr>
            <p:cNvPr id="36" name="流程图: 可选过程 35"/>
            <p:cNvSpPr/>
            <p:nvPr/>
          </p:nvSpPr>
          <p:spPr>
            <a:xfrm>
              <a:off x="3477359" y="8032286"/>
              <a:ext cx="2534423" cy="584775"/>
            </a:xfrm>
            <a:prstGeom prst="flowChartAlternateProcess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37" name="TextBox 81"/>
            <p:cNvSpPr txBox="1"/>
            <p:nvPr/>
          </p:nvSpPr>
          <p:spPr>
            <a:xfrm>
              <a:off x="3713376" y="8005745"/>
              <a:ext cx="1975465" cy="6762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100" dirty="0">
                  <a:solidFill>
                    <a:schemeClr val="bg1"/>
                  </a:solidFill>
                  <a:latin typeface="+mj-ea"/>
                  <a:ea typeface="+mj-ea"/>
                </a:rPr>
                <a:t>添加标题</a:t>
              </a:r>
              <a:endParaRPr lang="zh-CN" altLang="en-US" sz="11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38" name="TextBox 83"/>
          <p:cNvSpPr txBox="1"/>
          <p:nvPr/>
        </p:nvSpPr>
        <p:spPr>
          <a:xfrm>
            <a:off x="1187624" y="3318807"/>
            <a:ext cx="1647706" cy="699440"/>
          </a:xfrm>
          <a:prstGeom prst="rect">
            <a:avLst/>
          </a:prstGeom>
          <a:noFill/>
        </p:spPr>
        <p:txBody>
          <a:bodyPr wrap="square" lIns="68598" tIns="34299" rIns="68598" bIns="34299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5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j-ea"/>
                <a:ea typeface="+mj-ea"/>
              </a:rPr>
              <a:t>您的内容打在这里，或者通过复制您的文本后，在此框中选择</a:t>
            </a:r>
            <a:r>
              <a:rPr kumimoji="0" lang="zh-CN" altLang="en-US" sz="105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j-ea"/>
                <a:ea typeface="+mj-ea"/>
              </a:rPr>
              <a:t>粘贴</a:t>
            </a:r>
            <a:endParaRPr kumimoji="0" lang="zh-CN" altLang="en-US" sz="105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+mj-ea"/>
              <a:ea typeface="+mj-ea"/>
            </a:endParaRPr>
          </a:p>
        </p:txBody>
      </p:sp>
      <p:sp>
        <p:nvSpPr>
          <p:cNvPr id="39" name="TextBox 84"/>
          <p:cNvSpPr txBox="1"/>
          <p:nvPr/>
        </p:nvSpPr>
        <p:spPr>
          <a:xfrm>
            <a:off x="3027275" y="3318807"/>
            <a:ext cx="1647706" cy="699440"/>
          </a:xfrm>
          <a:prstGeom prst="rect">
            <a:avLst/>
          </a:prstGeom>
          <a:noFill/>
        </p:spPr>
        <p:txBody>
          <a:bodyPr wrap="square" lIns="68598" tIns="34299" rIns="68598" bIns="34299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5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j-ea"/>
                <a:ea typeface="+mj-ea"/>
              </a:rPr>
              <a:t>您的内容打在这里，或者通过复制您的文本后，在此框中选择</a:t>
            </a:r>
            <a:r>
              <a:rPr kumimoji="0" lang="zh-CN" altLang="en-US" sz="105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j-ea"/>
                <a:ea typeface="+mj-ea"/>
              </a:rPr>
              <a:t>粘贴</a:t>
            </a:r>
            <a:endParaRPr kumimoji="0" lang="zh-CN" altLang="en-US" sz="105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+mj-ea"/>
              <a:ea typeface="+mj-ea"/>
            </a:endParaRPr>
          </a:p>
        </p:txBody>
      </p:sp>
      <p:sp>
        <p:nvSpPr>
          <p:cNvPr id="40" name="TextBox 85"/>
          <p:cNvSpPr txBox="1"/>
          <p:nvPr/>
        </p:nvSpPr>
        <p:spPr>
          <a:xfrm>
            <a:off x="4796502" y="3318807"/>
            <a:ext cx="1647706" cy="699440"/>
          </a:xfrm>
          <a:prstGeom prst="rect">
            <a:avLst/>
          </a:prstGeom>
          <a:noFill/>
        </p:spPr>
        <p:txBody>
          <a:bodyPr wrap="square" lIns="68598" tIns="34299" rIns="68598" bIns="34299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5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j-ea"/>
                <a:ea typeface="+mj-ea"/>
              </a:rPr>
              <a:t>您的内容打在这里，或者通过复制您的文本后，在此框中选择</a:t>
            </a:r>
            <a:r>
              <a:rPr kumimoji="0" lang="zh-CN" altLang="en-US" sz="105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j-ea"/>
                <a:ea typeface="+mj-ea"/>
              </a:rPr>
              <a:t>粘贴</a:t>
            </a:r>
            <a:endParaRPr kumimoji="0" lang="zh-CN" altLang="en-US" sz="105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+mj-ea"/>
              <a:ea typeface="+mj-ea"/>
            </a:endParaRPr>
          </a:p>
        </p:txBody>
      </p:sp>
      <p:sp>
        <p:nvSpPr>
          <p:cNvPr id="41" name="TextBox 86"/>
          <p:cNvSpPr txBox="1"/>
          <p:nvPr/>
        </p:nvSpPr>
        <p:spPr>
          <a:xfrm>
            <a:off x="6740718" y="3318807"/>
            <a:ext cx="1647706" cy="699440"/>
          </a:xfrm>
          <a:prstGeom prst="rect">
            <a:avLst/>
          </a:prstGeom>
          <a:noFill/>
        </p:spPr>
        <p:txBody>
          <a:bodyPr wrap="square" lIns="68598" tIns="34299" rIns="68598" bIns="34299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5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j-ea"/>
                <a:ea typeface="+mj-ea"/>
              </a:rPr>
              <a:t>您的内容打在这里，或者通过复制您的文本后，在此框中选择</a:t>
            </a:r>
            <a:r>
              <a:rPr kumimoji="0" lang="zh-CN" altLang="en-US" sz="105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j-ea"/>
                <a:ea typeface="+mj-ea"/>
              </a:rPr>
              <a:t>粘贴</a:t>
            </a:r>
            <a:endParaRPr kumimoji="0" lang="zh-CN" altLang="en-US" sz="105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+mj-ea"/>
              <a:ea typeface="+mj-ea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0" y="0"/>
            <a:ext cx="9144000" cy="48351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Text Box 18"/>
          <p:cNvSpPr txBox="1">
            <a:spLocks noChangeArrowheads="1"/>
          </p:cNvSpPr>
          <p:nvPr/>
        </p:nvSpPr>
        <p:spPr bwMode="gray">
          <a:xfrm>
            <a:off x="511612" y="63373"/>
            <a:ext cx="802082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产品及市场：市场分析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1600" b="1" dirty="0">
                <a:solidFill>
                  <a:schemeClr val="bg1"/>
                </a:solidFill>
                <a:latin typeface="+mj-ea"/>
              </a:rPr>
              <a:t>2015-2020</a:t>
            </a:r>
            <a:r>
              <a:rPr lang="zh-CN" altLang="zh-CN" sz="1600" b="1" dirty="0" smtClean="0">
                <a:solidFill>
                  <a:schemeClr val="bg1"/>
                </a:solidFill>
                <a:latin typeface="+mj-ea"/>
              </a:rPr>
              <a:t>年中国</a:t>
            </a:r>
            <a:r>
              <a:rPr lang="zh-CN" altLang="zh-CN" sz="1600" b="1" dirty="0">
                <a:solidFill>
                  <a:schemeClr val="bg1"/>
                </a:solidFill>
                <a:latin typeface="+mj-ea"/>
              </a:rPr>
              <a:t>工业机器人行业分析及发展</a:t>
            </a:r>
            <a:r>
              <a:rPr lang="zh-CN" altLang="zh-CN" sz="1600" b="1" dirty="0" smtClean="0">
                <a:solidFill>
                  <a:schemeClr val="bg1"/>
                </a:solidFill>
                <a:latin typeface="+mj-ea"/>
              </a:rPr>
              <a:t>趋势</a:t>
            </a: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4" name="图片 43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7" t="-1125" r="137" b="77334"/>
          <a:stretch>
            <a:fillRect/>
          </a:stretch>
        </p:blipFill>
        <p:spPr>
          <a:xfrm>
            <a:off x="1" y="10713"/>
            <a:ext cx="611560" cy="4728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10000">
        <p:fade/>
      </p:transition>
    </mc:Choice>
    <mc:Fallback>
      <p:transition spd="med" advClick="0" advTm="1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23" presetClass="entr" presetSubtype="27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23" presetClass="entr" presetSubtype="27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3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000"/>
                            </p:stCondLst>
                            <p:childTnLst>
                              <p:par>
                                <p:cTn id="45" presetID="23" presetClass="entr" presetSubtype="27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1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500"/>
                            </p:stCondLst>
                            <p:childTnLst>
                              <p:par>
                                <p:cTn id="53" presetID="23" presetClass="entr" presetSubtype="27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9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000"/>
                            </p:stCondLst>
                            <p:childTnLst>
                              <p:par>
                                <p:cTn id="6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4500"/>
                            </p:stCondLst>
                            <p:childTnLst>
                              <p:par>
                                <p:cTn id="6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0"/>
                            </p:stCondLst>
                            <p:childTnLst>
                              <p:par>
                                <p:cTn id="6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500"/>
                            </p:stCondLst>
                            <p:childTnLst>
                              <p:par>
                                <p:cTn id="7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  <p:bldP spid="25" grpId="0" animBg="1"/>
      <p:bldP spid="38" grpId="0"/>
      <p:bldP spid="39" grpId="0"/>
      <p:bldP spid="40" grpId="0"/>
      <p:bldP spid="41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80531" y="3780901"/>
            <a:ext cx="677676" cy="677676"/>
          </a:xfrm>
          <a:prstGeom prst="ellipse">
            <a:avLst/>
          </a:prstGeom>
          <a:solidFill>
            <a:srgbClr val="C00000"/>
          </a:solidFill>
          <a:ln>
            <a:noFill/>
          </a:ln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2628235" y="3613169"/>
            <a:ext cx="824609" cy="824609"/>
            <a:chOff x="304800" y="673100"/>
            <a:chExt cx="4000500" cy="4000500"/>
          </a:xfrm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4" name="同心圆 3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" name="椭圆 4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" name="圆角矩形 5"/>
          <p:cNvSpPr/>
          <p:nvPr/>
        </p:nvSpPr>
        <p:spPr>
          <a:xfrm flipV="1">
            <a:off x="0" y="2239382"/>
            <a:ext cx="9144000" cy="45719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5846" y="743582"/>
            <a:ext cx="465036" cy="1261318"/>
          </a:xfrm>
          <a:prstGeom prst="rect">
            <a:avLst/>
          </a:prstGeom>
        </p:spPr>
      </p:pic>
      <p:grpSp>
        <p:nvGrpSpPr>
          <p:cNvPr id="8" name="组合 7"/>
          <p:cNvGrpSpPr/>
          <p:nvPr/>
        </p:nvGrpSpPr>
        <p:grpSpPr>
          <a:xfrm>
            <a:off x="1259632" y="1989230"/>
            <a:ext cx="500304" cy="500304"/>
            <a:chOff x="1259632" y="1989230"/>
            <a:chExt cx="500304" cy="500304"/>
          </a:xfrm>
        </p:grpSpPr>
        <p:grpSp>
          <p:nvGrpSpPr>
            <p:cNvPr id="9" name="组合 8"/>
            <p:cNvGrpSpPr/>
            <p:nvPr/>
          </p:nvGrpSpPr>
          <p:grpSpPr>
            <a:xfrm>
              <a:off x="1259632" y="1989230"/>
              <a:ext cx="500304" cy="500304"/>
              <a:chOff x="304800" y="673100"/>
              <a:chExt cx="4000500" cy="4000500"/>
            </a:xfrm>
            <a:effectLst>
              <a:outerShdw blurRad="317500" dist="1905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12" name="同心圆 11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椭圆 12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0" name="椭圆 9"/>
            <p:cNvSpPr/>
            <p:nvPr/>
          </p:nvSpPr>
          <p:spPr>
            <a:xfrm>
              <a:off x="1381907" y="2101994"/>
              <a:ext cx="274777" cy="274777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  <a:effectLst>
              <a:outerShdw blurRad="254000" dist="127000" dir="8100000" algn="tr" rotWithShape="0">
                <a:prstClr val="black">
                  <a:alpha val="6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1401008" y="2101994"/>
              <a:ext cx="253274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zh-CN" sz="16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01</a:t>
              </a:r>
              <a:endPara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2272869" y="1989230"/>
            <a:ext cx="500304" cy="500304"/>
            <a:chOff x="1259632" y="1989230"/>
            <a:chExt cx="500304" cy="500304"/>
          </a:xfrm>
        </p:grpSpPr>
        <p:grpSp>
          <p:nvGrpSpPr>
            <p:cNvPr id="15" name="组合 14"/>
            <p:cNvGrpSpPr/>
            <p:nvPr/>
          </p:nvGrpSpPr>
          <p:grpSpPr>
            <a:xfrm>
              <a:off x="1259632" y="1989230"/>
              <a:ext cx="500304" cy="500304"/>
              <a:chOff x="304800" y="673100"/>
              <a:chExt cx="4000500" cy="4000500"/>
            </a:xfrm>
            <a:effectLst>
              <a:outerShdw blurRad="317500" dist="1905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18" name="同心圆 17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" name="椭圆 18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6" name="椭圆 15"/>
            <p:cNvSpPr/>
            <p:nvPr/>
          </p:nvSpPr>
          <p:spPr>
            <a:xfrm>
              <a:off x="1381907" y="2101994"/>
              <a:ext cx="274777" cy="274777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  <a:effectLst>
              <a:outerShdw blurRad="254000" dist="127000" dir="8100000" algn="tr" rotWithShape="0">
                <a:prstClr val="black">
                  <a:alpha val="6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1401008" y="2101994"/>
              <a:ext cx="253274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zh-CN" sz="16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02</a:t>
              </a:r>
              <a:endPara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3286106" y="1989230"/>
            <a:ext cx="500304" cy="500304"/>
            <a:chOff x="1259632" y="1989230"/>
            <a:chExt cx="500304" cy="500304"/>
          </a:xfrm>
        </p:grpSpPr>
        <p:grpSp>
          <p:nvGrpSpPr>
            <p:cNvPr id="21" name="组合 20"/>
            <p:cNvGrpSpPr/>
            <p:nvPr/>
          </p:nvGrpSpPr>
          <p:grpSpPr>
            <a:xfrm>
              <a:off x="1259632" y="1989230"/>
              <a:ext cx="500304" cy="500304"/>
              <a:chOff x="304800" y="673100"/>
              <a:chExt cx="4000500" cy="4000500"/>
            </a:xfrm>
            <a:effectLst>
              <a:outerShdw blurRad="317500" dist="1905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24" name="同心圆 23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" name="椭圆 24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2" name="椭圆 21"/>
            <p:cNvSpPr/>
            <p:nvPr/>
          </p:nvSpPr>
          <p:spPr>
            <a:xfrm>
              <a:off x="1381907" y="2101994"/>
              <a:ext cx="274777" cy="274777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  <a:effectLst>
              <a:outerShdw blurRad="254000" dist="127000" dir="8100000" algn="tr" rotWithShape="0">
                <a:prstClr val="black">
                  <a:alpha val="6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1401008" y="2101994"/>
              <a:ext cx="253274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zh-CN" sz="16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03</a:t>
              </a:r>
              <a:endPara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4299343" y="1989230"/>
            <a:ext cx="500304" cy="500304"/>
            <a:chOff x="1259632" y="1989230"/>
            <a:chExt cx="500304" cy="500304"/>
          </a:xfrm>
        </p:grpSpPr>
        <p:grpSp>
          <p:nvGrpSpPr>
            <p:cNvPr id="27" name="组合 26"/>
            <p:cNvGrpSpPr/>
            <p:nvPr/>
          </p:nvGrpSpPr>
          <p:grpSpPr>
            <a:xfrm>
              <a:off x="1259632" y="1989230"/>
              <a:ext cx="500304" cy="500304"/>
              <a:chOff x="304800" y="673100"/>
              <a:chExt cx="4000500" cy="4000500"/>
            </a:xfrm>
            <a:effectLst>
              <a:outerShdw blurRad="317500" dist="1905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30" name="同心圆 29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" name="椭圆 30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8" name="椭圆 27"/>
            <p:cNvSpPr/>
            <p:nvPr/>
          </p:nvSpPr>
          <p:spPr>
            <a:xfrm>
              <a:off x="1381907" y="2101994"/>
              <a:ext cx="274777" cy="274777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  <a:effectLst>
              <a:outerShdw blurRad="254000" dist="127000" dir="8100000" algn="tr" rotWithShape="0">
                <a:prstClr val="black">
                  <a:alpha val="6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1401008" y="2101994"/>
              <a:ext cx="253274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zh-CN" sz="16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04</a:t>
              </a:r>
              <a:endPara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5312580" y="1989230"/>
            <a:ext cx="500304" cy="500304"/>
            <a:chOff x="1259632" y="1989230"/>
            <a:chExt cx="500304" cy="500304"/>
          </a:xfrm>
        </p:grpSpPr>
        <p:grpSp>
          <p:nvGrpSpPr>
            <p:cNvPr id="33" name="组合 32"/>
            <p:cNvGrpSpPr/>
            <p:nvPr/>
          </p:nvGrpSpPr>
          <p:grpSpPr>
            <a:xfrm>
              <a:off x="1259632" y="1989230"/>
              <a:ext cx="500304" cy="500304"/>
              <a:chOff x="304800" y="673100"/>
              <a:chExt cx="4000500" cy="4000500"/>
            </a:xfrm>
            <a:effectLst>
              <a:outerShdw blurRad="317500" dist="1905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36" name="同心圆 35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" name="椭圆 36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4" name="椭圆 33"/>
            <p:cNvSpPr/>
            <p:nvPr/>
          </p:nvSpPr>
          <p:spPr>
            <a:xfrm>
              <a:off x="1381907" y="2101994"/>
              <a:ext cx="274777" cy="274777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  <a:effectLst>
              <a:outerShdw blurRad="254000" dist="127000" dir="8100000" algn="tr" rotWithShape="0">
                <a:prstClr val="black">
                  <a:alpha val="6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1401008" y="2101994"/>
              <a:ext cx="253274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zh-CN" sz="16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05</a:t>
              </a:r>
              <a:endPara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6325817" y="1989230"/>
            <a:ext cx="500304" cy="500304"/>
            <a:chOff x="1259632" y="1989230"/>
            <a:chExt cx="500304" cy="500304"/>
          </a:xfrm>
        </p:grpSpPr>
        <p:grpSp>
          <p:nvGrpSpPr>
            <p:cNvPr id="39" name="组合 38"/>
            <p:cNvGrpSpPr/>
            <p:nvPr/>
          </p:nvGrpSpPr>
          <p:grpSpPr>
            <a:xfrm>
              <a:off x="1259632" y="1989230"/>
              <a:ext cx="500304" cy="500304"/>
              <a:chOff x="304800" y="673100"/>
              <a:chExt cx="4000500" cy="4000500"/>
            </a:xfrm>
            <a:effectLst>
              <a:outerShdw blurRad="317500" dist="1905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42" name="同心圆 41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" name="椭圆 42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40" name="椭圆 39"/>
            <p:cNvSpPr/>
            <p:nvPr/>
          </p:nvSpPr>
          <p:spPr>
            <a:xfrm>
              <a:off x="1381907" y="2101994"/>
              <a:ext cx="274777" cy="274777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  <a:effectLst>
              <a:outerShdw blurRad="254000" dist="127000" dir="8100000" algn="tr" rotWithShape="0">
                <a:prstClr val="black">
                  <a:alpha val="6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1" name="文本框 40"/>
            <p:cNvSpPr txBox="1"/>
            <p:nvPr/>
          </p:nvSpPr>
          <p:spPr>
            <a:xfrm>
              <a:off x="1401008" y="2101994"/>
              <a:ext cx="253274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zh-CN" sz="16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06</a:t>
              </a:r>
              <a:endPara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7339053" y="1989230"/>
            <a:ext cx="500304" cy="500304"/>
            <a:chOff x="1259632" y="1989230"/>
            <a:chExt cx="500304" cy="500304"/>
          </a:xfrm>
        </p:grpSpPr>
        <p:grpSp>
          <p:nvGrpSpPr>
            <p:cNvPr id="45" name="组合 44"/>
            <p:cNvGrpSpPr/>
            <p:nvPr/>
          </p:nvGrpSpPr>
          <p:grpSpPr>
            <a:xfrm>
              <a:off x="1259632" y="1989230"/>
              <a:ext cx="500304" cy="500304"/>
              <a:chOff x="304800" y="673100"/>
              <a:chExt cx="4000500" cy="4000500"/>
            </a:xfrm>
            <a:effectLst>
              <a:outerShdw blurRad="317500" dist="1905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48" name="同心圆 47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" name="椭圆 48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46" name="椭圆 45"/>
            <p:cNvSpPr/>
            <p:nvPr/>
          </p:nvSpPr>
          <p:spPr>
            <a:xfrm>
              <a:off x="1381907" y="2101994"/>
              <a:ext cx="274777" cy="274777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  <a:effectLst>
              <a:outerShdw blurRad="254000" dist="127000" dir="8100000" algn="tr" rotWithShape="0">
                <a:prstClr val="black">
                  <a:alpha val="6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7" name="文本框 46"/>
            <p:cNvSpPr txBox="1"/>
            <p:nvPr/>
          </p:nvSpPr>
          <p:spPr>
            <a:xfrm>
              <a:off x="1401008" y="2101994"/>
              <a:ext cx="253274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zh-CN" sz="16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07</a:t>
              </a:r>
              <a:endPara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0" name="TextBox 24"/>
          <p:cNvSpPr txBox="1"/>
          <p:nvPr/>
        </p:nvSpPr>
        <p:spPr>
          <a:xfrm>
            <a:off x="1081469" y="2570754"/>
            <a:ext cx="856627" cy="284683"/>
          </a:xfrm>
          <a:prstGeom prst="rect">
            <a:avLst/>
          </a:prstGeom>
          <a:noFill/>
        </p:spPr>
        <p:txBody>
          <a:bodyPr wrap="none" lIns="68571" tIns="34285" rIns="68571" bIns="34285" rtlCol="0">
            <a:spAutoFit/>
          </a:bodyPr>
          <a:lstStyle/>
          <a:p>
            <a:r>
              <a:rPr lang="zh-CN" altLang="en-US" sz="1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企业概况</a:t>
            </a:r>
            <a:endParaRPr lang="zh-CN" altLang="en-US" sz="1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TextBox 24"/>
          <p:cNvSpPr txBox="1"/>
          <p:nvPr/>
        </p:nvSpPr>
        <p:spPr>
          <a:xfrm>
            <a:off x="2094706" y="2570754"/>
            <a:ext cx="856627" cy="284683"/>
          </a:xfrm>
          <a:prstGeom prst="rect">
            <a:avLst/>
          </a:prstGeom>
          <a:noFill/>
        </p:spPr>
        <p:txBody>
          <a:bodyPr wrap="none" lIns="68571" tIns="34285" rIns="68571" bIns="34285" rtlCol="0">
            <a:spAutoFit/>
          </a:bodyPr>
          <a:lstStyle/>
          <a:p>
            <a:r>
              <a:rPr lang="zh-CN" altLang="en-US" sz="1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经营模式</a:t>
            </a:r>
            <a:endParaRPr lang="zh-CN" altLang="en-US" sz="1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" name="TextBox 24"/>
          <p:cNvSpPr txBox="1"/>
          <p:nvPr/>
        </p:nvSpPr>
        <p:spPr>
          <a:xfrm>
            <a:off x="3107943" y="2570754"/>
            <a:ext cx="856627" cy="284683"/>
          </a:xfrm>
          <a:prstGeom prst="rect">
            <a:avLst/>
          </a:prstGeom>
          <a:noFill/>
        </p:spPr>
        <p:txBody>
          <a:bodyPr wrap="none" lIns="68571" tIns="34285" rIns="68571" bIns="34285" rtlCol="0">
            <a:spAutoFit/>
          </a:bodyPr>
          <a:lstStyle/>
          <a:p>
            <a:r>
              <a:rPr lang="zh-CN" altLang="en-US" sz="1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股权结构</a:t>
            </a:r>
            <a:endParaRPr lang="zh-CN" altLang="en-US" sz="1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TextBox 24"/>
          <p:cNvSpPr txBox="1"/>
          <p:nvPr/>
        </p:nvSpPr>
        <p:spPr>
          <a:xfrm>
            <a:off x="4102845" y="2570754"/>
            <a:ext cx="856627" cy="284683"/>
          </a:xfrm>
          <a:prstGeom prst="rect">
            <a:avLst/>
          </a:prstGeom>
          <a:noFill/>
        </p:spPr>
        <p:txBody>
          <a:bodyPr wrap="none" lIns="68571" tIns="34285" rIns="68571" bIns="34285" rtlCol="0">
            <a:spAutoFit/>
          </a:bodyPr>
          <a:lstStyle/>
          <a:p>
            <a:r>
              <a:rPr lang="zh-CN" altLang="en-US" sz="1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财务概况</a:t>
            </a:r>
            <a:endParaRPr lang="zh-CN" altLang="en-US" sz="1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4" name="TextBox 24"/>
          <p:cNvSpPr txBox="1"/>
          <p:nvPr/>
        </p:nvSpPr>
        <p:spPr>
          <a:xfrm>
            <a:off x="5097747" y="2570754"/>
            <a:ext cx="1036163" cy="284683"/>
          </a:xfrm>
          <a:prstGeom prst="rect">
            <a:avLst/>
          </a:prstGeom>
          <a:noFill/>
        </p:spPr>
        <p:txBody>
          <a:bodyPr wrap="none" lIns="68571" tIns="34285" rIns="68571" bIns="34285" rtlCol="0">
            <a:spAutoFit/>
          </a:bodyPr>
          <a:lstStyle/>
          <a:p>
            <a:r>
              <a:rPr lang="zh-CN" altLang="en-US" sz="1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产品和市场</a:t>
            </a:r>
            <a:endParaRPr lang="zh-CN" altLang="en-US" sz="1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TextBox 24"/>
          <p:cNvSpPr txBox="1"/>
          <p:nvPr/>
        </p:nvSpPr>
        <p:spPr>
          <a:xfrm>
            <a:off x="6147654" y="2570754"/>
            <a:ext cx="856627" cy="284683"/>
          </a:xfrm>
          <a:prstGeom prst="rect">
            <a:avLst/>
          </a:prstGeom>
          <a:noFill/>
        </p:spPr>
        <p:txBody>
          <a:bodyPr wrap="none" lIns="68571" tIns="34285" rIns="68571" bIns="34285" rtlCol="0">
            <a:spAutoFit/>
          </a:bodyPr>
          <a:lstStyle/>
          <a:p>
            <a:r>
              <a:rPr lang="zh-CN" altLang="en-US" sz="1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发展规划</a:t>
            </a:r>
            <a:endParaRPr lang="zh-CN" altLang="en-US" sz="1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6" name="TextBox 24"/>
          <p:cNvSpPr txBox="1"/>
          <p:nvPr/>
        </p:nvSpPr>
        <p:spPr>
          <a:xfrm>
            <a:off x="7020272" y="2570754"/>
            <a:ext cx="1215699" cy="284683"/>
          </a:xfrm>
          <a:prstGeom prst="rect">
            <a:avLst/>
          </a:prstGeom>
          <a:noFill/>
        </p:spPr>
        <p:txBody>
          <a:bodyPr wrap="none" lIns="68571" tIns="34285" rIns="68571" bIns="34285" rtlCol="0">
            <a:spAutoFit/>
          </a:bodyPr>
          <a:lstStyle/>
          <a:p>
            <a:r>
              <a:rPr lang="zh-CN" altLang="en-US" sz="1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融资上市规划</a:t>
            </a:r>
            <a:endParaRPr lang="zh-CN" altLang="en-US" sz="1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7" name="组合 56"/>
          <p:cNvGrpSpPr/>
          <p:nvPr/>
        </p:nvGrpSpPr>
        <p:grpSpPr>
          <a:xfrm>
            <a:off x="7176899" y="259776"/>
            <a:ext cx="824609" cy="824609"/>
            <a:chOff x="304800" y="673100"/>
            <a:chExt cx="4000500" cy="4000500"/>
          </a:xfrm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58" name="同心圆 57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9" name="椭圆 58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0" name="椭圆 59"/>
          <p:cNvSpPr/>
          <p:nvPr/>
        </p:nvSpPr>
        <p:spPr>
          <a:xfrm>
            <a:off x="4572445" y="435088"/>
            <a:ext cx="387027" cy="387027"/>
          </a:xfrm>
          <a:prstGeom prst="ellipse">
            <a:avLst/>
          </a:prstGeom>
          <a:solidFill>
            <a:srgbClr val="C00000"/>
          </a:solidFill>
          <a:ln>
            <a:noFill/>
          </a:ln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椭圆 60"/>
          <p:cNvSpPr/>
          <p:nvPr/>
        </p:nvSpPr>
        <p:spPr>
          <a:xfrm>
            <a:off x="6237129" y="4626522"/>
            <a:ext cx="351095" cy="351095"/>
          </a:xfrm>
          <a:prstGeom prst="ellipse">
            <a:avLst/>
          </a:prstGeom>
          <a:solidFill>
            <a:srgbClr val="C00000"/>
          </a:solidFill>
          <a:ln>
            <a:noFill/>
          </a:ln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2" name="组合 61"/>
          <p:cNvGrpSpPr/>
          <p:nvPr/>
        </p:nvGrpSpPr>
        <p:grpSpPr>
          <a:xfrm>
            <a:off x="129431" y="98485"/>
            <a:ext cx="1527080" cy="266016"/>
            <a:chOff x="129431" y="98485"/>
            <a:chExt cx="1527080" cy="266016"/>
          </a:xfrm>
        </p:grpSpPr>
        <p:sp>
          <p:nvSpPr>
            <p:cNvPr id="63" name="TextBox 24"/>
            <p:cNvSpPr txBox="1"/>
            <p:nvPr/>
          </p:nvSpPr>
          <p:spPr>
            <a:xfrm>
              <a:off x="451519" y="110595"/>
              <a:ext cx="1204992" cy="253906"/>
            </a:xfrm>
            <a:prstGeom prst="rect">
              <a:avLst/>
            </a:prstGeom>
            <a:noFill/>
          </p:spPr>
          <p:txBody>
            <a:bodyPr wrap="none" lIns="68571" tIns="34285" rIns="68571" bIns="34285" rtlCol="0">
              <a:spAutoFit/>
            </a:bodyPr>
            <a:lstStyle/>
            <a:p>
              <a:r>
                <a:rPr lang="en-US" altLang="zh-CN" sz="1200" b="1" dirty="0" smtClean="0">
                  <a:solidFill>
                    <a:schemeClr val="bg2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LOGO</a:t>
              </a:r>
              <a:r>
                <a:rPr lang="zh-CN" altLang="en-US" sz="1200" b="1" dirty="0" smtClean="0">
                  <a:solidFill>
                    <a:schemeClr val="bg2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企业名称</a:t>
              </a:r>
              <a:endParaRPr lang="zh-CN" altLang="en-US" sz="1200" b="1" dirty="0">
                <a:solidFill>
                  <a:schemeClr val="bg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64" name="组合 63"/>
            <p:cNvGrpSpPr/>
            <p:nvPr/>
          </p:nvGrpSpPr>
          <p:grpSpPr>
            <a:xfrm>
              <a:off x="129431" y="98485"/>
              <a:ext cx="324354" cy="235357"/>
              <a:chOff x="41046" y="32137"/>
              <a:chExt cx="651590" cy="472805"/>
            </a:xfrm>
          </p:grpSpPr>
          <p:sp>
            <p:nvSpPr>
              <p:cNvPr id="65" name="椭圆 64"/>
              <p:cNvSpPr/>
              <p:nvPr/>
            </p:nvSpPr>
            <p:spPr>
              <a:xfrm>
                <a:off x="41046" y="32137"/>
                <a:ext cx="651590" cy="472805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4">
                      <a:lumMod val="60000"/>
                      <a:lumOff val="40000"/>
                      <a:shade val="30000"/>
                      <a:satMod val="115000"/>
                    </a:schemeClr>
                  </a:gs>
                  <a:gs pos="50000">
                    <a:schemeClr val="accent4">
                      <a:lumMod val="60000"/>
                      <a:lumOff val="40000"/>
                      <a:shade val="67500"/>
                      <a:satMod val="115000"/>
                    </a:schemeClr>
                  </a:gs>
                  <a:gs pos="100000">
                    <a:schemeClr val="accent4">
                      <a:lumMod val="60000"/>
                      <a:lumOff val="40000"/>
                      <a:shade val="100000"/>
                      <a:satMod val="115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66" name="图片 65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137" t="-1125" r="137" b="77334"/>
              <a:stretch>
                <a:fillRect/>
              </a:stretch>
            </p:blipFill>
            <p:spPr>
              <a:xfrm>
                <a:off x="96374" y="61372"/>
                <a:ext cx="536380" cy="414682"/>
              </a:xfrm>
              <a:prstGeom prst="rect">
                <a:avLst/>
              </a:prstGeom>
            </p:spPr>
          </p:pic>
        </p:grpSp>
      </p:grpSp>
      <p:sp>
        <p:nvSpPr>
          <p:cNvPr id="67" name="标题 66"/>
          <p:cNvSpPr>
            <a:spLocks noGrp="1"/>
          </p:cNvSpPr>
          <p:nvPr>
            <p:ph type="title" idx="4294967295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Click="0" advTm="0">
        <p15:prstTrans prst="airplane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4.69136E-6 L 0.10868 4.69136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3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48351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Text Box 18"/>
          <p:cNvSpPr txBox="1">
            <a:spLocks noChangeArrowheads="1"/>
          </p:cNvSpPr>
          <p:nvPr/>
        </p:nvSpPr>
        <p:spPr bwMode="gray">
          <a:xfrm>
            <a:off x="511612" y="63373"/>
            <a:ext cx="802082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发展计划</a:t>
            </a: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7" t="-1125" r="137" b="77334"/>
          <a:stretch>
            <a:fillRect/>
          </a:stretch>
        </p:blipFill>
        <p:spPr>
          <a:xfrm>
            <a:off x="1" y="10713"/>
            <a:ext cx="611560" cy="472805"/>
          </a:xfrm>
          <a:prstGeom prst="rect">
            <a:avLst/>
          </a:prstGeom>
        </p:spPr>
      </p:pic>
      <p:sp>
        <p:nvSpPr>
          <p:cNvPr id="8" name="Freeform 7"/>
          <p:cNvSpPr/>
          <p:nvPr/>
        </p:nvSpPr>
        <p:spPr>
          <a:xfrm>
            <a:off x="0" y="2104333"/>
            <a:ext cx="6038850" cy="1225494"/>
          </a:xfrm>
          <a:custGeom>
            <a:avLst/>
            <a:gdLst>
              <a:gd name="connsiteX0" fmla="*/ 0 w 6781800"/>
              <a:gd name="connsiteY0" fmla="*/ 299838 h 1215160"/>
              <a:gd name="connsiteX1" fmla="*/ 2705100 w 6781800"/>
              <a:gd name="connsiteY1" fmla="*/ 52188 h 1215160"/>
              <a:gd name="connsiteX2" fmla="*/ 5619750 w 6781800"/>
              <a:gd name="connsiteY2" fmla="*/ 1195188 h 1215160"/>
              <a:gd name="connsiteX3" fmla="*/ 6781800 w 6781800"/>
              <a:gd name="connsiteY3" fmla="*/ 757038 h 1215160"/>
              <a:gd name="connsiteX0-1" fmla="*/ 0 w 6038850"/>
              <a:gd name="connsiteY0-2" fmla="*/ 299838 h 1304686"/>
              <a:gd name="connsiteX1-3" fmla="*/ 2705100 w 6038850"/>
              <a:gd name="connsiteY1-4" fmla="*/ 52188 h 1304686"/>
              <a:gd name="connsiteX2-5" fmla="*/ 5619750 w 6038850"/>
              <a:gd name="connsiteY2-6" fmla="*/ 1195188 h 1304686"/>
              <a:gd name="connsiteX3-7" fmla="*/ 6038850 w 6038850"/>
              <a:gd name="connsiteY3-8" fmla="*/ 1176138 h 1304686"/>
              <a:gd name="connsiteX0-9" fmla="*/ 0 w 6038850"/>
              <a:gd name="connsiteY0-10" fmla="*/ 287550 h 1218694"/>
              <a:gd name="connsiteX1-11" fmla="*/ 2705100 w 6038850"/>
              <a:gd name="connsiteY1-12" fmla="*/ 39900 h 1218694"/>
              <a:gd name="connsiteX2-13" fmla="*/ 4832350 w 6038850"/>
              <a:gd name="connsiteY2-14" fmla="*/ 1005100 h 1218694"/>
              <a:gd name="connsiteX3-15" fmla="*/ 6038850 w 6038850"/>
              <a:gd name="connsiteY3-16" fmla="*/ 1163850 h 1218694"/>
              <a:gd name="connsiteX0-17" fmla="*/ 0 w 6038850"/>
              <a:gd name="connsiteY0-18" fmla="*/ 287550 h 1225494"/>
              <a:gd name="connsiteX1-19" fmla="*/ 2705100 w 6038850"/>
              <a:gd name="connsiteY1-20" fmla="*/ 39900 h 1225494"/>
              <a:gd name="connsiteX2-21" fmla="*/ 4832350 w 6038850"/>
              <a:gd name="connsiteY2-22" fmla="*/ 1005100 h 1225494"/>
              <a:gd name="connsiteX3-23" fmla="*/ 6038850 w 6038850"/>
              <a:gd name="connsiteY3-24" fmla="*/ 1163850 h 122549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6038850" h="1225494">
                <a:moveTo>
                  <a:pt x="0" y="287550"/>
                </a:moveTo>
                <a:cubicBezTo>
                  <a:pt x="884237" y="89112"/>
                  <a:pt x="1899708" y="-79692"/>
                  <a:pt x="2705100" y="39900"/>
                </a:cubicBezTo>
                <a:cubicBezTo>
                  <a:pt x="3510492" y="159492"/>
                  <a:pt x="4371975" y="786025"/>
                  <a:pt x="4832350" y="1005100"/>
                </a:cubicBezTo>
                <a:cubicBezTo>
                  <a:pt x="5292725" y="1224175"/>
                  <a:pt x="5829300" y="1285558"/>
                  <a:pt x="6038850" y="1163850"/>
                </a:cubicBezTo>
              </a:path>
            </a:pathLst>
          </a:custGeom>
          <a:ln w="12700" cmpd="sng">
            <a:solidFill>
              <a:schemeClr val="accent3">
                <a:lumMod val="50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+mj-ea"/>
              <a:ea typeface="+mj-ea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6054436" y="2523719"/>
            <a:ext cx="849821" cy="635481"/>
            <a:chOff x="6054436" y="2405136"/>
            <a:chExt cx="849821" cy="635481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10" name="Freeform 133"/>
            <p:cNvSpPr/>
            <p:nvPr/>
          </p:nvSpPr>
          <p:spPr bwMode="auto">
            <a:xfrm rot="2700000" flipH="1">
              <a:off x="6116557" y="2789035"/>
              <a:ext cx="189461" cy="313703"/>
            </a:xfrm>
            <a:custGeom>
              <a:avLst/>
              <a:gdLst>
                <a:gd name="T0" fmla="*/ 7566 w 397"/>
                <a:gd name="T1" fmla="*/ 1009717 h 659"/>
                <a:gd name="T2" fmla="*/ 0 w 397"/>
                <a:gd name="T3" fmla="*/ 1009717 h 659"/>
                <a:gd name="T4" fmla="*/ 0 w 397"/>
                <a:gd name="T5" fmla="*/ 1009717 h 659"/>
                <a:gd name="T6" fmla="*/ 11348 w 397"/>
                <a:gd name="T7" fmla="*/ 1021020 h 659"/>
                <a:gd name="T8" fmla="*/ 15131 w 397"/>
                <a:gd name="T9" fmla="*/ 1062464 h 659"/>
                <a:gd name="T10" fmla="*/ 18914 w 397"/>
                <a:gd name="T11" fmla="*/ 1069999 h 659"/>
                <a:gd name="T12" fmla="*/ 181575 w 397"/>
                <a:gd name="T13" fmla="*/ 1574858 h 659"/>
                <a:gd name="T14" fmla="*/ 348019 w 397"/>
                <a:gd name="T15" fmla="*/ 1092605 h 659"/>
                <a:gd name="T16" fmla="*/ 650644 w 397"/>
                <a:gd name="T17" fmla="*/ 1661513 h 659"/>
                <a:gd name="T18" fmla="*/ 548508 w 397"/>
                <a:gd name="T19" fmla="*/ 2124928 h 659"/>
                <a:gd name="T20" fmla="*/ 760345 w 397"/>
                <a:gd name="T21" fmla="*/ 2482850 h 659"/>
                <a:gd name="T22" fmla="*/ 650644 w 397"/>
                <a:gd name="T23" fmla="*/ 2275632 h 659"/>
                <a:gd name="T24" fmla="*/ 688472 w 397"/>
                <a:gd name="T25" fmla="*/ 1989294 h 659"/>
                <a:gd name="T26" fmla="*/ 866264 w 397"/>
                <a:gd name="T27" fmla="*/ 1740632 h 659"/>
                <a:gd name="T28" fmla="*/ 1028925 w 397"/>
                <a:gd name="T29" fmla="*/ 1454295 h 659"/>
                <a:gd name="T30" fmla="*/ 1059187 w 397"/>
                <a:gd name="T31" fmla="*/ 1363872 h 659"/>
                <a:gd name="T32" fmla="*/ 1161323 w 397"/>
                <a:gd name="T33" fmla="*/ 1823520 h 659"/>
                <a:gd name="T34" fmla="*/ 1229414 w 397"/>
                <a:gd name="T35" fmla="*/ 1529647 h 659"/>
                <a:gd name="T36" fmla="*/ 1399640 w 397"/>
                <a:gd name="T37" fmla="*/ 745985 h 659"/>
                <a:gd name="T38" fmla="*/ 714951 w 397"/>
                <a:gd name="T39" fmla="*/ 0 h 659"/>
                <a:gd name="T40" fmla="*/ 11348 w 397"/>
                <a:gd name="T41" fmla="*/ 956971 h 659"/>
                <a:gd name="T42" fmla="*/ 7566 w 397"/>
                <a:gd name="T43" fmla="*/ 1009717 h 659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397" h="659">
                  <a:moveTo>
                    <a:pt x="2" y="268"/>
                  </a:moveTo>
                  <a:cubicBezTo>
                    <a:pt x="2" y="267"/>
                    <a:pt x="0" y="264"/>
                    <a:pt x="0" y="268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69"/>
                    <a:pt x="2" y="270"/>
                    <a:pt x="3" y="271"/>
                  </a:cubicBezTo>
                  <a:cubicBezTo>
                    <a:pt x="3" y="275"/>
                    <a:pt x="4" y="278"/>
                    <a:pt x="4" y="282"/>
                  </a:cubicBezTo>
                  <a:cubicBezTo>
                    <a:pt x="5" y="283"/>
                    <a:pt x="5" y="283"/>
                    <a:pt x="5" y="284"/>
                  </a:cubicBezTo>
                  <a:cubicBezTo>
                    <a:pt x="10" y="335"/>
                    <a:pt x="25" y="381"/>
                    <a:pt x="48" y="418"/>
                  </a:cubicBezTo>
                  <a:cubicBezTo>
                    <a:pt x="23" y="377"/>
                    <a:pt x="37" y="299"/>
                    <a:pt x="92" y="290"/>
                  </a:cubicBezTo>
                  <a:cubicBezTo>
                    <a:pt x="158" y="280"/>
                    <a:pt x="169" y="399"/>
                    <a:pt x="172" y="441"/>
                  </a:cubicBezTo>
                  <a:cubicBezTo>
                    <a:pt x="174" y="484"/>
                    <a:pt x="145" y="521"/>
                    <a:pt x="145" y="564"/>
                  </a:cubicBezTo>
                  <a:cubicBezTo>
                    <a:pt x="145" y="613"/>
                    <a:pt x="170" y="653"/>
                    <a:pt x="201" y="659"/>
                  </a:cubicBezTo>
                  <a:cubicBezTo>
                    <a:pt x="187" y="656"/>
                    <a:pt x="174" y="616"/>
                    <a:pt x="172" y="604"/>
                  </a:cubicBezTo>
                  <a:cubicBezTo>
                    <a:pt x="168" y="580"/>
                    <a:pt x="175" y="551"/>
                    <a:pt x="182" y="528"/>
                  </a:cubicBezTo>
                  <a:cubicBezTo>
                    <a:pt x="190" y="501"/>
                    <a:pt x="211" y="483"/>
                    <a:pt x="229" y="462"/>
                  </a:cubicBezTo>
                  <a:cubicBezTo>
                    <a:pt x="247" y="440"/>
                    <a:pt x="262" y="414"/>
                    <a:pt x="272" y="386"/>
                  </a:cubicBezTo>
                  <a:cubicBezTo>
                    <a:pt x="275" y="378"/>
                    <a:pt x="278" y="370"/>
                    <a:pt x="280" y="362"/>
                  </a:cubicBezTo>
                  <a:cubicBezTo>
                    <a:pt x="284" y="420"/>
                    <a:pt x="307" y="484"/>
                    <a:pt x="307" y="484"/>
                  </a:cubicBezTo>
                  <a:cubicBezTo>
                    <a:pt x="299" y="437"/>
                    <a:pt x="325" y="406"/>
                    <a:pt x="325" y="406"/>
                  </a:cubicBezTo>
                  <a:cubicBezTo>
                    <a:pt x="397" y="291"/>
                    <a:pt x="370" y="198"/>
                    <a:pt x="370" y="198"/>
                  </a:cubicBezTo>
                  <a:cubicBezTo>
                    <a:pt x="351" y="85"/>
                    <a:pt x="277" y="0"/>
                    <a:pt x="189" y="0"/>
                  </a:cubicBezTo>
                  <a:cubicBezTo>
                    <a:pt x="87" y="0"/>
                    <a:pt x="3" y="114"/>
                    <a:pt x="3" y="254"/>
                  </a:cubicBezTo>
                  <a:cubicBezTo>
                    <a:pt x="3" y="258"/>
                    <a:pt x="2" y="263"/>
                    <a:pt x="2" y="268"/>
                  </a:cubicBezTo>
                  <a:close/>
                </a:path>
              </a:pathLst>
            </a:custGeom>
            <a:solidFill>
              <a:srgbClr val="F15A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+mj-ea"/>
                <a:ea typeface="+mj-ea"/>
              </a:endParaRPr>
            </a:p>
          </p:txBody>
        </p:sp>
        <p:sp>
          <p:nvSpPr>
            <p:cNvPr id="11" name="Freeform 134"/>
            <p:cNvSpPr/>
            <p:nvPr/>
          </p:nvSpPr>
          <p:spPr bwMode="auto">
            <a:xfrm rot="2700000" flipH="1">
              <a:off x="6176406" y="2803550"/>
              <a:ext cx="154413" cy="197568"/>
            </a:xfrm>
            <a:custGeom>
              <a:avLst/>
              <a:gdLst>
                <a:gd name="T0" fmla="*/ 581760 w 324"/>
                <a:gd name="T1" fmla="*/ 0 h 415"/>
                <a:gd name="T2" fmla="*/ 1148410 w 324"/>
                <a:gd name="T3" fmla="*/ 648083 h 415"/>
                <a:gd name="T4" fmla="*/ 1152187 w 324"/>
                <a:gd name="T5" fmla="*/ 655619 h 415"/>
                <a:gd name="T6" fmla="*/ 1152187 w 324"/>
                <a:gd name="T7" fmla="*/ 663154 h 415"/>
                <a:gd name="T8" fmla="*/ 1042635 w 324"/>
                <a:gd name="T9" fmla="*/ 1273558 h 415"/>
                <a:gd name="T10" fmla="*/ 963304 w 324"/>
                <a:gd name="T11" fmla="*/ 983428 h 415"/>
                <a:gd name="T12" fmla="*/ 868863 w 324"/>
                <a:gd name="T13" fmla="*/ 1137913 h 415"/>
                <a:gd name="T14" fmla="*/ 642203 w 324"/>
                <a:gd name="T15" fmla="*/ 1552384 h 415"/>
                <a:gd name="T16" fmla="*/ 630870 w 324"/>
                <a:gd name="T17" fmla="*/ 1563688 h 415"/>
                <a:gd name="T18" fmla="*/ 630870 w 324"/>
                <a:gd name="T19" fmla="*/ 1541080 h 415"/>
                <a:gd name="T20" fmla="*/ 245548 w 324"/>
                <a:gd name="T21" fmla="*/ 859086 h 415"/>
                <a:gd name="T22" fmla="*/ 196439 w 324"/>
                <a:gd name="T23" fmla="*/ 862854 h 415"/>
                <a:gd name="T24" fmla="*/ 7555 w 324"/>
                <a:gd name="T25" fmla="*/ 964588 h 415"/>
                <a:gd name="T26" fmla="*/ 3778 w 324"/>
                <a:gd name="T27" fmla="*/ 945749 h 415"/>
                <a:gd name="T28" fmla="*/ 3778 w 324"/>
                <a:gd name="T29" fmla="*/ 938213 h 415"/>
                <a:gd name="T30" fmla="*/ 0 w 324"/>
                <a:gd name="T31" fmla="*/ 900534 h 415"/>
                <a:gd name="T32" fmla="*/ 0 w 324"/>
                <a:gd name="T33" fmla="*/ 889230 h 415"/>
                <a:gd name="T34" fmla="*/ 0 w 324"/>
                <a:gd name="T35" fmla="*/ 840247 h 415"/>
                <a:gd name="T36" fmla="*/ 581760 w 324"/>
                <a:gd name="T37" fmla="*/ 0 h 415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324" h="415">
                  <a:moveTo>
                    <a:pt x="154" y="0"/>
                  </a:moveTo>
                  <a:cubicBezTo>
                    <a:pt x="225" y="0"/>
                    <a:pt x="288" y="73"/>
                    <a:pt x="304" y="172"/>
                  </a:cubicBezTo>
                  <a:cubicBezTo>
                    <a:pt x="305" y="174"/>
                    <a:pt x="305" y="174"/>
                    <a:pt x="305" y="174"/>
                  </a:cubicBezTo>
                  <a:cubicBezTo>
                    <a:pt x="305" y="176"/>
                    <a:pt x="305" y="176"/>
                    <a:pt x="305" y="176"/>
                  </a:cubicBezTo>
                  <a:cubicBezTo>
                    <a:pt x="306" y="179"/>
                    <a:pt x="324" y="248"/>
                    <a:pt x="276" y="338"/>
                  </a:cubicBezTo>
                  <a:cubicBezTo>
                    <a:pt x="276" y="335"/>
                    <a:pt x="256" y="263"/>
                    <a:pt x="255" y="261"/>
                  </a:cubicBezTo>
                  <a:cubicBezTo>
                    <a:pt x="256" y="270"/>
                    <a:pt x="235" y="292"/>
                    <a:pt x="230" y="302"/>
                  </a:cubicBezTo>
                  <a:cubicBezTo>
                    <a:pt x="209" y="338"/>
                    <a:pt x="198" y="379"/>
                    <a:pt x="170" y="412"/>
                  </a:cubicBezTo>
                  <a:cubicBezTo>
                    <a:pt x="169" y="413"/>
                    <a:pt x="168" y="414"/>
                    <a:pt x="167" y="415"/>
                  </a:cubicBezTo>
                  <a:cubicBezTo>
                    <a:pt x="167" y="413"/>
                    <a:pt x="167" y="411"/>
                    <a:pt x="167" y="409"/>
                  </a:cubicBezTo>
                  <a:cubicBezTo>
                    <a:pt x="159" y="260"/>
                    <a:pt x="107" y="228"/>
                    <a:pt x="65" y="228"/>
                  </a:cubicBezTo>
                  <a:cubicBezTo>
                    <a:pt x="61" y="228"/>
                    <a:pt x="57" y="229"/>
                    <a:pt x="52" y="229"/>
                  </a:cubicBezTo>
                  <a:cubicBezTo>
                    <a:pt x="33" y="232"/>
                    <a:pt x="15" y="242"/>
                    <a:pt x="2" y="256"/>
                  </a:cubicBezTo>
                  <a:cubicBezTo>
                    <a:pt x="2" y="254"/>
                    <a:pt x="1" y="253"/>
                    <a:pt x="1" y="251"/>
                  </a:cubicBezTo>
                  <a:cubicBezTo>
                    <a:pt x="1" y="249"/>
                    <a:pt x="1" y="249"/>
                    <a:pt x="1" y="249"/>
                  </a:cubicBezTo>
                  <a:cubicBezTo>
                    <a:pt x="1" y="246"/>
                    <a:pt x="1" y="242"/>
                    <a:pt x="0" y="239"/>
                  </a:cubicBezTo>
                  <a:cubicBezTo>
                    <a:pt x="0" y="239"/>
                    <a:pt x="0" y="236"/>
                    <a:pt x="0" y="236"/>
                  </a:cubicBezTo>
                  <a:cubicBezTo>
                    <a:pt x="0" y="231"/>
                    <a:pt x="0" y="227"/>
                    <a:pt x="0" y="223"/>
                  </a:cubicBezTo>
                  <a:cubicBezTo>
                    <a:pt x="0" y="100"/>
                    <a:pt x="69" y="0"/>
                    <a:pt x="154" y="0"/>
                  </a:cubicBezTo>
                  <a:close/>
                </a:path>
              </a:pathLst>
            </a:custGeom>
            <a:solidFill>
              <a:srgbClr val="F793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+mj-ea"/>
                <a:ea typeface="+mj-ea"/>
              </a:endParaRPr>
            </a:p>
          </p:txBody>
        </p:sp>
        <p:sp>
          <p:nvSpPr>
            <p:cNvPr id="12" name="Freeform 135"/>
            <p:cNvSpPr/>
            <p:nvPr/>
          </p:nvSpPr>
          <p:spPr bwMode="auto">
            <a:xfrm rot="2700000" flipH="1">
              <a:off x="6216128" y="2815389"/>
              <a:ext cx="101140" cy="142811"/>
            </a:xfrm>
            <a:custGeom>
              <a:avLst/>
              <a:gdLst>
                <a:gd name="T0" fmla="*/ 162607 w 212"/>
                <a:gd name="T1" fmla="*/ 535009 h 300"/>
                <a:gd name="T2" fmla="*/ 128573 w 212"/>
                <a:gd name="T3" fmla="*/ 535009 h 300"/>
                <a:gd name="T4" fmla="*/ 3782 w 212"/>
                <a:gd name="T5" fmla="*/ 599059 h 300"/>
                <a:gd name="T6" fmla="*/ 3782 w 212"/>
                <a:gd name="T7" fmla="*/ 587756 h 300"/>
                <a:gd name="T8" fmla="*/ 3782 w 212"/>
                <a:gd name="T9" fmla="*/ 583988 h 300"/>
                <a:gd name="T10" fmla="*/ 0 w 212"/>
                <a:gd name="T11" fmla="*/ 557615 h 300"/>
                <a:gd name="T12" fmla="*/ 0 w 212"/>
                <a:gd name="T13" fmla="*/ 550079 h 300"/>
                <a:gd name="T14" fmla="*/ 0 w 212"/>
                <a:gd name="T15" fmla="*/ 523706 h 300"/>
                <a:gd name="T16" fmla="*/ 381936 w 212"/>
                <a:gd name="T17" fmla="*/ 0 h 300"/>
                <a:gd name="T18" fmla="*/ 752528 w 212"/>
                <a:gd name="T19" fmla="*/ 403140 h 300"/>
                <a:gd name="T20" fmla="*/ 756309 w 212"/>
                <a:gd name="T21" fmla="*/ 406908 h 300"/>
                <a:gd name="T22" fmla="*/ 756309 w 212"/>
                <a:gd name="T23" fmla="*/ 410676 h 300"/>
                <a:gd name="T24" fmla="*/ 684460 w 212"/>
                <a:gd name="T25" fmla="*/ 791210 h 300"/>
                <a:gd name="T26" fmla="*/ 631518 w 212"/>
                <a:gd name="T27" fmla="*/ 610362 h 300"/>
                <a:gd name="T28" fmla="*/ 567232 w 212"/>
                <a:gd name="T29" fmla="*/ 704554 h 300"/>
                <a:gd name="T30" fmla="*/ 457567 w 212"/>
                <a:gd name="T31" fmla="*/ 1130300 h 300"/>
                <a:gd name="T32" fmla="*/ 162607 w 212"/>
                <a:gd name="T33" fmla="*/ 535009 h 300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212" h="300">
                  <a:moveTo>
                    <a:pt x="43" y="142"/>
                  </a:moveTo>
                  <a:cubicBezTo>
                    <a:pt x="40" y="142"/>
                    <a:pt x="37" y="142"/>
                    <a:pt x="34" y="142"/>
                  </a:cubicBezTo>
                  <a:cubicBezTo>
                    <a:pt x="21" y="144"/>
                    <a:pt x="10" y="150"/>
                    <a:pt x="1" y="159"/>
                  </a:cubicBezTo>
                  <a:cubicBezTo>
                    <a:pt x="1" y="158"/>
                    <a:pt x="1" y="157"/>
                    <a:pt x="1" y="156"/>
                  </a:cubicBezTo>
                  <a:cubicBezTo>
                    <a:pt x="1" y="155"/>
                    <a:pt x="1" y="155"/>
                    <a:pt x="1" y="155"/>
                  </a:cubicBezTo>
                  <a:cubicBezTo>
                    <a:pt x="0" y="152"/>
                    <a:pt x="0" y="150"/>
                    <a:pt x="0" y="148"/>
                  </a:cubicBezTo>
                  <a:cubicBezTo>
                    <a:pt x="0" y="146"/>
                    <a:pt x="0" y="146"/>
                    <a:pt x="0" y="146"/>
                  </a:cubicBezTo>
                  <a:cubicBezTo>
                    <a:pt x="0" y="143"/>
                    <a:pt x="0" y="141"/>
                    <a:pt x="0" y="139"/>
                  </a:cubicBezTo>
                  <a:cubicBezTo>
                    <a:pt x="0" y="62"/>
                    <a:pt x="45" y="0"/>
                    <a:pt x="101" y="0"/>
                  </a:cubicBezTo>
                  <a:cubicBezTo>
                    <a:pt x="147" y="0"/>
                    <a:pt x="189" y="45"/>
                    <a:pt x="199" y="107"/>
                  </a:cubicBezTo>
                  <a:cubicBezTo>
                    <a:pt x="200" y="108"/>
                    <a:pt x="200" y="108"/>
                    <a:pt x="200" y="108"/>
                  </a:cubicBezTo>
                  <a:cubicBezTo>
                    <a:pt x="200" y="109"/>
                    <a:pt x="200" y="109"/>
                    <a:pt x="200" y="109"/>
                  </a:cubicBezTo>
                  <a:cubicBezTo>
                    <a:pt x="201" y="111"/>
                    <a:pt x="212" y="154"/>
                    <a:pt x="181" y="210"/>
                  </a:cubicBezTo>
                  <a:cubicBezTo>
                    <a:pt x="181" y="208"/>
                    <a:pt x="167" y="164"/>
                    <a:pt x="167" y="162"/>
                  </a:cubicBezTo>
                  <a:cubicBezTo>
                    <a:pt x="168" y="168"/>
                    <a:pt x="154" y="181"/>
                    <a:pt x="150" y="187"/>
                  </a:cubicBezTo>
                  <a:cubicBezTo>
                    <a:pt x="137" y="210"/>
                    <a:pt x="126" y="275"/>
                    <a:pt x="121" y="300"/>
                  </a:cubicBezTo>
                  <a:cubicBezTo>
                    <a:pt x="121" y="300"/>
                    <a:pt x="94" y="134"/>
                    <a:pt x="43" y="142"/>
                  </a:cubicBezTo>
                  <a:close/>
                </a:path>
              </a:pathLst>
            </a:custGeom>
            <a:solidFill>
              <a:srgbClr val="FBB0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+mj-ea"/>
                <a:ea typeface="+mj-ea"/>
              </a:endParaRPr>
            </a:p>
          </p:txBody>
        </p:sp>
        <p:sp>
          <p:nvSpPr>
            <p:cNvPr id="13" name="Freeform 107"/>
            <p:cNvSpPr/>
            <p:nvPr/>
          </p:nvSpPr>
          <p:spPr bwMode="auto">
            <a:xfrm rot="2700000" flipH="1">
              <a:off x="6219230" y="2554544"/>
              <a:ext cx="183510" cy="293579"/>
            </a:xfrm>
            <a:custGeom>
              <a:avLst/>
              <a:gdLst>
                <a:gd name="T0" fmla="*/ 587375 w 312"/>
                <a:gd name="T1" fmla="*/ 0 h 495"/>
                <a:gd name="T2" fmla="*/ 1174750 w 312"/>
                <a:gd name="T3" fmla="*/ 597631 h 495"/>
                <a:gd name="T4" fmla="*/ 1174750 w 312"/>
                <a:gd name="T5" fmla="*/ 612666 h 495"/>
                <a:gd name="T6" fmla="*/ 1174750 w 312"/>
                <a:gd name="T7" fmla="*/ 612666 h 495"/>
                <a:gd name="T8" fmla="*/ 798228 w 312"/>
                <a:gd name="T9" fmla="*/ 1804170 h 495"/>
                <a:gd name="T10" fmla="*/ 779401 w 312"/>
                <a:gd name="T11" fmla="*/ 1826722 h 495"/>
                <a:gd name="T12" fmla="*/ 779401 w 312"/>
                <a:gd name="T13" fmla="*/ 1826722 h 495"/>
                <a:gd name="T14" fmla="*/ 779401 w 312"/>
                <a:gd name="T15" fmla="*/ 1826722 h 495"/>
                <a:gd name="T16" fmla="*/ 692801 w 312"/>
                <a:gd name="T17" fmla="*/ 1860550 h 495"/>
                <a:gd name="T18" fmla="*/ 579845 w 312"/>
                <a:gd name="T19" fmla="*/ 1762824 h 495"/>
                <a:gd name="T20" fmla="*/ 587375 w 312"/>
                <a:gd name="T21" fmla="*/ 1740272 h 495"/>
                <a:gd name="T22" fmla="*/ 587375 w 312"/>
                <a:gd name="T23" fmla="*/ 1740272 h 495"/>
                <a:gd name="T24" fmla="*/ 621262 w 312"/>
                <a:gd name="T25" fmla="*/ 1559855 h 495"/>
                <a:gd name="T26" fmla="*/ 459357 w 312"/>
                <a:gd name="T27" fmla="*/ 1168952 h 495"/>
                <a:gd name="T28" fmla="*/ 459357 w 312"/>
                <a:gd name="T29" fmla="*/ 1165193 h 495"/>
                <a:gd name="T30" fmla="*/ 158139 w 312"/>
                <a:gd name="T31" fmla="*/ 992293 h 495"/>
                <a:gd name="T32" fmla="*/ 0 w 312"/>
                <a:gd name="T33" fmla="*/ 590114 h 495"/>
                <a:gd name="T34" fmla="*/ 587375 w 312"/>
                <a:gd name="T35" fmla="*/ 0 h 49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connsiteX0" fmla="*/ 5000 w 10000"/>
                <a:gd name="connsiteY0" fmla="*/ 0 h 10000"/>
                <a:gd name="connsiteX1" fmla="*/ 10000 w 10000"/>
                <a:gd name="connsiteY1" fmla="*/ 3212 h 10000"/>
                <a:gd name="connsiteX2" fmla="*/ 10000 w 10000"/>
                <a:gd name="connsiteY2" fmla="*/ 3293 h 10000"/>
                <a:gd name="connsiteX3" fmla="*/ 10000 w 10000"/>
                <a:gd name="connsiteY3" fmla="*/ 3293 h 10000"/>
                <a:gd name="connsiteX4" fmla="*/ 6795 w 10000"/>
                <a:gd name="connsiteY4" fmla="*/ 9697 h 10000"/>
                <a:gd name="connsiteX5" fmla="*/ 6635 w 10000"/>
                <a:gd name="connsiteY5" fmla="*/ 9818 h 10000"/>
                <a:gd name="connsiteX6" fmla="*/ 6635 w 10000"/>
                <a:gd name="connsiteY6" fmla="*/ 9818 h 10000"/>
                <a:gd name="connsiteX7" fmla="*/ 6635 w 10000"/>
                <a:gd name="connsiteY7" fmla="*/ 9818 h 10000"/>
                <a:gd name="connsiteX8" fmla="*/ 5897 w 10000"/>
                <a:gd name="connsiteY8" fmla="*/ 10000 h 10000"/>
                <a:gd name="connsiteX9" fmla="*/ 4936 w 10000"/>
                <a:gd name="connsiteY9" fmla="*/ 9475 h 10000"/>
                <a:gd name="connsiteX10" fmla="*/ 5000 w 10000"/>
                <a:gd name="connsiteY10" fmla="*/ 9354 h 10000"/>
                <a:gd name="connsiteX11" fmla="*/ 5288 w 10000"/>
                <a:gd name="connsiteY11" fmla="*/ 8384 h 10000"/>
                <a:gd name="connsiteX12" fmla="*/ 3910 w 10000"/>
                <a:gd name="connsiteY12" fmla="*/ 6283 h 10000"/>
                <a:gd name="connsiteX13" fmla="*/ 3910 w 10000"/>
                <a:gd name="connsiteY13" fmla="*/ 6263 h 10000"/>
                <a:gd name="connsiteX14" fmla="*/ 1346 w 10000"/>
                <a:gd name="connsiteY14" fmla="*/ 5333 h 10000"/>
                <a:gd name="connsiteX15" fmla="*/ 0 w 10000"/>
                <a:gd name="connsiteY15" fmla="*/ 3172 h 10000"/>
                <a:gd name="connsiteX16" fmla="*/ 5000 w 10000"/>
                <a:gd name="connsiteY16" fmla="*/ 0 h 10000"/>
                <a:gd name="connsiteX0-1" fmla="*/ 5000 w 10000"/>
                <a:gd name="connsiteY0-2" fmla="*/ 0 h 10000"/>
                <a:gd name="connsiteX1-3" fmla="*/ 10000 w 10000"/>
                <a:gd name="connsiteY1-4" fmla="*/ 3212 h 10000"/>
                <a:gd name="connsiteX2-5" fmla="*/ 10000 w 10000"/>
                <a:gd name="connsiteY2-6" fmla="*/ 3293 h 10000"/>
                <a:gd name="connsiteX3-7" fmla="*/ 10000 w 10000"/>
                <a:gd name="connsiteY3-8" fmla="*/ 3293 h 10000"/>
                <a:gd name="connsiteX4-9" fmla="*/ 6795 w 10000"/>
                <a:gd name="connsiteY4-10" fmla="*/ 9697 h 10000"/>
                <a:gd name="connsiteX5-11" fmla="*/ 6635 w 10000"/>
                <a:gd name="connsiteY5-12" fmla="*/ 9818 h 10000"/>
                <a:gd name="connsiteX6-13" fmla="*/ 6635 w 10000"/>
                <a:gd name="connsiteY6-14" fmla="*/ 9818 h 10000"/>
                <a:gd name="connsiteX7-15" fmla="*/ 6635 w 10000"/>
                <a:gd name="connsiteY7-16" fmla="*/ 9818 h 10000"/>
                <a:gd name="connsiteX8-17" fmla="*/ 5897 w 10000"/>
                <a:gd name="connsiteY8-18" fmla="*/ 10000 h 10000"/>
                <a:gd name="connsiteX9-19" fmla="*/ 4936 w 10000"/>
                <a:gd name="connsiteY9-20" fmla="*/ 9475 h 10000"/>
                <a:gd name="connsiteX10-21" fmla="*/ 5288 w 10000"/>
                <a:gd name="connsiteY10-22" fmla="*/ 8384 h 10000"/>
                <a:gd name="connsiteX11-23" fmla="*/ 3910 w 10000"/>
                <a:gd name="connsiteY11-24" fmla="*/ 6283 h 10000"/>
                <a:gd name="connsiteX12-25" fmla="*/ 3910 w 10000"/>
                <a:gd name="connsiteY12-26" fmla="*/ 6263 h 10000"/>
                <a:gd name="connsiteX13-27" fmla="*/ 1346 w 10000"/>
                <a:gd name="connsiteY13-28" fmla="*/ 5333 h 10000"/>
                <a:gd name="connsiteX14-29" fmla="*/ 0 w 10000"/>
                <a:gd name="connsiteY14-30" fmla="*/ 3172 h 10000"/>
                <a:gd name="connsiteX15-31" fmla="*/ 5000 w 10000"/>
                <a:gd name="connsiteY15-32" fmla="*/ 0 h 10000"/>
                <a:gd name="connsiteX0-33" fmla="*/ 5000 w 10000"/>
                <a:gd name="connsiteY0-34" fmla="*/ 0 h 10086"/>
                <a:gd name="connsiteX1-35" fmla="*/ 10000 w 10000"/>
                <a:gd name="connsiteY1-36" fmla="*/ 3212 h 10086"/>
                <a:gd name="connsiteX2-37" fmla="*/ 10000 w 10000"/>
                <a:gd name="connsiteY2-38" fmla="*/ 3293 h 10086"/>
                <a:gd name="connsiteX3-39" fmla="*/ 10000 w 10000"/>
                <a:gd name="connsiteY3-40" fmla="*/ 3293 h 10086"/>
                <a:gd name="connsiteX4-41" fmla="*/ 6795 w 10000"/>
                <a:gd name="connsiteY4-42" fmla="*/ 9697 h 10086"/>
                <a:gd name="connsiteX5-43" fmla="*/ 6635 w 10000"/>
                <a:gd name="connsiteY5-44" fmla="*/ 9818 h 10086"/>
                <a:gd name="connsiteX6-45" fmla="*/ 6635 w 10000"/>
                <a:gd name="connsiteY6-46" fmla="*/ 9818 h 10086"/>
                <a:gd name="connsiteX7-47" fmla="*/ 6635 w 10000"/>
                <a:gd name="connsiteY7-48" fmla="*/ 9818 h 10086"/>
                <a:gd name="connsiteX8-49" fmla="*/ 5897 w 10000"/>
                <a:gd name="connsiteY8-50" fmla="*/ 10000 h 10086"/>
                <a:gd name="connsiteX9-51" fmla="*/ 5288 w 10000"/>
                <a:gd name="connsiteY9-52" fmla="*/ 8384 h 10086"/>
                <a:gd name="connsiteX10-53" fmla="*/ 3910 w 10000"/>
                <a:gd name="connsiteY10-54" fmla="*/ 6283 h 10086"/>
                <a:gd name="connsiteX11-55" fmla="*/ 3910 w 10000"/>
                <a:gd name="connsiteY11-56" fmla="*/ 6263 h 10086"/>
                <a:gd name="connsiteX12-57" fmla="*/ 1346 w 10000"/>
                <a:gd name="connsiteY12-58" fmla="*/ 5333 h 10086"/>
                <a:gd name="connsiteX13-59" fmla="*/ 0 w 10000"/>
                <a:gd name="connsiteY13-60" fmla="*/ 3172 h 10086"/>
                <a:gd name="connsiteX14-61" fmla="*/ 5000 w 10000"/>
                <a:gd name="connsiteY14-62" fmla="*/ 0 h 1008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29" y="connsiteY14-30"/>
                </a:cxn>
              </a:cxnLst>
              <a:rect l="l" t="t" r="r" b="b"/>
              <a:pathLst>
                <a:path w="10000" h="10086">
                  <a:moveTo>
                    <a:pt x="5000" y="0"/>
                  </a:moveTo>
                  <a:cubicBezTo>
                    <a:pt x="7756" y="0"/>
                    <a:pt x="10000" y="1455"/>
                    <a:pt x="10000" y="3212"/>
                  </a:cubicBezTo>
                  <a:lnTo>
                    <a:pt x="10000" y="3293"/>
                  </a:lnTo>
                  <a:lnTo>
                    <a:pt x="10000" y="3293"/>
                  </a:lnTo>
                  <a:cubicBezTo>
                    <a:pt x="10000" y="5717"/>
                    <a:pt x="8814" y="7859"/>
                    <a:pt x="6795" y="9697"/>
                  </a:cubicBezTo>
                  <a:cubicBezTo>
                    <a:pt x="6731" y="9737"/>
                    <a:pt x="6699" y="9778"/>
                    <a:pt x="6635" y="9818"/>
                  </a:cubicBezTo>
                  <a:lnTo>
                    <a:pt x="6635" y="9818"/>
                  </a:lnTo>
                  <a:lnTo>
                    <a:pt x="6635" y="9818"/>
                  </a:lnTo>
                  <a:cubicBezTo>
                    <a:pt x="6442" y="9919"/>
                    <a:pt x="6121" y="10239"/>
                    <a:pt x="5897" y="10000"/>
                  </a:cubicBezTo>
                  <a:cubicBezTo>
                    <a:pt x="5673" y="9761"/>
                    <a:pt x="5619" y="9003"/>
                    <a:pt x="5288" y="8384"/>
                  </a:cubicBezTo>
                  <a:cubicBezTo>
                    <a:pt x="5064" y="7556"/>
                    <a:pt x="4744" y="6848"/>
                    <a:pt x="3910" y="6283"/>
                  </a:cubicBezTo>
                  <a:lnTo>
                    <a:pt x="3910" y="6263"/>
                  </a:lnTo>
                  <a:cubicBezTo>
                    <a:pt x="3237" y="5818"/>
                    <a:pt x="2340" y="5475"/>
                    <a:pt x="1346" y="5333"/>
                  </a:cubicBezTo>
                  <a:cubicBezTo>
                    <a:pt x="513" y="4768"/>
                    <a:pt x="0" y="4000"/>
                    <a:pt x="0" y="3172"/>
                  </a:cubicBezTo>
                  <a:cubicBezTo>
                    <a:pt x="0" y="1414"/>
                    <a:pt x="2244" y="0"/>
                    <a:pt x="5000" y="0"/>
                  </a:cubicBezTo>
                  <a:close/>
                </a:path>
              </a:pathLst>
            </a:custGeom>
            <a:solidFill>
              <a:schemeClr val="accent2">
                <a:alpha val="73000"/>
              </a:schemeClr>
            </a:solidFill>
            <a:ln>
              <a:noFill/>
            </a:ln>
          </p:spPr>
          <p:txBody>
            <a:bodyPr/>
            <a:lstStyle/>
            <a:p>
              <a:endParaRPr lang="en-US" dirty="0">
                <a:latin typeface="+mj-ea"/>
                <a:ea typeface="+mj-ea"/>
              </a:endParaRPr>
            </a:p>
          </p:txBody>
        </p:sp>
        <p:sp>
          <p:nvSpPr>
            <p:cNvPr id="14" name="Freeform 107"/>
            <p:cNvSpPr/>
            <p:nvPr/>
          </p:nvSpPr>
          <p:spPr bwMode="auto">
            <a:xfrm rot="2700000">
              <a:off x="6369742" y="2705056"/>
              <a:ext cx="183510" cy="293579"/>
            </a:xfrm>
            <a:custGeom>
              <a:avLst/>
              <a:gdLst>
                <a:gd name="T0" fmla="*/ 587375 w 312"/>
                <a:gd name="T1" fmla="*/ 0 h 495"/>
                <a:gd name="T2" fmla="*/ 1174750 w 312"/>
                <a:gd name="T3" fmla="*/ 597631 h 495"/>
                <a:gd name="T4" fmla="*/ 1174750 w 312"/>
                <a:gd name="T5" fmla="*/ 612666 h 495"/>
                <a:gd name="T6" fmla="*/ 1174750 w 312"/>
                <a:gd name="T7" fmla="*/ 612666 h 495"/>
                <a:gd name="T8" fmla="*/ 798228 w 312"/>
                <a:gd name="T9" fmla="*/ 1804170 h 495"/>
                <a:gd name="T10" fmla="*/ 779401 w 312"/>
                <a:gd name="T11" fmla="*/ 1826722 h 495"/>
                <a:gd name="T12" fmla="*/ 779401 w 312"/>
                <a:gd name="T13" fmla="*/ 1826722 h 495"/>
                <a:gd name="T14" fmla="*/ 779401 w 312"/>
                <a:gd name="T15" fmla="*/ 1826722 h 495"/>
                <a:gd name="T16" fmla="*/ 692801 w 312"/>
                <a:gd name="T17" fmla="*/ 1860550 h 495"/>
                <a:gd name="T18" fmla="*/ 579845 w 312"/>
                <a:gd name="T19" fmla="*/ 1762824 h 495"/>
                <a:gd name="T20" fmla="*/ 587375 w 312"/>
                <a:gd name="T21" fmla="*/ 1740272 h 495"/>
                <a:gd name="T22" fmla="*/ 587375 w 312"/>
                <a:gd name="T23" fmla="*/ 1740272 h 495"/>
                <a:gd name="T24" fmla="*/ 621262 w 312"/>
                <a:gd name="T25" fmla="*/ 1559855 h 495"/>
                <a:gd name="T26" fmla="*/ 459357 w 312"/>
                <a:gd name="T27" fmla="*/ 1168952 h 495"/>
                <a:gd name="T28" fmla="*/ 459357 w 312"/>
                <a:gd name="T29" fmla="*/ 1165193 h 495"/>
                <a:gd name="T30" fmla="*/ 158139 w 312"/>
                <a:gd name="T31" fmla="*/ 992293 h 495"/>
                <a:gd name="T32" fmla="*/ 0 w 312"/>
                <a:gd name="T33" fmla="*/ 590114 h 495"/>
                <a:gd name="T34" fmla="*/ 587375 w 312"/>
                <a:gd name="T35" fmla="*/ 0 h 49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connsiteX0" fmla="*/ 5000 w 10000"/>
                <a:gd name="connsiteY0" fmla="*/ 0 h 10000"/>
                <a:gd name="connsiteX1" fmla="*/ 10000 w 10000"/>
                <a:gd name="connsiteY1" fmla="*/ 3212 h 10000"/>
                <a:gd name="connsiteX2" fmla="*/ 10000 w 10000"/>
                <a:gd name="connsiteY2" fmla="*/ 3293 h 10000"/>
                <a:gd name="connsiteX3" fmla="*/ 10000 w 10000"/>
                <a:gd name="connsiteY3" fmla="*/ 3293 h 10000"/>
                <a:gd name="connsiteX4" fmla="*/ 6795 w 10000"/>
                <a:gd name="connsiteY4" fmla="*/ 9697 h 10000"/>
                <a:gd name="connsiteX5" fmla="*/ 6635 w 10000"/>
                <a:gd name="connsiteY5" fmla="*/ 9818 h 10000"/>
                <a:gd name="connsiteX6" fmla="*/ 6635 w 10000"/>
                <a:gd name="connsiteY6" fmla="*/ 9818 h 10000"/>
                <a:gd name="connsiteX7" fmla="*/ 6635 w 10000"/>
                <a:gd name="connsiteY7" fmla="*/ 9818 h 10000"/>
                <a:gd name="connsiteX8" fmla="*/ 5897 w 10000"/>
                <a:gd name="connsiteY8" fmla="*/ 10000 h 10000"/>
                <a:gd name="connsiteX9" fmla="*/ 4936 w 10000"/>
                <a:gd name="connsiteY9" fmla="*/ 9475 h 10000"/>
                <a:gd name="connsiteX10" fmla="*/ 5000 w 10000"/>
                <a:gd name="connsiteY10" fmla="*/ 9354 h 10000"/>
                <a:gd name="connsiteX11" fmla="*/ 5288 w 10000"/>
                <a:gd name="connsiteY11" fmla="*/ 8384 h 10000"/>
                <a:gd name="connsiteX12" fmla="*/ 3910 w 10000"/>
                <a:gd name="connsiteY12" fmla="*/ 6283 h 10000"/>
                <a:gd name="connsiteX13" fmla="*/ 3910 w 10000"/>
                <a:gd name="connsiteY13" fmla="*/ 6263 h 10000"/>
                <a:gd name="connsiteX14" fmla="*/ 1346 w 10000"/>
                <a:gd name="connsiteY14" fmla="*/ 5333 h 10000"/>
                <a:gd name="connsiteX15" fmla="*/ 0 w 10000"/>
                <a:gd name="connsiteY15" fmla="*/ 3172 h 10000"/>
                <a:gd name="connsiteX16" fmla="*/ 5000 w 10000"/>
                <a:gd name="connsiteY16" fmla="*/ 0 h 10000"/>
                <a:gd name="connsiteX0-1" fmla="*/ 5000 w 10000"/>
                <a:gd name="connsiteY0-2" fmla="*/ 0 h 10000"/>
                <a:gd name="connsiteX1-3" fmla="*/ 10000 w 10000"/>
                <a:gd name="connsiteY1-4" fmla="*/ 3212 h 10000"/>
                <a:gd name="connsiteX2-5" fmla="*/ 10000 w 10000"/>
                <a:gd name="connsiteY2-6" fmla="*/ 3293 h 10000"/>
                <a:gd name="connsiteX3-7" fmla="*/ 10000 w 10000"/>
                <a:gd name="connsiteY3-8" fmla="*/ 3293 h 10000"/>
                <a:gd name="connsiteX4-9" fmla="*/ 6795 w 10000"/>
                <a:gd name="connsiteY4-10" fmla="*/ 9697 h 10000"/>
                <a:gd name="connsiteX5-11" fmla="*/ 6635 w 10000"/>
                <a:gd name="connsiteY5-12" fmla="*/ 9818 h 10000"/>
                <a:gd name="connsiteX6-13" fmla="*/ 6635 w 10000"/>
                <a:gd name="connsiteY6-14" fmla="*/ 9818 h 10000"/>
                <a:gd name="connsiteX7-15" fmla="*/ 6635 w 10000"/>
                <a:gd name="connsiteY7-16" fmla="*/ 9818 h 10000"/>
                <a:gd name="connsiteX8-17" fmla="*/ 5897 w 10000"/>
                <a:gd name="connsiteY8-18" fmla="*/ 10000 h 10000"/>
                <a:gd name="connsiteX9-19" fmla="*/ 4936 w 10000"/>
                <a:gd name="connsiteY9-20" fmla="*/ 9475 h 10000"/>
                <a:gd name="connsiteX10-21" fmla="*/ 5288 w 10000"/>
                <a:gd name="connsiteY10-22" fmla="*/ 8384 h 10000"/>
                <a:gd name="connsiteX11-23" fmla="*/ 3910 w 10000"/>
                <a:gd name="connsiteY11-24" fmla="*/ 6283 h 10000"/>
                <a:gd name="connsiteX12-25" fmla="*/ 3910 w 10000"/>
                <a:gd name="connsiteY12-26" fmla="*/ 6263 h 10000"/>
                <a:gd name="connsiteX13-27" fmla="*/ 1346 w 10000"/>
                <a:gd name="connsiteY13-28" fmla="*/ 5333 h 10000"/>
                <a:gd name="connsiteX14-29" fmla="*/ 0 w 10000"/>
                <a:gd name="connsiteY14-30" fmla="*/ 3172 h 10000"/>
                <a:gd name="connsiteX15-31" fmla="*/ 5000 w 10000"/>
                <a:gd name="connsiteY15-32" fmla="*/ 0 h 10000"/>
                <a:gd name="connsiteX0-33" fmla="*/ 5000 w 10000"/>
                <a:gd name="connsiteY0-34" fmla="*/ 0 h 10086"/>
                <a:gd name="connsiteX1-35" fmla="*/ 10000 w 10000"/>
                <a:gd name="connsiteY1-36" fmla="*/ 3212 h 10086"/>
                <a:gd name="connsiteX2-37" fmla="*/ 10000 w 10000"/>
                <a:gd name="connsiteY2-38" fmla="*/ 3293 h 10086"/>
                <a:gd name="connsiteX3-39" fmla="*/ 10000 w 10000"/>
                <a:gd name="connsiteY3-40" fmla="*/ 3293 h 10086"/>
                <a:gd name="connsiteX4-41" fmla="*/ 6795 w 10000"/>
                <a:gd name="connsiteY4-42" fmla="*/ 9697 h 10086"/>
                <a:gd name="connsiteX5-43" fmla="*/ 6635 w 10000"/>
                <a:gd name="connsiteY5-44" fmla="*/ 9818 h 10086"/>
                <a:gd name="connsiteX6-45" fmla="*/ 6635 w 10000"/>
                <a:gd name="connsiteY6-46" fmla="*/ 9818 h 10086"/>
                <a:gd name="connsiteX7-47" fmla="*/ 6635 w 10000"/>
                <a:gd name="connsiteY7-48" fmla="*/ 9818 h 10086"/>
                <a:gd name="connsiteX8-49" fmla="*/ 5897 w 10000"/>
                <a:gd name="connsiteY8-50" fmla="*/ 10000 h 10086"/>
                <a:gd name="connsiteX9-51" fmla="*/ 5288 w 10000"/>
                <a:gd name="connsiteY9-52" fmla="*/ 8384 h 10086"/>
                <a:gd name="connsiteX10-53" fmla="*/ 3910 w 10000"/>
                <a:gd name="connsiteY10-54" fmla="*/ 6283 h 10086"/>
                <a:gd name="connsiteX11-55" fmla="*/ 3910 w 10000"/>
                <a:gd name="connsiteY11-56" fmla="*/ 6263 h 10086"/>
                <a:gd name="connsiteX12-57" fmla="*/ 1346 w 10000"/>
                <a:gd name="connsiteY12-58" fmla="*/ 5333 h 10086"/>
                <a:gd name="connsiteX13-59" fmla="*/ 0 w 10000"/>
                <a:gd name="connsiteY13-60" fmla="*/ 3172 h 10086"/>
                <a:gd name="connsiteX14-61" fmla="*/ 5000 w 10000"/>
                <a:gd name="connsiteY14-62" fmla="*/ 0 h 1008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29" y="connsiteY14-30"/>
                </a:cxn>
              </a:cxnLst>
              <a:rect l="l" t="t" r="r" b="b"/>
              <a:pathLst>
                <a:path w="10000" h="10086">
                  <a:moveTo>
                    <a:pt x="5000" y="0"/>
                  </a:moveTo>
                  <a:cubicBezTo>
                    <a:pt x="7756" y="0"/>
                    <a:pt x="10000" y="1455"/>
                    <a:pt x="10000" y="3212"/>
                  </a:cubicBezTo>
                  <a:lnTo>
                    <a:pt x="10000" y="3293"/>
                  </a:lnTo>
                  <a:lnTo>
                    <a:pt x="10000" y="3293"/>
                  </a:lnTo>
                  <a:cubicBezTo>
                    <a:pt x="10000" y="5717"/>
                    <a:pt x="8814" y="7859"/>
                    <a:pt x="6795" y="9697"/>
                  </a:cubicBezTo>
                  <a:cubicBezTo>
                    <a:pt x="6731" y="9737"/>
                    <a:pt x="6699" y="9778"/>
                    <a:pt x="6635" y="9818"/>
                  </a:cubicBezTo>
                  <a:lnTo>
                    <a:pt x="6635" y="9818"/>
                  </a:lnTo>
                  <a:lnTo>
                    <a:pt x="6635" y="9818"/>
                  </a:lnTo>
                  <a:cubicBezTo>
                    <a:pt x="6442" y="9919"/>
                    <a:pt x="6121" y="10239"/>
                    <a:pt x="5897" y="10000"/>
                  </a:cubicBezTo>
                  <a:cubicBezTo>
                    <a:pt x="5673" y="9761"/>
                    <a:pt x="5619" y="9003"/>
                    <a:pt x="5288" y="8384"/>
                  </a:cubicBezTo>
                  <a:cubicBezTo>
                    <a:pt x="5064" y="7556"/>
                    <a:pt x="4744" y="6848"/>
                    <a:pt x="3910" y="6283"/>
                  </a:cubicBezTo>
                  <a:lnTo>
                    <a:pt x="3910" y="6263"/>
                  </a:lnTo>
                  <a:cubicBezTo>
                    <a:pt x="3237" y="5818"/>
                    <a:pt x="2340" y="5475"/>
                    <a:pt x="1346" y="5333"/>
                  </a:cubicBezTo>
                  <a:cubicBezTo>
                    <a:pt x="513" y="4768"/>
                    <a:pt x="0" y="4000"/>
                    <a:pt x="0" y="3172"/>
                  </a:cubicBezTo>
                  <a:cubicBezTo>
                    <a:pt x="0" y="1414"/>
                    <a:pt x="2244" y="0"/>
                    <a:pt x="5000" y="0"/>
                  </a:cubicBezTo>
                  <a:close/>
                </a:path>
              </a:pathLst>
            </a:custGeom>
            <a:solidFill>
              <a:schemeClr val="accent2">
                <a:alpha val="73000"/>
              </a:schemeClr>
            </a:solidFill>
            <a:ln>
              <a:noFill/>
            </a:ln>
          </p:spPr>
          <p:txBody>
            <a:bodyPr/>
            <a:lstStyle/>
            <a:p>
              <a:endParaRPr lang="en-US" dirty="0">
                <a:latin typeface="+mj-ea"/>
                <a:ea typeface="+mj-ea"/>
              </a:endParaRPr>
            </a:p>
          </p:txBody>
        </p:sp>
        <p:sp>
          <p:nvSpPr>
            <p:cNvPr id="15" name="Freeform 108"/>
            <p:cNvSpPr/>
            <p:nvPr/>
          </p:nvSpPr>
          <p:spPr bwMode="auto">
            <a:xfrm rot="2700000">
              <a:off x="6407803" y="2259335"/>
              <a:ext cx="350653" cy="642255"/>
            </a:xfrm>
            <a:custGeom>
              <a:avLst/>
              <a:gdLst>
                <a:gd name="T0" fmla="*/ 1122363 w 596"/>
                <a:gd name="T1" fmla="*/ 4105275 h 1092"/>
                <a:gd name="T2" fmla="*/ 598844 w 596"/>
                <a:gd name="T3" fmla="*/ 4105275 h 1092"/>
                <a:gd name="T4" fmla="*/ 79093 w 596"/>
                <a:gd name="T5" fmla="*/ 1928577 h 1092"/>
                <a:gd name="T6" fmla="*/ 1122363 w 596"/>
                <a:gd name="T7" fmla="*/ 0 h 1092"/>
                <a:gd name="T8" fmla="*/ 1126129 w 596"/>
                <a:gd name="T9" fmla="*/ 0 h 1092"/>
                <a:gd name="T10" fmla="*/ 2165632 w 596"/>
                <a:gd name="T11" fmla="*/ 1928577 h 1092"/>
                <a:gd name="T12" fmla="*/ 1645881 w 596"/>
                <a:gd name="T13" fmla="*/ 4105275 h 1092"/>
                <a:gd name="T14" fmla="*/ 1122363 w 596"/>
                <a:gd name="T15" fmla="*/ 4105275 h 109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596" h="1092">
                  <a:moveTo>
                    <a:pt x="298" y="1092"/>
                  </a:moveTo>
                  <a:cubicBezTo>
                    <a:pt x="159" y="1092"/>
                    <a:pt x="159" y="1092"/>
                    <a:pt x="159" y="1092"/>
                  </a:cubicBezTo>
                  <a:cubicBezTo>
                    <a:pt x="31" y="824"/>
                    <a:pt x="21" y="513"/>
                    <a:pt x="21" y="513"/>
                  </a:cubicBezTo>
                  <a:cubicBezTo>
                    <a:pt x="0" y="212"/>
                    <a:pt x="298" y="0"/>
                    <a:pt x="298" y="0"/>
                  </a:cubicBezTo>
                  <a:cubicBezTo>
                    <a:pt x="299" y="0"/>
                    <a:pt x="299" y="0"/>
                    <a:pt x="299" y="0"/>
                  </a:cubicBezTo>
                  <a:cubicBezTo>
                    <a:pt x="299" y="0"/>
                    <a:pt x="596" y="212"/>
                    <a:pt x="575" y="513"/>
                  </a:cubicBezTo>
                  <a:cubicBezTo>
                    <a:pt x="575" y="513"/>
                    <a:pt x="566" y="824"/>
                    <a:pt x="437" y="1092"/>
                  </a:cubicBezTo>
                  <a:lnTo>
                    <a:pt x="298" y="109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endParaRPr lang="en-US" dirty="0">
                <a:latin typeface="+mj-ea"/>
                <a:ea typeface="+mj-ea"/>
              </a:endParaRPr>
            </a:p>
          </p:txBody>
        </p:sp>
        <p:sp>
          <p:nvSpPr>
            <p:cNvPr id="16" name="Oval 113"/>
            <p:cNvSpPr>
              <a:spLocks noChangeArrowheads="1"/>
            </p:cNvSpPr>
            <p:nvPr/>
          </p:nvSpPr>
          <p:spPr bwMode="auto">
            <a:xfrm rot="2700000">
              <a:off x="6568043" y="2481147"/>
              <a:ext cx="117123" cy="114085"/>
            </a:xfrm>
            <a:prstGeom prst="ellipse">
              <a:avLst/>
            </a:prstGeom>
            <a:solidFill>
              <a:schemeClr val="bg1">
                <a:alpha val="77000"/>
              </a:schemeClr>
            </a:solidFill>
            <a:ln>
              <a:noFill/>
            </a:ln>
          </p:spPr>
          <p:txBody>
            <a:bodyPr/>
            <a:lstStyle/>
            <a:p>
              <a:pPr eaLnBrk="1" hangingPunct="1"/>
              <a:endParaRPr lang="en-US" dirty="0">
                <a:latin typeface="+mj-ea"/>
                <a:ea typeface="+mj-ea"/>
              </a:endParaRPr>
            </a:p>
          </p:txBody>
        </p:sp>
        <p:sp>
          <p:nvSpPr>
            <p:cNvPr id="17" name="Oval 116"/>
            <p:cNvSpPr>
              <a:spLocks noChangeArrowheads="1"/>
            </p:cNvSpPr>
            <p:nvPr/>
          </p:nvSpPr>
          <p:spPr bwMode="auto">
            <a:xfrm rot="2700000">
              <a:off x="6500229" y="2593093"/>
              <a:ext cx="70303" cy="72640"/>
            </a:xfrm>
            <a:prstGeom prst="ellipse">
              <a:avLst/>
            </a:prstGeom>
            <a:solidFill>
              <a:schemeClr val="bg1">
                <a:alpha val="77000"/>
              </a:schemeClr>
            </a:solidFill>
            <a:ln>
              <a:noFill/>
            </a:ln>
          </p:spPr>
          <p:txBody>
            <a:bodyPr/>
            <a:lstStyle/>
            <a:p>
              <a:pPr eaLnBrk="1" hangingPunct="1"/>
              <a:endParaRPr lang="en-US" dirty="0">
                <a:latin typeface="+mj-ea"/>
                <a:ea typeface="+mj-ea"/>
              </a:endParaRPr>
            </a:p>
          </p:txBody>
        </p:sp>
        <p:sp>
          <p:nvSpPr>
            <p:cNvPr id="18" name="Oval 119"/>
            <p:cNvSpPr>
              <a:spLocks noChangeArrowheads="1"/>
            </p:cNvSpPr>
            <p:nvPr/>
          </p:nvSpPr>
          <p:spPr bwMode="auto">
            <a:xfrm rot="2700000">
              <a:off x="6447912" y="2674106"/>
              <a:ext cx="43239" cy="42313"/>
            </a:xfrm>
            <a:prstGeom prst="ellipse">
              <a:avLst/>
            </a:prstGeom>
            <a:solidFill>
              <a:schemeClr val="bg1">
                <a:alpha val="77000"/>
              </a:schemeClr>
            </a:solidFill>
            <a:ln>
              <a:noFill/>
            </a:ln>
          </p:spPr>
          <p:txBody>
            <a:bodyPr/>
            <a:lstStyle/>
            <a:p>
              <a:pPr eaLnBrk="1" hangingPunct="1"/>
              <a:endParaRPr lang="en-US" dirty="0">
                <a:latin typeface="+mj-ea"/>
                <a:ea typeface="+mj-ea"/>
              </a:endParaRPr>
            </a:p>
          </p:txBody>
        </p:sp>
        <p:sp>
          <p:nvSpPr>
            <p:cNvPr id="19" name="Rectangle 27"/>
            <p:cNvSpPr/>
            <p:nvPr/>
          </p:nvSpPr>
          <p:spPr>
            <a:xfrm rot="2700000">
              <a:off x="6301683" y="2797997"/>
              <a:ext cx="71523" cy="43830"/>
            </a:xfrm>
            <a:prstGeom prst="rect">
              <a:avLst/>
            </a:prstGeom>
            <a:solidFill>
              <a:srgbClr val="EB6949">
                <a:alpha val="73000"/>
              </a:srgb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+mj-ea"/>
                <a:ea typeface="+mj-ea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2776458" y="1732994"/>
            <a:ext cx="958136" cy="958133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21" name="同心圆 20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  <p:sp>
          <p:nvSpPr>
            <p:cNvPr id="22" name="椭圆 21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</p:grpSp>
      <p:grpSp>
        <p:nvGrpSpPr>
          <p:cNvPr id="23" name="Group 30"/>
          <p:cNvGrpSpPr/>
          <p:nvPr/>
        </p:nvGrpSpPr>
        <p:grpSpPr>
          <a:xfrm>
            <a:off x="4801394" y="3834127"/>
            <a:ext cx="317357" cy="278329"/>
            <a:chOff x="3175" y="-1587"/>
            <a:chExt cx="490538" cy="430212"/>
          </a:xfrm>
          <a:solidFill>
            <a:schemeClr val="accent1"/>
          </a:solidFill>
        </p:grpSpPr>
        <p:sp>
          <p:nvSpPr>
            <p:cNvPr id="24" name="Freeform 175"/>
            <p:cNvSpPr>
              <a:spLocks noEditPoints="1"/>
            </p:cNvSpPr>
            <p:nvPr/>
          </p:nvSpPr>
          <p:spPr bwMode="auto">
            <a:xfrm>
              <a:off x="3175" y="-1587"/>
              <a:ext cx="490538" cy="430212"/>
            </a:xfrm>
            <a:custGeom>
              <a:avLst/>
              <a:gdLst>
                <a:gd name="T0" fmla="*/ 128 w 128"/>
                <a:gd name="T1" fmla="*/ 66 h 112"/>
                <a:gd name="T2" fmla="*/ 112 w 128"/>
                <a:gd name="T3" fmla="*/ 6 h 112"/>
                <a:gd name="T4" fmla="*/ 104 w 128"/>
                <a:gd name="T5" fmla="*/ 0 h 112"/>
                <a:gd name="T6" fmla="*/ 64 w 128"/>
                <a:gd name="T7" fmla="*/ 0 h 112"/>
                <a:gd name="T8" fmla="*/ 24 w 128"/>
                <a:gd name="T9" fmla="*/ 0 h 112"/>
                <a:gd name="T10" fmla="*/ 16 w 128"/>
                <a:gd name="T11" fmla="*/ 6 h 112"/>
                <a:gd name="T12" fmla="*/ 0 w 128"/>
                <a:gd name="T13" fmla="*/ 66 h 112"/>
                <a:gd name="T14" fmla="*/ 0 w 128"/>
                <a:gd name="T15" fmla="*/ 68 h 112"/>
                <a:gd name="T16" fmla="*/ 0 w 128"/>
                <a:gd name="T17" fmla="*/ 96 h 112"/>
                <a:gd name="T18" fmla="*/ 16 w 128"/>
                <a:gd name="T19" fmla="*/ 112 h 112"/>
                <a:gd name="T20" fmla="*/ 112 w 128"/>
                <a:gd name="T21" fmla="*/ 112 h 112"/>
                <a:gd name="T22" fmla="*/ 128 w 128"/>
                <a:gd name="T23" fmla="*/ 96 h 112"/>
                <a:gd name="T24" fmla="*/ 128 w 128"/>
                <a:gd name="T25" fmla="*/ 68 h 112"/>
                <a:gd name="T26" fmla="*/ 128 w 128"/>
                <a:gd name="T27" fmla="*/ 66 h 112"/>
                <a:gd name="T28" fmla="*/ 120 w 128"/>
                <a:gd name="T29" fmla="*/ 96 h 112"/>
                <a:gd name="T30" fmla="*/ 112 w 128"/>
                <a:gd name="T31" fmla="*/ 104 h 112"/>
                <a:gd name="T32" fmla="*/ 16 w 128"/>
                <a:gd name="T33" fmla="*/ 104 h 112"/>
                <a:gd name="T34" fmla="*/ 8 w 128"/>
                <a:gd name="T35" fmla="*/ 96 h 112"/>
                <a:gd name="T36" fmla="*/ 8 w 128"/>
                <a:gd name="T37" fmla="*/ 68 h 112"/>
                <a:gd name="T38" fmla="*/ 24 w 128"/>
                <a:gd name="T39" fmla="*/ 8 h 112"/>
                <a:gd name="T40" fmla="*/ 104 w 128"/>
                <a:gd name="T41" fmla="*/ 8 h 112"/>
                <a:gd name="T42" fmla="*/ 120 w 128"/>
                <a:gd name="T43" fmla="*/ 68 h 112"/>
                <a:gd name="T44" fmla="*/ 120 w 128"/>
                <a:gd name="T45" fmla="*/ 96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8" h="112">
                  <a:moveTo>
                    <a:pt x="128" y="66"/>
                  </a:moveTo>
                  <a:cubicBezTo>
                    <a:pt x="112" y="6"/>
                    <a:pt x="112" y="6"/>
                    <a:pt x="112" y="6"/>
                  </a:cubicBezTo>
                  <a:cubicBezTo>
                    <a:pt x="111" y="2"/>
                    <a:pt x="108" y="0"/>
                    <a:pt x="104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17" y="2"/>
                    <a:pt x="16" y="6"/>
                  </a:cubicBezTo>
                  <a:cubicBezTo>
                    <a:pt x="0" y="66"/>
                    <a:pt x="0" y="66"/>
                    <a:pt x="0" y="66"/>
                  </a:cubicBezTo>
                  <a:cubicBezTo>
                    <a:pt x="0" y="67"/>
                    <a:pt x="0" y="67"/>
                    <a:pt x="0" y="68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105"/>
                    <a:pt x="7" y="112"/>
                    <a:pt x="16" y="112"/>
                  </a:cubicBezTo>
                  <a:cubicBezTo>
                    <a:pt x="112" y="112"/>
                    <a:pt x="112" y="112"/>
                    <a:pt x="112" y="112"/>
                  </a:cubicBezTo>
                  <a:cubicBezTo>
                    <a:pt x="121" y="112"/>
                    <a:pt x="128" y="105"/>
                    <a:pt x="128" y="96"/>
                  </a:cubicBezTo>
                  <a:cubicBezTo>
                    <a:pt x="128" y="68"/>
                    <a:pt x="128" y="68"/>
                    <a:pt x="128" y="68"/>
                  </a:cubicBezTo>
                  <a:cubicBezTo>
                    <a:pt x="128" y="67"/>
                    <a:pt x="128" y="67"/>
                    <a:pt x="128" y="66"/>
                  </a:cubicBezTo>
                  <a:close/>
                  <a:moveTo>
                    <a:pt x="120" y="96"/>
                  </a:moveTo>
                  <a:cubicBezTo>
                    <a:pt x="120" y="100"/>
                    <a:pt x="116" y="104"/>
                    <a:pt x="112" y="104"/>
                  </a:cubicBezTo>
                  <a:cubicBezTo>
                    <a:pt x="16" y="104"/>
                    <a:pt x="16" y="104"/>
                    <a:pt x="16" y="104"/>
                  </a:cubicBezTo>
                  <a:cubicBezTo>
                    <a:pt x="12" y="104"/>
                    <a:pt x="8" y="100"/>
                    <a:pt x="8" y="96"/>
                  </a:cubicBezTo>
                  <a:cubicBezTo>
                    <a:pt x="8" y="68"/>
                    <a:pt x="8" y="68"/>
                    <a:pt x="8" y="68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20" y="68"/>
                    <a:pt x="120" y="68"/>
                    <a:pt x="120" y="68"/>
                  </a:cubicBezTo>
                  <a:lnTo>
                    <a:pt x="120" y="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j-ea"/>
                <a:ea typeface="+mj-ea"/>
              </a:endParaRPr>
            </a:p>
          </p:txBody>
        </p:sp>
        <p:sp>
          <p:nvSpPr>
            <p:cNvPr id="25" name="Freeform 176"/>
            <p:cNvSpPr>
              <a:spLocks noEditPoints="1"/>
            </p:cNvSpPr>
            <p:nvPr/>
          </p:nvSpPr>
          <p:spPr bwMode="auto">
            <a:xfrm>
              <a:off x="60325" y="58738"/>
              <a:ext cx="374650" cy="277812"/>
            </a:xfrm>
            <a:custGeom>
              <a:avLst/>
              <a:gdLst>
                <a:gd name="T0" fmla="*/ 80 w 98"/>
                <a:gd name="T1" fmla="*/ 0 h 72"/>
                <a:gd name="T2" fmla="*/ 18 w 98"/>
                <a:gd name="T3" fmla="*/ 0 h 72"/>
                <a:gd name="T4" fmla="*/ 14 w 98"/>
                <a:gd name="T5" fmla="*/ 3 h 72"/>
                <a:gd name="T6" fmla="*/ 0 w 98"/>
                <a:gd name="T7" fmla="*/ 51 h 72"/>
                <a:gd name="T8" fmla="*/ 1 w 98"/>
                <a:gd name="T9" fmla="*/ 54 h 72"/>
                <a:gd name="T10" fmla="*/ 4 w 98"/>
                <a:gd name="T11" fmla="*/ 56 h 72"/>
                <a:gd name="T12" fmla="*/ 16 w 98"/>
                <a:gd name="T13" fmla="*/ 56 h 72"/>
                <a:gd name="T14" fmla="*/ 20 w 98"/>
                <a:gd name="T15" fmla="*/ 56 h 72"/>
                <a:gd name="T16" fmla="*/ 23 w 98"/>
                <a:gd name="T17" fmla="*/ 56 h 72"/>
                <a:gd name="T18" fmla="*/ 28 w 98"/>
                <a:gd name="T19" fmla="*/ 68 h 72"/>
                <a:gd name="T20" fmla="*/ 35 w 98"/>
                <a:gd name="T21" fmla="*/ 72 h 72"/>
                <a:gd name="T22" fmla="*/ 63 w 98"/>
                <a:gd name="T23" fmla="*/ 72 h 72"/>
                <a:gd name="T24" fmla="*/ 70 w 98"/>
                <a:gd name="T25" fmla="*/ 68 h 72"/>
                <a:gd name="T26" fmla="*/ 75 w 98"/>
                <a:gd name="T27" fmla="*/ 56 h 72"/>
                <a:gd name="T28" fmla="*/ 78 w 98"/>
                <a:gd name="T29" fmla="*/ 56 h 72"/>
                <a:gd name="T30" fmla="*/ 82 w 98"/>
                <a:gd name="T31" fmla="*/ 56 h 72"/>
                <a:gd name="T32" fmla="*/ 94 w 98"/>
                <a:gd name="T33" fmla="*/ 56 h 72"/>
                <a:gd name="T34" fmla="*/ 97 w 98"/>
                <a:gd name="T35" fmla="*/ 54 h 72"/>
                <a:gd name="T36" fmla="*/ 98 w 98"/>
                <a:gd name="T37" fmla="*/ 51 h 72"/>
                <a:gd name="T38" fmla="*/ 84 w 98"/>
                <a:gd name="T39" fmla="*/ 3 h 72"/>
                <a:gd name="T40" fmla="*/ 80 w 98"/>
                <a:gd name="T41" fmla="*/ 0 h 72"/>
                <a:gd name="T42" fmla="*/ 82 w 98"/>
                <a:gd name="T43" fmla="*/ 48 h 72"/>
                <a:gd name="T44" fmla="*/ 75 w 98"/>
                <a:gd name="T45" fmla="*/ 48 h 72"/>
                <a:gd name="T46" fmla="*/ 68 w 98"/>
                <a:gd name="T47" fmla="*/ 52 h 72"/>
                <a:gd name="T48" fmla="*/ 63 w 98"/>
                <a:gd name="T49" fmla="*/ 64 h 72"/>
                <a:gd name="T50" fmla="*/ 35 w 98"/>
                <a:gd name="T51" fmla="*/ 64 h 72"/>
                <a:gd name="T52" fmla="*/ 30 w 98"/>
                <a:gd name="T53" fmla="*/ 52 h 72"/>
                <a:gd name="T54" fmla="*/ 23 w 98"/>
                <a:gd name="T55" fmla="*/ 48 h 72"/>
                <a:gd name="T56" fmla="*/ 16 w 98"/>
                <a:gd name="T57" fmla="*/ 48 h 72"/>
                <a:gd name="T58" fmla="*/ 6 w 98"/>
                <a:gd name="T59" fmla="*/ 48 h 72"/>
                <a:gd name="T60" fmla="*/ 18 w 98"/>
                <a:gd name="T61" fmla="*/ 4 h 72"/>
                <a:gd name="T62" fmla="*/ 80 w 98"/>
                <a:gd name="T63" fmla="*/ 4 h 72"/>
                <a:gd name="T64" fmla="*/ 92 w 98"/>
                <a:gd name="T65" fmla="*/ 48 h 72"/>
                <a:gd name="T66" fmla="*/ 82 w 98"/>
                <a:gd name="T67" fmla="*/ 4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8" h="72">
                  <a:moveTo>
                    <a:pt x="80" y="0"/>
                  </a:moveTo>
                  <a:cubicBezTo>
                    <a:pt x="18" y="0"/>
                    <a:pt x="18" y="0"/>
                    <a:pt x="18" y="0"/>
                  </a:cubicBezTo>
                  <a:cubicBezTo>
                    <a:pt x="16" y="0"/>
                    <a:pt x="15" y="1"/>
                    <a:pt x="14" y="3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52"/>
                    <a:pt x="0" y="53"/>
                    <a:pt x="1" y="54"/>
                  </a:cubicBezTo>
                  <a:cubicBezTo>
                    <a:pt x="2" y="55"/>
                    <a:pt x="3" y="56"/>
                    <a:pt x="4" y="56"/>
                  </a:cubicBezTo>
                  <a:cubicBezTo>
                    <a:pt x="16" y="56"/>
                    <a:pt x="16" y="56"/>
                    <a:pt x="16" y="56"/>
                  </a:cubicBezTo>
                  <a:cubicBezTo>
                    <a:pt x="20" y="56"/>
                    <a:pt x="20" y="56"/>
                    <a:pt x="20" y="56"/>
                  </a:cubicBezTo>
                  <a:cubicBezTo>
                    <a:pt x="23" y="56"/>
                    <a:pt x="23" y="56"/>
                    <a:pt x="23" y="56"/>
                  </a:cubicBezTo>
                  <a:cubicBezTo>
                    <a:pt x="28" y="68"/>
                    <a:pt x="28" y="68"/>
                    <a:pt x="28" y="68"/>
                  </a:cubicBezTo>
                  <a:cubicBezTo>
                    <a:pt x="30" y="70"/>
                    <a:pt x="32" y="72"/>
                    <a:pt x="35" y="72"/>
                  </a:cubicBezTo>
                  <a:cubicBezTo>
                    <a:pt x="63" y="72"/>
                    <a:pt x="63" y="72"/>
                    <a:pt x="63" y="72"/>
                  </a:cubicBezTo>
                  <a:cubicBezTo>
                    <a:pt x="66" y="72"/>
                    <a:pt x="68" y="70"/>
                    <a:pt x="70" y="68"/>
                  </a:cubicBezTo>
                  <a:cubicBezTo>
                    <a:pt x="75" y="56"/>
                    <a:pt x="75" y="56"/>
                    <a:pt x="75" y="56"/>
                  </a:cubicBezTo>
                  <a:cubicBezTo>
                    <a:pt x="78" y="56"/>
                    <a:pt x="78" y="56"/>
                    <a:pt x="78" y="56"/>
                  </a:cubicBezTo>
                  <a:cubicBezTo>
                    <a:pt x="82" y="56"/>
                    <a:pt x="82" y="56"/>
                    <a:pt x="82" y="56"/>
                  </a:cubicBezTo>
                  <a:cubicBezTo>
                    <a:pt x="94" y="56"/>
                    <a:pt x="94" y="56"/>
                    <a:pt x="94" y="56"/>
                  </a:cubicBezTo>
                  <a:cubicBezTo>
                    <a:pt x="95" y="56"/>
                    <a:pt x="96" y="55"/>
                    <a:pt x="97" y="54"/>
                  </a:cubicBezTo>
                  <a:cubicBezTo>
                    <a:pt x="98" y="53"/>
                    <a:pt x="98" y="52"/>
                    <a:pt x="98" y="51"/>
                  </a:cubicBezTo>
                  <a:cubicBezTo>
                    <a:pt x="84" y="3"/>
                    <a:pt x="84" y="3"/>
                    <a:pt x="84" y="3"/>
                  </a:cubicBezTo>
                  <a:cubicBezTo>
                    <a:pt x="83" y="1"/>
                    <a:pt x="82" y="0"/>
                    <a:pt x="80" y="0"/>
                  </a:cubicBezTo>
                  <a:close/>
                  <a:moveTo>
                    <a:pt x="82" y="48"/>
                  </a:moveTo>
                  <a:cubicBezTo>
                    <a:pt x="75" y="48"/>
                    <a:pt x="75" y="48"/>
                    <a:pt x="75" y="48"/>
                  </a:cubicBezTo>
                  <a:cubicBezTo>
                    <a:pt x="72" y="48"/>
                    <a:pt x="70" y="50"/>
                    <a:pt x="68" y="52"/>
                  </a:cubicBezTo>
                  <a:cubicBezTo>
                    <a:pt x="63" y="64"/>
                    <a:pt x="63" y="64"/>
                    <a:pt x="63" y="64"/>
                  </a:cubicBezTo>
                  <a:cubicBezTo>
                    <a:pt x="35" y="64"/>
                    <a:pt x="35" y="64"/>
                    <a:pt x="35" y="64"/>
                  </a:cubicBezTo>
                  <a:cubicBezTo>
                    <a:pt x="30" y="52"/>
                    <a:pt x="30" y="52"/>
                    <a:pt x="30" y="52"/>
                  </a:cubicBezTo>
                  <a:cubicBezTo>
                    <a:pt x="28" y="50"/>
                    <a:pt x="26" y="48"/>
                    <a:pt x="23" y="48"/>
                  </a:cubicBezTo>
                  <a:cubicBezTo>
                    <a:pt x="16" y="48"/>
                    <a:pt x="16" y="48"/>
                    <a:pt x="16" y="48"/>
                  </a:cubicBezTo>
                  <a:cubicBezTo>
                    <a:pt x="6" y="48"/>
                    <a:pt x="6" y="48"/>
                    <a:pt x="6" y="48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80" y="4"/>
                    <a:pt x="80" y="4"/>
                    <a:pt x="80" y="4"/>
                  </a:cubicBezTo>
                  <a:cubicBezTo>
                    <a:pt x="92" y="48"/>
                    <a:pt x="92" y="48"/>
                    <a:pt x="92" y="48"/>
                  </a:cubicBezTo>
                  <a:lnTo>
                    <a:pt x="82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j-ea"/>
                <a:ea typeface="+mj-ea"/>
              </a:endParaRPr>
            </a:p>
          </p:txBody>
        </p:sp>
      </p:grpSp>
      <p:sp>
        <p:nvSpPr>
          <p:cNvPr id="26" name="Freeform 50"/>
          <p:cNvSpPr>
            <a:spLocks noEditPoints="1"/>
          </p:cNvSpPr>
          <p:nvPr/>
        </p:nvSpPr>
        <p:spPr bwMode="auto">
          <a:xfrm>
            <a:off x="1055561" y="2894752"/>
            <a:ext cx="261823" cy="329775"/>
          </a:xfrm>
          <a:custGeom>
            <a:avLst/>
            <a:gdLst/>
            <a:ahLst/>
            <a:cxnLst>
              <a:cxn ang="0">
                <a:pos x="187" y="135"/>
              </a:cxn>
              <a:cxn ang="0">
                <a:pos x="44" y="135"/>
              </a:cxn>
              <a:cxn ang="0">
                <a:pos x="44" y="156"/>
              </a:cxn>
              <a:cxn ang="0">
                <a:pos x="187" y="156"/>
              </a:cxn>
              <a:cxn ang="0">
                <a:pos x="187" y="135"/>
              </a:cxn>
              <a:cxn ang="0">
                <a:pos x="187" y="95"/>
              </a:cxn>
              <a:cxn ang="0">
                <a:pos x="44" y="95"/>
              </a:cxn>
              <a:cxn ang="0">
                <a:pos x="44" y="115"/>
              </a:cxn>
              <a:cxn ang="0">
                <a:pos x="187" y="115"/>
              </a:cxn>
              <a:cxn ang="0">
                <a:pos x="187" y="95"/>
              </a:cxn>
              <a:cxn ang="0">
                <a:pos x="187" y="54"/>
              </a:cxn>
              <a:cxn ang="0">
                <a:pos x="44" y="54"/>
              </a:cxn>
              <a:cxn ang="0">
                <a:pos x="44" y="75"/>
              </a:cxn>
              <a:cxn ang="0">
                <a:pos x="187" y="75"/>
              </a:cxn>
              <a:cxn ang="0">
                <a:pos x="187" y="54"/>
              </a:cxn>
              <a:cxn ang="0">
                <a:pos x="44" y="196"/>
              </a:cxn>
              <a:cxn ang="0">
                <a:pos x="116" y="196"/>
              </a:cxn>
              <a:cxn ang="0">
                <a:pos x="116" y="176"/>
              </a:cxn>
              <a:cxn ang="0">
                <a:pos x="44" y="176"/>
              </a:cxn>
              <a:cxn ang="0">
                <a:pos x="44" y="196"/>
              </a:cxn>
              <a:cxn ang="0">
                <a:pos x="233" y="29"/>
              </a:cxn>
              <a:cxn ang="0">
                <a:pos x="233" y="0"/>
              </a:cxn>
              <a:cxn ang="0">
                <a:pos x="0" y="0"/>
              </a:cxn>
              <a:cxn ang="0">
                <a:pos x="0" y="301"/>
              </a:cxn>
              <a:cxn ang="0">
                <a:pos x="29" y="301"/>
              </a:cxn>
              <a:cxn ang="0">
                <a:pos x="29" y="330"/>
              </a:cxn>
              <a:cxn ang="0">
                <a:pos x="262" y="330"/>
              </a:cxn>
              <a:cxn ang="0">
                <a:pos x="262" y="29"/>
              </a:cxn>
              <a:cxn ang="0">
                <a:pos x="233" y="29"/>
              </a:cxn>
              <a:cxn ang="0">
                <a:pos x="15" y="286"/>
              </a:cxn>
              <a:cxn ang="0">
                <a:pos x="15" y="16"/>
              </a:cxn>
              <a:cxn ang="0">
                <a:pos x="216" y="16"/>
              </a:cxn>
              <a:cxn ang="0">
                <a:pos x="216" y="216"/>
              </a:cxn>
              <a:cxn ang="0">
                <a:pos x="148" y="216"/>
              </a:cxn>
              <a:cxn ang="0">
                <a:pos x="148" y="286"/>
              </a:cxn>
              <a:cxn ang="0">
                <a:pos x="15" y="286"/>
              </a:cxn>
              <a:cxn ang="0">
                <a:pos x="245" y="315"/>
              </a:cxn>
              <a:cxn ang="0">
                <a:pos x="44" y="315"/>
              </a:cxn>
              <a:cxn ang="0">
                <a:pos x="44" y="301"/>
              </a:cxn>
              <a:cxn ang="0">
                <a:pos x="155" y="301"/>
              </a:cxn>
              <a:cxn ang="0">
                <a:pos x="233" y="225"/>
              </a:cxn>
              <a:cxn ang="0">
                <a:pos x="233" y="45"/>
              </a:cxn>
              <a:cxn ang="0">
                <a:pos x="245" y="45"/>
              </a:cxn>
              <a:cxn ang="0">
                <a:pos x="245" y="315"/>
              </a:cxn>
            </a:cxnLst>
            <a:rect l="0" t="0" r="r" b="b"/>
            <a:pathLst>
              <a:path w="262" h="330">
                <a:moveTo>
                  <a:pt x="187" y="135"/>
                </a:moveTo>
                <a:lnTo>
                  <a:pt x="44" y="135"/>
                </a:lnTo>
                <a:lnTo>
                  <a:pt x="44" y="156"/>
                </a:lnTo>
                <a:lnTo>
                  <a:pt x="187" y="156"/>
                </a:lnTo>
                <a:lnTo>
                  <a:pt x="187" y="135"/>
                </a:lnTo>
                <a:close/>
                <a:moveTo>
                  <a:pt x="187" y="95"/>
                </a:moveTo>
                <a:lnTo>
                  <a:pt x="44" y="95"/>
                </a:lnTo>
                <a:lnTo>
                  <a:pt x="44" y="115"/>
                </a:lnTo>
                <a:lnTo>
                  <a:pt x="187" y="115"/>
                </a:lnTo>
                <a:lnTo>
                  <a:pt x="187" y="95"/>
                </a:lnTo>
                <a:close/>
                <a:moveTo>
                  <a:pt x="187" y="54"/>
                </a:moveTo>
                <a:lnTo>
                  <a:pt x="44" y="54"/>
                </a:lnTo>
                <a:lnTo>
                  <a:pt x="44" y="75"/>
                </a:lnTo>
                <a:lnTo>
                  <a:pt x="187" y="75"/>
                </a:lnTo>
                <a:lnTo>
                  <a:pt x="187" y="54"/>
                </a:lnTo>
                <a:close/>
                <a:moveTo>
                  <a:pt x="44" y="196"/>
                </a:moveTo>
                <a:lnTo>
                  <a:pt x="116" y="196"/>
                </a:lnTo>
                <a:lnTo>
                  <a:pt x="116" y="176"/>
                </a:lnTo>
                <a:lnTo>
                  <a:pt x="44" y="176"/>
                </a:lnTo>
                <a:lnTo>
                  <a:pt x="44" y="196"/>
                </a:lnTo>
                <a:close/>
                <a:moveTo>
                  <a:pt x="233" y="29"/>
                </a:moveTo>
                <a:lnTo>
                  <a:pt x="233" y="0"/>
                </a:lnTo>
                <a:lnTo>
                  <a:pt x="0" y="0"/>
                </a:lnTo>
                <a:lnTo>
                  <a:pt x="0" y="301"/>
                </a:lnTo>
                <a:lnTo>
                  <a:pt x="29" y="301"/>
                </a:lnTo>
                <a:lnTo>
                  <a:pt x="29" y="330"/>
                </a:lnTo>
                <a:lnTo>
                  <a:pt x="262" y="330"/>
                </a:lnTo>
                <a:lnTo>
                  <a:pt x="262" y="29"/>
                </a:lnTo>
                <a:lnTo>
                  <a:pt x="233" y="29"/>
                </a:lnTo>
                <a:close/>
                <a:moveTo>
                  <a:pt x="15" y="286"/>
                </a:moveTo>
                <a:lnTo>
                  <a:pt x="15" y="16"/>
                </a:lnTo>
                <a:lnTo>
                  <a:pt x="216" y="16"/>
                </a:lnTo>
                <a:lnTo>
                  <a:pt x="216" y="216"/>
                </a:lnTo>
                <a:lnTo>
                  <a:pt x="148" y="216"/>
                </a:lnTo>
                <a:lnTo>
                  <a:pt x="148" y="286"/>
                </a:lnTo>
                <a:lnTo>
                  <a:pt x="15" y="286"/>
                </a:lnTo>
                <a:close/>
                <a:moveTo>
                  <a:pt x="245" y="315"/>
                </a:moveTo>
                <a:lnTo>
                  <a:pt x="44" y="315"/>
                </a:lnTo>
                <a:lnTo>
                  <a:pt x="44" y="301"/>
                </a:lnTo>
                <a:lnTo>
                  <a:pt x="155" y="301"/>
                </a:lnTo>
                <a:lnTo>
                  <a:pt x="233" y="225"/>
                </a:lnTo>
                <a:lnTo>
                  <a:pt x="233" y="45"/>
                </a:lnTo>
                <a:lnTo>
                  <a:pt x="245" y="45"/>
                </a:lnTo>
                <a:lnTo>
                  <a:pt x="245" y="315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ko-KR" altLang="en-US">
              <a:latin typeface="+mj-ea"/>
              <a:ea typeface="+mj-ea"/>
            </a:endParaRPr>
          </a:p>
        </p:txBody>
      </p:sp>
      <p:sp>
        <p:nvSpPr>
          <p:cNvPr id="27" name="Freeform 48"/>
          <p:cNvSpPr>
            <a:spLocks noEditPoints="1"/>
          </p:cNvSpPr>
          <p:nvPr/>
        </p:nvSpPr>
        <p:spPr bwMode="auto">
          <a:xfrm>
            <a:off x="2983620" y="3224527"/>
            <a:ext cx="242125" cy="354280"/>
          </a:xfrm>
          <a:custGeom>
            <a:avLst/>
            <a:gdLst/>
            <a:ahLst/>
            <a:cxnLst>
              <a:cxn ang="0">
                <a:pos x="76" y="31"/>
              </a:cxn>
              <a:cxn ang="0">
                <a:pos x="80" y="27"/>
              </a:cxn>
              <a:cxn ang="0">
                <a:pos x="76" y="23"/>
              </a:cxn>
              <a:cxn ang="0">
                <a:pos x="23" y="76"/>
              </a:cxn>
              <a:cxn ang="0">
                <a:pos x="27" y="80"/>
              </a:cxn>
              <a:cxn ang="0">
                <a:pos x="31" y="76"/>
              </a:cxn>
              <a:cxn ang="0">
                <a:pos x="76" y="31"/>
              </a:cxn>
              <a:cxn ang="0">
                <a:pos x="44" y="192"/>
              </a:cxn>
              <a:cxn ang="0">
                <a:pos x="45" y="203"/>
              </a:cxn>
              <a:cxn ang="0">
                <a:pos x="56" y="209"/>
              </a:cxn>
              <a:cxn ang="0">
                <a:pos x="57" y="216"/>
              </a:cxn>
              <a:cxn ang="0">
                <a:pos x="76" y="221"/>
              </a:cxn>
              <a:cxn ang="0">
                <a:pos x="95" y="216"/>
              </a:cxn>
              <a:cxn ang="0">
                <a:pos x="96" y="209"/>
              </a:cxn>
              <a:cxn ang="0">
                <a:pos x="106" y="203"/>
              </a:cxn>
              <a:cxn ang="0">
                <a:pos x="108" y="192"/>
              </a:cxn>
              <a:cxn ang="0">
                <a:pos x="76" y="197"/>
              </a:cxn>
              <a:cxn ang="0">
                <a:pos x="44" y="192"/>
              </a:cxn>
              <a:cxn ang="0">
                <a:pos x="41" y="170"/>
              </a:cxn>
              <a:cxn ang="0">
                <a:pos x="42" y="182"/>
              </a:cxn>
              <a:cxn ang="0">
                <a:pos x="76" y="188"/>
              </a:cxn>
              <a:cxn ang="0">
                <a:pos x="109" y="182"/>
              </a:cxn>
              <a:cxn ang="0">
                <a:pos x="111" y="170"/>
              </a:cxn>
              <a:cxn ang="0">
                <a:pos x="76" y="177"/>
              </a:cxn>
              <a:cxn ang="0">
                <a:pos x="41" y="170"/>
              </a:cxn>
              <a:cxn ang="0">
                <a:pos x="76" y="0"/>
              </a:cxn>
              <a:cxn ang="0">
                <a:pos x="0" y="76"/>
              </a:cxn>
              <a:cxn ang="0">
                <a:pos x="36" y="141"/>
              </a:cxn>
              <a:cxn ang="0">
                <a:pos x="39" y="160"/>
              </a:cxn>
              <a:cxn ang="0">
                <a:pos x="76" y="168"/>
              </a:cxn>
              <a:cxn ang="0">
                <a:pos x="113" y="160"/>
              </a:cxn>
              <a:cxn ang="0">
                <a:pos x="115" y="141"/>
              </a:cxn>
              <a:cxn ang="0">
                <a:pos x="152" y="76"/>
              </a:cxn>
              <a:cxn ang="0">
                <a:pos x="76" y="0"/>
              </a:cxn>
              <a:cxn ang="0">
                <a:pos x="104" y="132"/>
              </a:cxn>
              <a:cxn ang="0">
                <a:pos x="102" y="150"/>
              </a:cxn>
              <a:cxn ang="0">
                <a:pos x="76" y="154"/>
              </a:cxn>
              <a:cxn ang="0">
                <a:pos x="50" y="150"/>
              </a:cxn>
              <a:cxn ang="0">
                <a:pos x="48" y="132"/>
              </a:cxn>
              <a:cxn ang="0">
                <a:pos x="13" y="76"/>
              </a:cxn>
              <a:cxn ang="0">
                <a:pos x="76" y="14"/>
              </a:cxn>
              <a:cxn ang="0">
                <a:pos x="139" y="76"/>
              </a:cxn>
              <a:cxn ang="0">
                <a:pos x="104" y="132"/>
              </a:cxn>
              <a:cxn ang="0">
                <a:pos x="93" y="104"/>
              </a:cxn>
              <a:cxn ang="0">
                <a:pos x="76" y="74"/>
              </a:cxn>
              <a:cxn ang="0">
                <a:pos x="59" y="104"/>
              </a:cxn>
              <a:cxn ang="0">
                <a:pos x="52" y="89"/>
              </a:cxn>
              <a:cxn ang="0">
                <a:pos x="41" y="94"/>
              </a:cxn>
              <a:cxn ang="0">
                <a:pos x="58" y="131"/>
              </a:cxn>
              <a:cxn ang="0">
                <a:pos x="76" y="98"/>
              </a:cxn>
              <a:cxn ang="0">
                <a:pos x="94" y="131"/>
              </a:cxn>
              <a:cxn ang="0">
                <a:pos x="111" y="94"/>
              </a:cxn>
              <a:cxn ang="0">
                <a:pos x="100" y="89"/>
              </a:cxn>
              <a:cxn ang="0">
                <a:pos x="93" y="104"/>
              </a:cxn>
            </a:cxnLst>
            <a:rect l="0" t="0" r="r" b="b"/>
            <a:pathLst>
              <a:path w="152" h="221">
                <a:moveTo>
                  <a:pt x="76" y="31"/>
                </a:moveTo>
                <a:cubicBezTo>
                  <a:pt x="78" y="31"/>
                  <a:pt x="80" y="30"/>
                  <a:pt x="80" y="27"/>
                </a:cubicBezTo>
                <a:cubicBezTo>
                  <a:pt x="80" y="25"/>
                  <a:pt x="78" y="23"/>
                  <a:pt x="76" y="23"/>
                </a:cubicBezTo>
                <a:cubicBezTo>
                  <a:pt x="47" y="23"/>
                  <a:pt x="23" y="47"/>
                  <a:pt x="23" y="76"/>
                </a:cubicBezTo>
                <a:cubicBezTo>
                  <a:pt x="23" y="78"/>
                  <a:pt x="25" y="80"/>
                  <a:pt x="27" y="80"/>
                </a:cubicBezTo>
                <a:cubicBezTo>
                  <a:pt x="29" y="80"/>
                  <a:pt x="31" y="78"/>
                  <a:pt x="31" y="76"/>
                </a:cubicBezTo>
                <a:cubicBezTo>
                  <a:pt x="31" y="52"/>
                  <a:pt x="51" y="31"/>
                  <a:pt x="76" y="31"/>
                </a:cubicBezTo>
                <a:close/>
                <a:moveTo>
                  <a:pt x="44" y="192"/>
                </a:moveTo>
                <a:cubicBezTo>
                  <a:pt x="45" y="203"/>
                  <a:pt x="45" y="203"/>
                  <a:pt x="45" y="203"/>
                </a:cubicBezTo>
                <a:cubicBezTo>
                  <a:pt x="45" y="203"/>
                  <a:pt x="48" y="207"/>
                  <a:pt x="56" y="209"/>
                </a:cubicBezTo>
                <a:cubicBezTo>
                  <a:pt x="57" y="216"/>
                  <a:pt x="57" y="216"/>
                  <a:pt x="57" y="216"/>
                </a:cubicBezTo>
                <a:cubicBezTo>
                  <a:pt x="57" y="216"/>
                  <a:pt x="61" y="221"/>
                  <a:pt x="76" y="221"/>
                </a:cubicBezTo>
                <a:cubicBezTo>
                  <a:pt x="91" y="221"/>
                  <a:pt x="95" y="216"/>
                  <a:pt x="95" y="216"/>
                </a:cubicBezTo>
                <a:cubicBezTo>
                  <a:pt x="96" y="209"/>
                  <a:pt x="96" y="209"/>
                  <a:pt x="96" y="209"/>
                </a:cubicBezTo>
                <a:cubicBezTo>
                  <a:pt x="104" y="207"/>
                  <a:pt x="106" y="203"/>
                  <a:pt x="106" y="203"/>
                </a:cubicBezTo>
                <a:cubicBezTo>
                  <a:pt x="108" y="192"/>
                  <a:pt x="108" y="192"/>
                  <a:pt x="108" y="192"/>
                </a:cubicBezTo>
                <a:cubicBezTo>
                  <a:pt x="98" y="195"/>
                  <a:pt x="87" y="197"/>
                  <a:pt x="76" y="197"/>
                </a:cubicBezTo>
                <a:cubicBezTo>
                  <a:pt x="64" y="197"/>
                  <a:pt x="54" y="195"/>
                  <a:pt x="44" y="192"/>
                </a:cubicBezTo>
                <a:close/>
                <a:moveTo>
                  <a:pt x="41" y="170"/>
                </a:moveTo>
                <a:cubicBezTo>
                  <a:pt x="42" y="182"/>
                  <a:pt x="42" y="182"/>
                  <a:pt x="42" y="182"/>
                </a:cubicBezTo>
                <a:cubicBezTo>
                  <a:pt x="52" y="186"/>
                  <a:pt x="64" y="188"/>
                  <a:pt x="76" y="188"/>
                </a:cubicBezTo>
                <a:cubicBezTo>
                  <a:pt x="88" y="188"/>
                  <a:pt x="99" y="186"/>
                  <a:pt x="109" y="182"/>
                </a:cubicBezTo>
                <a:cubicBezTo>
                  <a:pt x="111" y="170"/>
                  <a:pt x="111" y="170"/>
                  <a:pt x="111" y="170"/>
                </a:cubicBezTo>
                <a:cubicBezTo>
                  <a:pt x="100" y="174"/>
                  <a:pt x="89" y="177"/>
                  <a:pt x="76" y="177"/>
                </a:cubicBezTo>
                <a:cubicBezTo>
                  <a:pt x="63" y="177"/>
                  <a:pt x="51" y="174"/>
                  <a:pt x="41" y="170"/>
                </a:cubicBezTo>
                <a:close/>
                <a:moveTo>
                  <a:pt x="76" y="0"/>
                </a:moveTo>
                <a:cubicBezTo>
                  <a:pt x="34" y="0"/>
                  <a:pt x="0" y="34"/>
                  <a:pt x="0" y="76"/>
                </a:cubicBezTo>
                <a:cubicBezTo>
                  <a:pt x="0" y="104"/>
                  <a:pt x="15" y="128"/>
                  <a:pt x="36" y="141"/>
                </a:cubicBezTo>
                <a:cubicBezTo>
                  <a:pt x="39" y="160"/>
                  <a:pt x="39" y="160"/>
                  <a:pt x="39" y="160"/>
                </a:cubicBezTo>
                <a:cubicBezTo>
                  <a:pt x="50" y="165"/>
                  <a:pt x="63" y="168"/>
                  <a:pt x="76" y="168"/>
                </a:cubicBezTo>
                <a:cubicBezTo>
                  <a:pt x="89" y="168"/>
                  <a:pt x="102" y="165"/>
                  <a:pt x="113" y="160"/>
                </a:cubicBezTo>
                <a:cubicBezTo>
                  <a:pt x="115" y="141"/>
                  <a:pt x="115" y="141"/>
                  <a:pt x="115" y="141"/>
                </a:cubicBezTo>
                <a:cubicBezTo>
                  <a:pt x="137" y="128"/>
                  <a:pt x="152" y="104"/>
                  <a:pt x="152" y="76"/>
                </a:cubicBezTo>
                <a:cubicBezTo>
                  <a:pt x="152" y="34"/>
                  <a:pt x="118" y="0"/>
                  <a:pt x="76" y="0"/>
                </a:cubicBezTo>
                <a:close/>
                <a:moveTo>
                  <a:pt x="104" y="132"/>
                </a:moveTo>
                <a:cubicBezTo>
                  <a:pt x="102" y="150"/>
                  <a:pt x="102" y="150"/>
                  <a:pt x="102" y="150"/>
                </a:cubicBezTo>
                <a:cubicBezTo>
                  <a:pt x="102" y="150"/>
                  <a:pt x="95" y="154"/>
                  <a:pt x="76" y="154"/>
                </a:cubicBezTo>
                <a:cubicBezTo>
                  <a:pt x="57" y="154"/>
                  <a:pt x="50" y="150"/>
                  <a:pt x="50" y="150"/>
                </a:cubicBezTo>
                <a:cubicBezTo>
                  <a:pt x="48" y="132"/>
                  <a:pt x="48" y="132"/>
                  <a:pt x="48" y="132"/>
                </a:cubicBezTo>
                <a:cubicBezTo>
                  <a:pt x="27" y="122"/>
                  <a:pt x="13" y="101"/>
                  <a:pt x="13" y="76"/>
                </a:cubicBezTo>
                <a:cubicBezTo>
                  <a:pt x="13" y="42"/>
                  <a:pt x="41" y="14"/>
                  <a:pt x="76" y="14"/>
                </a:cubicBezTo>
                <a:cubicBezTo>
                  <a:pt x="110" y="14"/>
                  <a:pt x="139" y="42"/>
                  <a:pt x="139" y="76"/>
                </a:cubicBezTo>
                <a:cubicBezTo>
                  <a:pt x="139" y="101"/>
                  <a:pt x="124" y="122"/>
                  <a:pt x="104" y="132"/>
                </a:cubicBezTo>
                <a:close/>
                <a:moveTo>
                  <a:pt x="93" y="104"/>
                </a:moveTo>
                <a:cubicBezTo>
                  <a:pt x="76" y="74"/>
                  <a:pt x="76" y="74"/>
                  <a:pt x="76" y="74"/>
                </a:cubicBezTo>
                <a:cubicBezTo>
                  <a:pt x="59" y="104"/>
                  <a:pt x="59" y="104"/>
                  <a:pt x="59" y="104"/>
                </a:cubicBezTo>
                <a:cubicBezTo>
                  <a:pt x="52" y="89"/>
                  <a:pt x="52" y="89"/>
                  <a:pt x="52" y="89"/>
                </a:cubicBezTo>
                <a:cubicBezTo>
                  <a:pt x="41" y="94"/>
                  <a:pt x="41" y="94"/>
                  <a:pt x="41" y="94"/>
                </a:cubicBezTo>
                <a:cubicBezTo>
                  <a:pt x="58" y="131"/>
                  <a:pt x="58" y="131"/>
                  <a:pt x="58" y="131"/>
                </a:cubicBezTo>
                <a:cubicBezTo>
                  <a:pt x="76" y="98"/>
                  <a:pt x="76" y="98"/>
                  <a:pt x="76" y="98"/>
                </a:cubicBezTo>
                <a:cubicBezTo>
                  <a:pt x="94" y="131"/>
                  <a:pt x="94" y="131"/>
                  <a:pt x="94" y="131"/>
                </a:cubicBezTo>
                <a:cubicBezTo>
                  <a:pt x="111" y="94"/>
                  <a:pt x="111" y="94"/>
                  <a:pt x="111" y="94"/>
                </a:cubicBezTo>
                <a:cubicBezTo>
                  <a:pt x="100" y="89"/>
                  <a:pt x="100" y="89"/>
                  <a:pt x="100" y="89"/>
                </a:cubicBezTo>
                <a:lnTo>
                  <a:pt x="93" y="104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ko-KR" altLang="en-US">
              <a:latin typeface="+mj-ea"/>
              <a:ea typeface="+mj-ea"/>
            </a:endParaRPr>
          </a:p>
        </p:txBody>
      </p:sp>
      <p:grpSp>
        <p:nvGrpSpPr>
          <p:cNvPr id="28" name="Group 18"/>
          <p:cNvGrpSpPr/>
          <p:nvPr/>
        </p:nvGrpSpPr>
        <p:grpSpPr>
          <a:xfrm>
            <a:off x="7429035" y="3182144"/>
            <a:ext cx="312268" cy="312268"/>
            <a:chOff x="6350" y="4763"/>
            <a:chExt cx="492125" cy="492125"/>
          </a:xfrm>
          <a:solidFill>
            <a:schemeClr val="accent1"/>
          </a:solidFill>
        </p:grpSpPr>
        <p:sp>
          <p:nvSpPr>
            <p:cNvPr id="29" name="Freeform 156"/>
            <p:cNvSpPr>
              <a:spLocks noEditPoints="1"/>
            </p:cNvSpPr>
            <p:nvPr/>
          </p:nvSpPr>
          <p:spPr bwMode="auto">
            <a:xfrm>
              <a:off x="6350" y="4763"/>
              <a:ext cx="492125" cy="492125"/>
            </a:xfrm>
            <a:custGeom>
              <a:avLst/>
              <a:gdLst>
                <a:gd name="T0" fmla="*/ 109 w 128"/>
                <a:gd name="T1" fmla="*/ 48 h 128"/>
                <a:gd name="T2" fmla="*/ 114 w 128"/>
                <a:gd name="T3" fmla="*/ 33 h 128"/>
                <a:gd name="T4" fmla="*/ 105 w 128"/>
                <a:gd name="T5" fmla="*/ 15 h 128"/>
                <a:gd name="T6" fmla="*/ 95 w 128"/>
                <a:gd name="T7" fmla="*/ 14 h 128"/>
                <a:gd name="T8" fmla="*/ 80 w 128"/>
                <a:gd name="T9" fmla="*/ 19 h 128"/>
                <a:gd name="T10" fmla="*/ 69 w 128"/>
                <a:gd name="T11" fmla="*/ 0 h 128"/>
                <a:gd name="T12" fmla="*/ 51 w 128"/>
                <a:gd name="T13" fmla="*/ 6 h 128"/>
                <a:gd name="T14" fmla="*/ 43 w 128"/>
                <a:gd name="T15" fmla="*/ 21 h 128"/>
                <a:gd name="T16" fmla="*/ 28 w 128"/>
                <a:gd name="T17" fmla="*/ 13 h 128"/>
                <a:gd name="T18" fmla="*/ 15 w 128"/>
                <a:gd name="T19" fmla="*/ 23 h 128"/>
                <a:gd name="T20" fmla="*/ 21 w 128"/>
                <a:gd name="T21" fmla="*/ 43 h 128"/>
                <a:gd name="T22" fmla="*/ 6 w 128"/>
                <a:gd name="T23" fmla="*/ 51 h 128"/>
                <a:gd name="T24" fmla="*/ 0 w 128"/>
                <a:gd name="T25" fmla="*/ 69 h 128"/>
                <a:gd name="T26" fmla="*/ 19 w 128"/>
                <a:gd name="T27" fmla="*/ 80 h 128"/>
                <a:gd name="T28" fmla="*/ 14 w 128"/>
                <a:gd name="T29" fmla="*/ 95 h 128"/>
                <a:gd name="T30" fmla="*/ 23 w 128"/>
                <a:gd name="T31" fmla="*/ 113 h 128"/>
                <a:gd name="T32" fmla="*/ 33 w 128"/>
                <a:gd name="T33" fmla="*/ 114 h 128"/>
                <a:gd name="T34" fmla="*/ 48 w 128"/>
                <a:gd name="T35" fmla="*/ 109 h 128"/>
                <a:gd name="T36" fmla="*/ 59 w 128"/>
                <a:gd name="T37" fmla="*/ 128 h 128"/>
                <a:gd name="T38" fmla="*/ 77 w 128"/>
                <a:gd name="T39" fmla="*/ 122 h 128"/>
                <a:gd name="T40" fmla="*/ 85 w 128"/>
                <a:gd name="T41" fmla="*/ 107 h 128"/>
                <a:gd name="T42" fmla="*/ 100 w 128"/>
                <a:gd name="T43" fmla="*/ 115 h 128"/>
                <a:gd name="T44" fmla="*/ 113 w 128"/>
                <a:gd name="T45" fmla="*/ 105 h 128"/>
                <a:gd name="T46" fmla="*/ 107 w 128"/>
                <a:gd name="T47" fmla="*/ 85 h 128"/>
                <a:gd name="T48" fmla="*/ 122 w 128"/>
                <a:gd name="T49" fmla="*/ 77 h 128"/>
                <a:gd name="T50" fmla="*/ 128 w 128"/>
                <a:gd name="T51" fmla="*/ 59 h 128"/>
                <a:gd name="T52" fmla="*/ 108 w 128"/>
                <a:gd name="T53" fmla="*/ 72 h 128"/>
                <a:gd name="T54" fmla="*/ 100 w 128"/>
                <a:gd name="T55" fmla="*/ 81 h 128"/>
                <a:gd name="T56" fmla="*/ 107 w 128"/>
                <a:gd name="T57" fmla="*/ 100 h 128"/>
                <a:gd name="T58" fmla="*/ 89 w 128"/>
                <a:gd name="T59" fmla="*/ 101 h 128"/>
                <a:gd name="T60" fmla="*/ 81 w 128"/>
                <a:gd name="T61" fmla="*/ 100 h 128"/>
                <a:gd name="T62" fmla="*/ 72 w 128"/>
                <a:gd name="T63" fmla="*/ 108 h 128"/>
                <a:gd name="T64" fmla="*/ 59 w 128"/>
                <a:gd name="T65" fmla="*/ 120 h 128"/>
                <a:gd name="T66" fmla="*/ 51 w 128"/>
                <a:gd name="T67" fmla="*/ 102 h 128"/>
                <a:gd name="T68" fmla="*/ 43 w 128"/>
                <a:gd name="T69" fmla="*/ 99 h 128"/>
                <a:gd name="T70" fmla="*/ 28 w 128"/>
                <a:gd name="T71" fmla="*/ 107 h 128"/>
                <a:gd name="T72" fmla="*/ 27 w 128"/>
                <a:gd name="T73" fmla="*/ 89 h 128"/>
                <a:gd name="T74" fmla="*/ 26 w 128"/>
                <a:gd name="T75" fmla="*/ 77 h 128"/>
                <a:gd name="T76" fmla="*/ 8 w 128"/>
                <a:gd name="T77" fmla="*/ 69 h 128"/>
                <a:gd name="T78" fmla="*/ 20 w 128"/>
                <a:gd name="T79" fmla="*/ 56 h 128"/>
                <a:gd name="T80" fmla="*/ 28 w 128"/>
                <a:gd name="T81" fmla="*/ 47 h 128"/>
                <a:gd name="T82" fmla="*/ 21 w 128"/>
                <a:gd name="T83" fmla="*/ 28 h 128"/>
                <a:gd name="T84" fmla="*/ 39 w 128"/>
                <a:gd name="T85" fmla="*/ 27 h 128"/>
                <a:gd name="T86" fmla="*/ 47 w 128"/>
                <a:gd name="T87" fmla="*/ 28 h 128"/>
                <a:gd name="T88" fmla="*/ 56 w 128"/>
                <a:gd name="T89" fmla="*/ 20 h 128"/>
                <a:gd name="T90" fmla="*/ 69 w 128"/>
                <a:gd name="T91" fmla="*/ 8 h 128"/>
                <a:gd name="T92" fmla="*/ 77 w 128"/>
                <a:gd name="T93" fmla="*/ 26 h 128"/>
                <a:gd name="T94" fmla="*/ 85 w 128"/>
                <a:gd name="T95" fmla="*/ 29 h 128"/>
                <a:gd name="T96" fmla="*/ 100 w 128"/>
                <a:gd name="T97" fmla="*/ 21 h 128"/>
                <a:gd name="T98" fmla="*/ 101 w 128"/>
                <a:gd name="T99" fmla="*/ 39 h 128"/>
                <a:gd name="T100" fmla="*/ 102 w 128"/>
                <a:gd name="T101" fmla="*/ 51 h 128"/>
                <a:gd name="T102" fmla="*/ 120 w 128"/>
                <a:gd name="T103" fmla="*/ 59 h 128"/>
                <a:gd name="T104" fmla="*/ 108 w 128"/>
                <a:gd name="T105" fmla="*/ 72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8" h="128">
                  <a:moveTo>
                    <a:pt x="122" y="51"/>
                  </a:moveTo>
                  <a:cubicBezTo>
                    <a:pt x="109" y="48"/>
                    <a:pt x="109" y="48"/>
                    <a:pt x="109" y="48"/>
                  </a:cubicBezTo>
                  <a:cubicBezTo>
                    <a:pt x="109" y="46"/>
                    <a:pt x="108" y="45"/>
                    <a:pt x="107" y="43"/>
                  </a:cubicBezTo>
                  <a:cubicBezTo>
                    <a:pt x="114" y="33"/>
                    <a:pt x="114" y="33"/>
                    <a:pt x="114" y="33"/>
                  </a:cubicBezTo>
                  <a:cubicBezTo>
                    <a:pt x="116" y="30"/>
                    <a:pt x="116" y="25"/>
                    <a:pt x="113" y="23"/>
                  </a:cubicBezTo>
                  <a:cubicBezTo>
                    <a:pt x="105" y="15"/>
                    <a:pt x="105" y="15"/>
                    <a:pt x="105" y="15"/>
                  </a:cubicBezTo>
                  <a:cubicBezTo>
                    <a:pt x="104" y="13"/>
                    <a:pt x="102" y="13"/>
                    <a:pt x="100" y="13"/>
                  </a:cubicBezTo>
                  <a:cubicBezTo>
                    <a:pt x="98" y="13"/>
                    <a:pt x="97" y="13"/>
                    <a:pt x="95" y="14"/>
                  </a:cubicBezTo>
                  <a:cubicBezTo>
                    <a:pt x="85" y="21"/>
                    <a:pt x="85" y="21"/>
                    <a:pt x="85" y="21"/>
                  </a:cubicBezTo>
                  <a:cubicBezTo>
                    <a:pt x="83" y="20"/>
                    <a:pt x="82" y="19"/>
                    <a:pt x="80" y="19"/>
                  </a:cubicBezTo>
                  <a:cubicBezTo>
                    <a:pt x="77" y="6"/>
                    <a:pt x="77" y="6"/>
                    <a:pt x="77" y="6"/>
                  </a:cubicBezTo>
                  <a:cubicBezTo>
                    <a:pt x="77" y="3"/>
                    <a:pt x="73" y="0"/>
                    <a:pt x="69" y="0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55" y="0"/>
                    <a:pt x="51" y="3"/>
                    <a:pt x="51" y="6"/>
                  </a:cubicBezTo>
                  <a:cubicBezTo>
                    <a:pt x="48" y="19"/>
                    <a:pt x="48" y="19"/>
                    <a:pt x="48" y="19"/>
                  </a:cubicBezTo>
                  <a:cubicBezTo>
                    <a:pt x="46" y="19"/>
                    <a:pt x="45" y="20"/>
                    <a:pt x="43" y="21"/>
                  </a:cubicBezTo>
                  <a:cubicBezTo>
                    <a:pt x="33" y="14"/>
                    <a:pt x="33" y="14"/>
                    <a:pt x="33" y="14"/>
                  </a:cubicBezTo>
                  <a:cubicBezTo>
                    <a:pt x="31" y="13"/>
                    <a:pt x="30" y="13"/>
                    <a:pt x="28" y="13"/>
                  </a:cubicBezTo>
                  <a:cubicBezTo>
                    <a:pt x="26" y="13"/>
                    <a:pt x="24" y="13"/>
                    <a:pt x="23" y="15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2" y="25"/>
                    <a:pt x="12" y="30"/>
                    <a:pt x="14" y="3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0" y="45"/>
                    <a:pt x="19" y="46"/>
                    <a:pt x="19" y="48"/>
                  </a:cubicBezTo>
                  <a:cubicBezTo>
                    <a:pt x="6" y="51"/>
                    <a:pt x="6" y="51"/>
                    <a:pt x="6" y="51"/>
                  </a:cubicBezTo>
                  <a:cubicBezTo>
                    <a:pt x="3" y="51"/>
                    <a:pt x="0" y="55"/>
                    <a:pt x="0" y="59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0" y="73"/>
                    <a:pt x="3" y="77"/>
                    <a:pt x="6" y="77"/>
                  </a:cubicBezTo>
                  <a:cubicBezTo>
                    <a:pt x="19" y="80"/>
                    <a:pt x="19" y="80"/>
                    <a:pt x="19" y="80"/>
                  </a:cubicBezTo>
                  <a:cubicBezTo>
                    <a:pt x="19" y="82"/>
                    <a:pt x="20" y="83"/>
                    <a:pt x="21" y="85"/>
                  </a:cubicBezTo>
                  <a:cubicBezTo>
                    <a:pt x="14" y="95"/>
                    <a:pt x="14" y="95"/>
                    <a:pt x="14" y="95"/>
                  </a:cubicBezTo>
                  <a:cubicBezTo>
                    <a:pt x="12" y="98"/>
                    <a:pt x="12" y="103"/>
                    <a:pt x="15" y="105"/>
                  </a:cubicBezTo>
                  <a:cubicBezTo>
                    <a:pt x="23" y="113"/>
                    <a:pt x="23" y="113"/>
                    <a:pt x="23" y="113"/>
                  </a:cubicBezTo>
                  <a:cubicBezTo>
                    <a:pt x="24" y="115"/>
                    <a:pt x="26" y="115"/>
                    <a:pt x="28" y="115"/>
                  </a:cubicBezTo>
                  <a:cubicBezTo>
                    <a:pt x="30" y="115"/>
                    <a:pt x="31" y="115"/>
                    <a:pt x="33" y="114"/>
                  </a:cubicBezTo>
                  <a:cubicBezTo>
                    <a:pt x="43" y="107"/>
                    <a:pt x="43" y="107"/>
                    <a:pt x="43" y="107"/>
                  </a:cubicBezTo>
                  <a:cubicBezTo>
                    <a:pt x="45" y="108"/>
                    <a:pt x="46" y="109"/>
                    <a:pt x="48" y="109"/>
                  </a:cubicBezTo>
                  <a:cubicBezTo>
                    <a:pt x="51" y="122"/>
                    <a:pt x="51" y="122"/>
                    <a:pt x="51" y="122"/>
                  </a:cubicBezTo>
                  <a:cubicBezTo>
                    <a:pt x="51" y="125"/>
                    <a:pt x="55" y="128"/>
                    <a:pt x="59" y="128"/>
                  </a:cubicBezTo>
                  <a:cubicBezTo>
                    <a:pt x="69" y="128"/>
                    <a:pt x="69" y="128"/>
                    <a:pt x="69" y="128"/>
                  </a:cubicBezTo>
                  <a:cubicBezTo>
                    <a:pt x="73" y="128"/>
                    <a:pt x="77" y="125"/>
                    <a:pt x="77" y="122"/>
                  </a:cubicBezTo>
                  <a:cubicBezTo>
                    <a:pt x="80" y="109"/>
                    <a:pt x="80" y="109"/>
                    <a:pt x="80" y="109"/>
                  </a:cubicBezTo>
                  <a:cubicBezTo>
                    <a:pt x="82" y="109"/>
                    <a:pt x="83" y="108"/>
                    <a:pt x="85" y="107"/>
                  </a:cubicBezTo>
                  <a:cubicBezTo>
                    <a:pt x="95" y="114"/>
                    <a:pt x="95" y="114"/>
                    <a:pt x="95" y="114"/>
                  </a:cubicBezTo>
                  <a:cubicBezTo>
                    <a:pt x="97" y="115"/>
                    <a:pt x="98" y="115"/>
                    <a:pt x="100" y="115"/>
                  </a:cubicBezTo>
                  <a:cubicBezTo>
                    <a:pt x="102" y="115"/>
                    <a:pt x="104" y="115"/>
                    <a:pt x="105" y="113"/>
                  </a:cubicBezTo>
                  <a:cubicBezTo>
                    <a:pt x="113" y="105"/>
                    <a:pt x="113" y="105"/>
                    <a:pt x="113" y="105"/>
                  </a:cubicBezTo>
                  <a:cubicBezTo>
                    <a:pt x="116" y="103"/>
                    <a:pt x="116" y="98"/>
                    <a:pt x="114" y="95"/>
                  </a:cubicBezTo>
                  <a:cubicBezTo>
                    <a:pt x="107" y="85"/>
                    <a:pt x="107" y="85"/>
                    <a:pt x="107" y="85"/>
                  </a:cubicBezTo>
                  <a:cubicBezTo>
                    <a:pt x="108" y="83"/>
                    <a:pt x="109" y="82"/>
                    <a:pt x="109" y="80"/>
                  </a:cubicBezTo>
                  <a:cubicBezTo>
                    <a:pt x="122" y="77"/>
                    <a:pt x="122" y="77"/>
                    <a:pt x="122" y="77"/>
                  </a:cubicBezTo>
                  <a:cubicBezTo>
                    <a:pt x="125" y="77"/>
                    <a:pt x="128" y="73"/>
                    <a:pt x="128" y="69"/>
                  </a:cubicBezTo>
                  <a:cubicBezTo>
                    <a:pt x="128" y="59"/>
                    <a:pt x="128" y="59"/>
                    <a:pt x="128" y="59"/>
                  </a:cubicBezTo>
                  <a:cubicBezTo>
                    <a:pt x="128" y="55"/>
                    <a:pt x="125" y="51"/>
                    <a:pt x="122" y="51"/>
                  </a:cubicBezTo>
                  <a:close/>
                  <a:moveTo>
                    <a:pt x="108" y="72"/>
                  </a:moveTo>
                  <a:cubicBezTo>
                    <a:pt x="105" y="72"/>
                    <a:pt x="103" y="74"/>
                    <a:pt x="102" y="77"/>
                  </a:cubicBezTo>
                  <a:cubicBezTo>
                    <a:pt x="101" y="79"/>
                    <a:pt x="101" y="80"/>
                    <a:pt x="100" y="81"/>
                  </a:cubicBezTo>
                  <a:cubicBezTo>
                    <a:pt x="99" y="84"/>
                    <a:pt x="99" y="87"/>
                    <a:pt x="101" y="89"/>
                  </a:cubicBezTo>
                  <a:cubicBezTo>
                    <a:pt x="107" y="100"/>
                    <a:pt x="107" y="100"/>
                    <a:pt x="107" y="100"/>
                  </a:cubicBezTo>
                  <a:cubicBezTo>
                    <a:pt x="100" y="107"/>
                    <a:pt x="100" y="107"/>
                    <a:pt x="100" y="107"/>
                  </a:cubicBezTo>
                  <a:cubicBezTo>
                    <a:pt x="89" y="101"/>
                    <a:pt x="89" y="101"/>
                    <a:pt x="89" y="101"/>
                  </a:cubicBezTo>
                  <a:cubicBezTo>
                    <a:pt x="88" y="100"/>
                    <a:pt x="86" y="99"/>
                    <a:pt x="85" y="99"/>
                  </a:cubicBezTo>
                  <a:cubicBezTo>
                    <a:pt x="84" y="99"/>
                    <a:pt x="83" y="99"/>
                    <a:pt x="81" y="100"/>
                  </a:cubicBezTo>
                  <a:cubicBezTo>
                    <a:pt x="80" y="101"/>
                    <a:pt x="79" y="101"/>
                    <a:pt x="77" y="102"/>
                  </a:cubicBezTo>
                  <a:cubicBezTo>
                    <a:pt x="74" y="103"/>
                    <a:pt x="72" y="105"/>
                    <a:pt x="72" y="108"/>
                  </a:cubicBezTo>
                  <a:cubicBezTo>
                    <a:pt x="69" y="120"/>
                    <a:pt x="69" y="120"/>
                    <a:pt x="69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56" y="108"/>
                    <a:pt x="56" y="108"/>
                    <a:pt x="56" y="108"/>
                  </a:cubicBezTo>
                  <a:cubicBezTo>
                    <a:pt x="56" y="105"/>
                    <a:pt x="54" y="103"/>
                    <a:pt x="51" y="102"/>
                  </a:cubicBezTo>
                  <a:cubicBezTo>
                    <a:pt x="49" y="101"/>
                    <a:pt x="48" y="101"/>
                    <a:pt x="47" y="100"/>
                  </a:cubicBezTo>
                  <a:cubicBezTo>
                    <a:pt x="45" y="99"/>
                    <a:pt x="44" y="99"/>
                    <a:pt x="43" y="99"/>
                  </a:cubicBezTo>
                  <a:cubicBezTo>
                    <a:pt x="42" y="99"/>
                    <a:pt x="40" y="100"/>
                    <a:pt x="39" y="101"/>
                  </a:cubicBezTo>
                  <a:cubicBezTo>
                    <a:pt x="28" y="107"/>
                    <a:pt x="28" y="107"/>
                    <a:pt x="28" y="107"/>
                  </a:cubicBezTo>
                  <a:cubicBezTo>
                    <a:pt x="21" y="100"/>
                    <a:pt x="21" y="100"/>
                    <a:pt x="21" y="100"/>
                  </a:cubicBezTo>
                  <a:cubicBezTo>
                    <a:pt x="27" y="89"/>
                    <a:pt x="27" y="89"/>
                    <a:pt x="27" y="89"/>
                  </a:cubicBezTo>
                  <a:cubicBezTo>
                    <a:pt x="29" y="87"/>
                    <a:pt x="29" y="84"/>
                    <a:pt x="28" y="81"/>
                  </a:cubicBezTo>
                  <a:cubicBezTo>
                    <a:pt x="27" y="80"/>
                    <a:pt x="27" y="79"/>
                    <a:pt x="26" y="77"/>
                  </a:cubicBezTo>
                  <a:cubicBezTo>
                    <a:pt x="25" y="74"/>
                    <a:pt x="23" y="72"/>
                    <a:pt x="20" y="72"/>
                  </a:cubicBezTo>
                  <a:cubicBezTo>
                    <a:pt x="8" y="69"/>
                    <a:pt x="8" y="69"/>
                    <a:pt x="8" y="69"/>
                  </a:cubicBezTo>
                  <a:cubicBezTo>
                    <a:pt x="8" y="59"/>
                    <a:pt x="8" y="59"/>
                    <a:pt x="8" y="59"/>
                  </a:cubicBezTo>
                  <a:cubicBezTo>
                    <a:pt x="20" y="56"/>
                    <a:pt x="20" y="56"/>
                    <a:pt x="20" y="56"/>
                  </a:cubicBezTo>
                  <a:cubicBezTo>
                    <a:pt x="23" y="56"/>
                    <a:pt x="25" y="54"/>
                    <a:pt x="26" y="51"/>
                  </a:cubicBezTo>
                  <a:cubicBezTo>
                    <a:pt x="27" y="49"/>
                    <a:pt x="27" y="48"/>
                    <a:pt x="28" y="47"/>
                  </a:cubicBezTo>
                  <a:cubicBezTo>
                    <a:pt x="29" y="44"/>
                    <a:pt x="29" y="41"/>
                    <a:pt x="27" y="39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28" y="21"/>
                    <a:pt x="28" y="21"/>
                    <a:pt x="28" y="21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40" y="28"/>
                    <a:pt x="42" y="29"/>
                    <a:pt x="43" y="29"/>
                  </a:cubicBezTo>
                  <a:cubicBezTo>
                    <a:pt x="44" y="29"/>
                    <a:pt x="45" y="29"/>
                    <a:pt x="47" y="28"/>
                  </a:cubicBezTo>
                  <a:cubicBezTo>
                    <a:pt x="48" y="27"/>
                    <a:pt x="49" y="27"/>
                    <a:pt x="51" y="26"/>
                  </a:cubicBezTo>
                  <a:cubicBezTo>
                    <a:pt x="54" y="25"/>
                    <a:pt x="56" y="23"/>
                    <a:pt x="56" y="20"/>
                  </a:cubicBezTo>
                  <a:cubicBezTo>
                    <a:pt x="59" y="8"/>
                    <a:pt x="59" y="8"/>
                    <a:pt x="59" y="8"/>
                  </a:cubicBezTo>
                  <a:cubicBezTo>
                    <a:pt x="69" y="8"/>
                    <a:pt x="69" y="8"/>
                    <a:pt x="69" y="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23"/>
                    <a:pt x="74" y="25"/>
                    <a:pt x="77" y="26"/>
                  </a:cubicBezTo>
                  <a:cubicBezTo>
                    <a:pt x="79" y="27"/>
                    <a:pt x="80" y="27"/>
                    <a:pt x="81" y="28"/>
                  </a:cubicBezTo>
                  <a:cubicBezTo>
                    <a:pt x="83" y="29"/>
                    <a:pt x="84" y="29"/>
                    <a:pt x="85" y="29"/>
                  </a:cubicBezTo>
                  <a:cubicBezTo>
                    <a:pt x="86" y="29"/>
                    <a:pt x="88" y="28"/>
                    <a:pt x="89" y="27"/>
                  </a:cubicBezTo>
                  <a:cubicBezTo>
                    <a:pt x="100" y="21"/>
                    <a:pt x="100" y="21"/>
                    <a:pt x="100" y="21"/>
                  </a:cubicBezTo>
                  <a:cubicBezTo>
                    <a:pt x="107" y="28"/>
                    <a:pt x="107" y="28"/>
                    <a:pt x="107" y="28"/>
                  </a:cubicBezTo>
                  <a:cubicBezTo>
                    <a:pt x="101" y="39"/>
                    <a:pt x="101" y="39"/>
                    <a:pt x="101" y="39"/>
                  </a:cubicBezTo>
                  <a:cubicBezTo>
                    <a:pt x="99" y="41"/>
                    <a:pt x="99" y="44"/>
                    <a:pt x="100" y="47"/>
                  </a:cubicBezTo>
                  <a:cubicBezTo>
                    <a:pt x="101" y="48"/>
                    <a:pt x="101" y="49"/>
                    <a:pt x="102" y="51"/>
                  </a:cubicBezTo>
                  <a:cubicBezTo>
                    <a:pt x="103" y="54"/>
                    <a:pt x="105" y="56"/>
                    <a:pt x="108" y="56"/>
                  </a:cubicBezTo>
                  <a:cubicBezTo>
                    <a:pt x="120" y="59"/>
                    <a:pt x="120" y="59"/>
                    <a:pt x="120" y="59"/>
                  </a:cubicBezTo>
                  <a:cubicBezTo>
                    <a:pt x="120" y="69"/>
                    <a:pt x="120" y="69"/>
                    <a:pt x="120" y="69"/>
                  </a:cubicBezTo>
                  <a:lnTo>
                    <a:pt x="108" y="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j-ea"/>
                <a:ea typeface="+mj-ea"/>
                <a:cs typeface="Roboto condensed"/>
              </a:endParaRPr>
            </a:p>
          </p:txBody>
        </p:sp>
        <p:sp>
          <p:nvSpPr>
            <p:cNvPr id="30" name="Freeform 157"/>
            <p:cNvSpPr>
              <a:spLocks noEditPoints="1"/>
            </p:cNvSpPr>
            <p:nvPr/>
          </p:nvSpPr>
          <p:spPr bwMode="auto">
            <a:xfrm>
              <a:off x="146050" y="144463"/>
              <a:ext cx="214313" cy="214313"/>
            </a:xfrm>
            <a:custGeom>
              <a:avLst/>
              <a:gdLst>
                <a:gd name="T0" fmla="*/ 28 w 56"/>
                <a:gd name="T1" fmla="*/ 0 h 56"/>
                <a:gd name="T2" fmla="*/ 0 w 56"/>
                <a:gd name="T3" fmla="*/ 28 h 56"/>
                <a:gd name="T4" fmla="*/ 28 w 56"/>
                <a:gd name="T5" fmla="*/ 56 h 56"/>
                <a:gd name="T6" fmla="*/ 56 w 56"/>
                <a:gd name="T7" fmla="*/ 28 h 56"/>
                <a:gd name="T8" fmla="*/ 28 w 56"/>
                <a:gd name="T9" fmla="*/ 0 h 56"/>
                <a:gd name="T10" fmla="*/ 28 w 56"/>
                <a:gd name="T11" fmla="*/ 53 h 56"/>
                <a:gd name="T12" fmla="*/ 4 w 56"/>
                <a:gd name="T13" fmla="*/ 28 h 56"/>
                <a:gd name="T14" fmla="*/ 28 w 56"/>
                <a:gd name="T15" fmla="*/ 4 h 56"/>
                <a:gd name="T16" fmla="*/ 53 w 56"/>
                <a:gd name="T17" fmla="*/ 28 h 56"/>
                <a:gd name="T18" fmla="*/ 28 w 56"/>
                <a:gd name="T19" fmla="*/ 53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6" h="56">
                  <a:moveTo>
                    <a:pt x="28" y="0"/>
                  </a:moveTo>
                  <a:cubicBezTo>
                    <a:pt x="13" y="0"/>
                    <a:pt x="0" y="13"/>
                    <a:pt x="0" y="28"/>
                  </a:cubicBezTo>
                  <a:cubicBezTo>
                    <a:pt x="0" y="43"/>
                    <a:pt x="13" y="56"/>
                    <a:pt x="28" y="56"/>
                  </a:cubicBezTo>
                  <a:cubicBezTo>
                    <a:pt x="43" y="56"/>
                    <a:pt x="56" y="43"/>
                    <a:pt x="56" y="28"/>
                  </a:cubicBezTo>
                  <a:cubicBezTo>
                    <a:pt x="56" y="13"/>
                    <a:pt x="43" y="0"/>
                    <a:pt x="28" y="0"/>
                  </a:cubicBezTo>
                  <a:close/>
                  <a:moveTo>
                    <a:pt x="28" y="53"/>
                  </a:moveTo>
                  <a:cubicBezTo>
                    <a:pt x="14" y="53"/>
                    <a:pt x="4" y="42"/>
                    <a:pt x="4" y="28"/>
                  </a:cubicBezTo>
                  <a:cubicBezTo>
                    <a:pt x="4" y="14"/>
                    <a:pt x="14" y="4"/>
                    <a:pt x="28" y="4"/>
                  </a:cubicBezTo>
                  <a:cubicBezTo>
                    <a:pt x="42" y="4"/>
                    <a:pt x="53" y="14"/>
                    <a:pt x="53" y="28"/>
                  </a:cubicBezTo>
                  <a:cubicBezTo>
                    <a:pt x="53" y="42"/>
                    <a:pt x="42" y="53"/>
                    <a:pt x="28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j-ea"/>
                <a:ea typeface="+mj-ea"/>
                <a:cs typeface="Roboto condensed"/>
              </a:endParaRPr>
            </a:p>
          </p:txBody>
        </p:sp>
        <p:sp>
          <p:nvSpPr>
            <p:cNvPr id="31" name="Freeform 158"/>
            <p:cNvSpPr>
              <a:spLocks noEditPoints="1"/>
            </p:cNvSpPr>
            <p:nvPr/>
          </p:nvSpPr>
          <p:spPr bwMode="auto">
            <a:xfrm>
              <a:off x="192088" y="190501"/>
              <a:ext cx="122238" cy="122238"/>
            </a:xfrm>
            <a:custGeom>
              <a:avLst/>
              <a:gdLst>
                <a:gd name="T0" fmla="*/ 16 w 32"/>
                <a:gd name="T1" fmla="*/ 0 h 32"/>
                <a:gd name="T2" fmla="*/ 0 w 32"/>
                <a:gd name="T3" fmla="*/ 16 h 32"/>
                <a:gd name="T4" fmla="*/ 16 w 32"/>
                <a:gd name="T5" fmla="*/ 32 h 32"/>
                <a:gd name="T6" fmla="*/ 32 w 32"/>
                <a:gd name="T7" fmla="*/ 16 h 32"/>
                <a:gd name="T8" fmla="*/ 16 w 32"/>
                <a:gd name="T9" fmla="*/ 0 h 32"/>
                <a:gd name="T10" fmla="*/ 16 w 32"/>
                <a:gd name="T11" fmla="*/ 28 h 32"/>
                <a:gd name="T12" fmla="*/ 4 w 32"/>
                <a:gd name="T13" fmla="*/ 16 h 32"/>
                <a:gd name="T14" fmla="*/ 16 w 32"/>
                <a:gd name="T15" fmla="*/ 4 h 32"/>
                <a:gd name="T16" fmla="*/ 28 w 32"/>
                <a:gd name="T17" fmla="*/ 16 h 32"/>
                <a:gd name="T18" fmla="*/ 16 w 32"/>
                <a:gd name="T19" fmla="*/ 28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" h="32">
                  <a:moveTo>
                    <a:pt x="16" y="0"/>
                  </a:moveTo>
                  <a:cubicBezTo>
                    <a:pt x="7" y="0"/>
                    <a:pt x="0" y="7"/>
                    <a:pt x="0" y="16"/>
                  </a:cubicBezTo>
                  <a:cubicBezTo>
                    <a:pt x="0" y="25"/>
                    <a:pt x="7" y="32"/>
                    <a:pt x="16" y="32"/>
                  </a:cubicBezTo>
                  <a:cubicBezTo>
                    <a:pt x="25" y="32"/>
                    <a:pt x="32" y="25"/>
                    <a:pt x="32" y="16"/>
                  </a:cubicBezTo>
                  <a:cubicBezTo>
                    <a:pt x="32" y="7"/>
                    <a:pt x="25" y="0"/>
                    <a:pt x="16" y="0"/>
                  </a:cubicBezTo>
                  <a:close/>
                  <a:moveTo>
                    <a:pt x="16" y="28"/>
                  </a:moveTo>
                  <a:cubicBezTo>
                    <a:pt x="9" y="28"/>
                    <a:pt x="4" y="23"/>
                    <a:pt x="4" y="16"/>
                  </a:cubicBezTo>
                  <a:cubicBezTo>
                    <a:pt x="4" y="9"/>
                    <a:pt x="9" y="4"/>
                    <a:pt x="16" y="4"/>
                  </a:cubicBezTo>
                  <a:cubicBezTo>
                    <a:pt x="23" y="4"/>
                    <a:pt x="28" y="9"/>
                    <a:pt x="28" y="16"/>
                  </a:cubicBezTo>
                  <a:cubicBezTo>
                    <a:pt x="28" y="23"/>
                    <a:pt x="23" y="28"/>
                    <a:pt x="16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j-ea"/>
                <a:ea typeface="+mj-ea"/>
                <a:cs typeface="Roboto condensed"/>
              </a:endParaRPr>
            </a:p>
          </p:txBody>
        </p:sp>
      </p:grpSp>
      <p:sp>
        <p:nvSpPr>
          <p:cNvPr id="32" name="TextBox 26"/>
          <p:cNvSpPr txBox="1"/>
          <p:nvPr/>
        </p:nvSpPr>
        <p:spPr>
          <a:xfrm>
            <a:off x="229394" y="3303609"/>
            <a:ext cx="1915874" cy="678987"/>
          </a:xfrm>
          <a:prstGeom prst="rect">
            <a:avLst/>
          </a:prstGeom>
          <a:noFill/>
        </p:spPr>
        <p:txBody>
          <a:bodyPr wrap="square" lIns="68598" tIns="34299" rIns="68598" bIns="34299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5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j-ea"/>
                <a:ea typeface="+mj-ea"/>
              </a:rPr>
              <a:t>您的内容打在这里，或者通过复制您的文本后，在此框中选择</a:t>
            </a:r>
            <a:r>
              <a:rPr kumimoji="0" lang="zh-CN" altLang="en-US" sz="105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j-ea"/>
                <a:ea typeface="+mj-ea"/>
              </a:rPr>
              <a:t>粘贴</a:t>
            </a:r>
            <a:endParaRPr kumimoji="0" lang="zh-CN" altLang="en-US" sz="105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+mj-ea"/>
              <a:ea typeface="+mj-ea"/>
            </a:endParaRPr>
          </a:p>
        </p:txBody>
      </p:sp>
      <p:sp>
        <p:nvSpPr>
          <p:cNvPr id="33" name="TextBox 27"/>
          <p:cNvSpPr txBox="1"/>
          <p:nvPr/>
        </p:nvSpPr>
        <p:spPr>
          <a:xfrm>
            <a:off x="2120662" y="3658278"/>
            <a:ext cx="1915874" cy="678987"/>
          </a:xfrm>
          <a:prstGeom prst="rect">
            <a:avLst/>
          </a:prstGeom>
          <a:noFill/>
        </p:spPr>
        <p:txBody>
          <a:bodyPr wrap="square" lIns="68598" tIns="34299" rIns="68598" bIns="34299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5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j-ea"/>
                <a:ea typeface="+mj-ea"/>
              </a:rPr>
              <a:t>您的内容打在这里，或者通过复制您的文本后，在此框中选择</a:t>
            </a:r>
            <a:r>
              <a:rPr kumimoji="0" lang="zh-CN" altLang="en-US" sz="105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j-ea"/>
                <a:ea typeface="+mj-ea"/>
              </a:rPr>
              <a:t>粘贴</a:t>
            </a:r>
            <a:endParaRPr kumimoji="0" lang="zh-CN" altLang="en-US" sz="105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+mj-ea"/>
              <a:ea typeface="+mj-ea"/>
            </a:endParaRPr>
          </a:p>
        </p:txBody>
      </p:sp>
      <p:sp>
        <p:nvSpPr>
          <p:cNvPr id="34" name="TextBox 28"/>
          <p:cNvSpPr txBox="1"/>
          <p:nvPr/>
        </p:nvSpPr>
        <p:spPr>
          <a:xfrm>
            <a:off x="4024278" y="4215127"/>
            <a:ext cx="1915874" cy="678987"/>
          </a:xfrm>
          <a:prstGeom prst="rect">
            <a:avLst/>
          </a:prstGeom>
          <a:noFill/>
        </p:spPr>
        <p:txBody>
          <a:bodyPr wrap="square" lIns="68598" tIns="34299" rIns="68598" bIns="34299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5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j-ea"/>
                <a:ea typeface="+mj-ea"/>
              </a:rPr>
              <a:t>您的内容打在这里，或者通过复制您的文本后，在此框中选择</a:t>
            </a:r>
            <a:r>
              <a:rPr kumimoji="0" lang="zh-CN" altLang="en-US" sz="105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j-ea"/>
                <a:ea typeface="+mj-ea"/>
              </a:rPr>
              <a:t>粘贴</a:t>
            </a:r>
            <a:endParaRPr kumimoji="0" lang="zh-CN" altLang="en-US" sz="105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+mj-ea"/>
              <a:ea typeface="+mj-ea"/>
            </a:endParaRPr>
          </a:p>
        </p:txBody>
      </p:sp>
      <p:sp>
        <p:nvSpPr>
          <p:cNvPr id="35" name="TextBox 29"/>
          <p:cNvSpPr txBox="1"/>
          <p:nvPr/>
        </p:nvSpPr>
        <p:spPr>
          <a:xfrm>
            <a:off x="6688574" y="3639528"/>
            <a:ext cx="1915874" cy="678987"/>
          </a:xfrm>
          <a:prstGeom prst="rect">
            <a:avLst/>
          </a:prstGeom>
          <a:noFill/>
        </p:spPr>
        <p:txBody>
          <a:bodyPr wrap="square" lIns="68598" tIns="34299" rIns="68598" bIns="34299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5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j-ea"/>
                <a:ea typeface="+mj-ea"/>
              </a:rPr>
              <a:t>您的内容打在这里，或者通过复制您的文本后，在此框中选择</a:t>
            </a:r>
            <a:r>
              <a:rPr kumimoji="0" lang="zh-CN" altLang="en-US" sz="105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j-ea"/>
                <a:ea typeface="+mj-ea"/>
              </a:rPr>
              <a:t>粘贴</a:t>
            </a:r>
            <a:endParaRPr kumimoji="0" lang="zh-CN" altLang="en-US" sz="105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+mj-ea"/>
              <a:ea typeface="+mj-ea"/>
            </a:endParaRPr>
          </a:p>
        </p:txBody>
      </p:sp>
      <p:grpSp>
        <p:nvGrpSpPr>
          <p:cNvPr id="36" name="组合 35"/>
          <p:cNvGrpSpPr/>
          <p:nvPr/>
        </p:nvGrpSpPr>
        <p:grpSpPr>
          <a:xfrm>
            <a:off x="4677858" y="2649672"/>
            <a:ext cx="809336" cy="809336"/>
            <a:chOff x="4677858" y="2649672"/>
            <a:chExt cx="809336" cy="809336"/>
          </a:xfrm>
          <a:solidFill>
            <a:schemeClr val="accent1"/>
          </a:solidFill>
        </p:grpSpPr>
        <p:sp>
          <p:nvSpPr>
            <p:cNvPr id="37" name="椭圆 36"/>
            <p:cNvSpPr/>
            <p:nvPr/>
          </p:nvSpPr>
          <p:spPr>
            <a:xfrm>
              <a:off x="4677858" y="2649672"/>
              <a:ext cx="809336" cy="809336"/>
            </a:xfrm>
            <a:prstGeom prst="ellipse">
              <a:avLst/>
            </a:prstGeom>
            <a:grpFill/>
            <a:ln w="25400" cap="flat" cmpd="sng" algn="ctr">
              <a:noFill/>
              <a:prstDash val="solid"/>
            </a:ln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  <p:sp>
          <p:nvSpPr>
            <p:cNvPr id="38" name="椭圆 37"/>
            <p:cNvSpPr/>
            <p:nvPr/>
          </p:nvSpPr>
          <p:spPr>
            <a:xfrm>
              <a:off x="4719132" y="2696247"/>
              <a:ext cx="726788" cy="726784"/>
            </a:xfrm>
            <a:prstGeom prst="ellipse">
              <a:avLst/>
            </a:prstGeom>
            <a:grpFill/>
            <a:ln>
              <a:noFill/>
            </a:ln>
            <a:effectLst>
              <a:innerShdw blurRad="368300" dist="254000">
                <a:prstClr val="black">
                  <a:alpha val="22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j-ea"/>
                <a:ea typeface="+mj-ea"/>
              </a:endParaRP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639258" y="1763208"/>
            <a:ext cx="809336" cy="809336"/>
            <a:chOff x="4677858" y="2649672"/>
            <a:chExt cx="809336" cy="809336"/>
          </a:xfrm>
          <a:solidFill>
            <a:schemeClr val="accent1"/>
          </a:solidFill>
        </p:grpSpPr>
        <p:sp>
          <p:nvSpPr>
            <p:cNvPr id="40" name="椭圆 39"/>
            <p:cNvSpPr/>
            <p:nvPr/>
          </p:nvSpPr>
          <p:spPr>
            <a:xfrm>
              <a:off x="4677858" y="2649672"/>
              <a:ext cx="809336" cy="809336"/>
            </a:xfrm>
            <a:prstGeom prst="ellipse">
              <a:avLst/>
            </a:prstGeom>
            <a:grpFill/>
            <a:ln w="25400" cap="flat" cmpd="sng" algn="ctr">
              <a:noFill/>
              <a:prstDash val="solid"/>
            </a:ln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  <p:sp>
          <p:nvSpPr>
            <p:cNvPr id="41" name="椭圆 40"/>
            <p:cNvSpPr/>
            <p:nvPr/>
          </p:nvSpPr>
          <p:spPr>
            <a:xfrm>
              <a:off x="4719132" y="2696247"/>
              <a:ext cx="726788" cy="72678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innerShdw blurRad="368300" dist="254000">
                <a:prstClr val="black">
                  <a:alpha val="22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j-ea"/>
                <a:ea typeface="+mj-ea"/>
              </a:endParaRPr>
            </a:p>
          </p:txBody>
        </p:sp>
      </p:grpSp>
      <p:pic>
        <p:nvPicPr>
          <p:cNvPr id="42" name="Picture 2" descr="C:\Users\Administrator\Desktop\微立体创业计划\00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0194" y="1200944"/>
            <a:ext cx="1789484" cy="1789483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矩形 42"/>
          <p:cNvSpPr/>
          <p:nvPr/>
        </p:nvSpPr>
        <p:spPr>
          <a:xfrm>
            <a:off x="7236296" y="1738043"/>
            <a:ext cx="1089477" cy="373510"/>
          </a:xfrm>
          <a:prstGeom prst="rect">
            <a:avLst/>
          </a:prstGeom>
        </p:spPr>
        <p:txBody>
          <a:bodyPr wrap="square" lIns="68589" tIns="34295" rIns="68589" bIns="34295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b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完成概述</a:t>
            </a:r>
            <a:endParaRPr lang="zh-CN" altLang="en-US" b="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10000">
        <p:fade/>
      </p:transition>
    </mc:Choice>
    <mc:Fallback>
      <p:transition spd="med" advClick="0" advTm="10000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0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71129 -0.09537 C -0.71129 -0.09506 -0.56111 -0.16173 -0.47709 -0.14198 C -0.3724 -0.13272 -0.39549 -0.14753 -0.20712 0.02284 C -0.01875 0.19321 -0.04306 0.00463 3.05556E-6 8.64198E-7 " pathEditMode="relative" rAng="0" ptsTypes="assa">
                                          <p:cBhvr>
                                            <p:cTn id="9" dur="2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5556" y="1111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0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2" dur="20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" presetID="53" presetClass="entr" presetSubtype="16" fill="hold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9" presetID="16" presetClass="entr" presetSubtype="2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21" dur="5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23" presetID="2" presetClass="entr" presetSubtype="12" accel="52000" fill="hold" nodeType="afterEffect" p14:presetBounceEnd="5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4000">
                                          <p:cBhvr additive="base">
                                            <p:cTn id="25" dur="12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4000">
                                          <p:cBhvr additive="base">
                                            <p:cTn id="26" dur="12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3" accel="52000" fill="hold" nodeType="withEffect" p14:presetBounceEnd="54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4000">
                                          <p:cBhvr additive="base">
                                            <p:cTn id="29" dur="12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4000">
                                          <p:cBhvr additive="base">
                                            <p:cTn id="30" dur="12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1" presetID="2" presetClass="entr" presetSubtype="6" accel="52000" fill="hold" nodeType="withEffect" p14:presetBounceEnd="54000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4000">
                                          <p:cBhvr additive="base">
                                            <p:cTn id="33" dur="12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4000">
                                          <p:cBhvr additive="base">
                                            <p:cTn id="34" dur="12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5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6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8" dur="10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9" dur="1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0" dur="1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42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3" dur="10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4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5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6" presetID="42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8" dur="10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9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0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42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3" dur="10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54" dur="1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5" dur="1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6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57" presetID="14" presetClass="entr" presetSubtype="1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59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0" presetID="14" presetClass="entr" presetSubtype="1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62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3" presetID="14" presetClass="entr" presetSubtype="1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65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" presetID="14" presetClass="entr" presetSubtype="1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68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" grpId="0" animBg="1"/>
          <p:bldP spid="26" grpId="0" animBg="1"/>
          <p:bldP spid="27" grpId="0" animBg="1"/>
          <p:bldP spid="32" grpId="0"/>
          <p:bldP spid="33" grpId="0"/>
          <p:bldP spid="34" grpId="0"/>
          <p:bldP spid="35" grpId="0"/>
          <p:bldP spid="43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0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71129 -0.09537 C -0.71129 -0.09506 -0.56111 -0.16173 -0.47709 -0.14198 C -0.3724 -0.13272 -0.39549 -0.14753 -0.20712 0.02284 C -0.01875 0.19321 -0.04306 0.00463 3.05556E-6 8.64198E-7 " pathEditMode="relative" rAng="0" ptsTypes="assa">
                                          <p:cBhvr>
                                            <p:cTn id="9" dur="2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5556" y="1111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0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2" dur="20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" presetID="53" presetClass="entr" presetSubtype="16" fill="hold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9" presetID="16" presetClass="entr" presetSubtype="2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21" dur="5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23" presetID="2" presetClass="entr" presetSubtype="12" accel="52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12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12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3" accel="52000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12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12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1" presetID="2" presetClass="entr" presetSubtype="6" accel="52000" fill="hold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3" dur="12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4" dur="12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5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6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8" dur="10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9" dur="1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0" dur="1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42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3" dur="10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4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5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6" presetID="42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8" dur="10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9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0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42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3" dur="10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54" dur="1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5" dur="1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6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57" presetID="14" presetClass="entr" presetSubtype="1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59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0" presetID="14" presetClass="entr" presetSubtype="1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62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3" presetID="14" presetClass="entr" presetSubtype="1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65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" presetID="14" presetClass="entr" presetSubtype="1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68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" grpId="0" animBg="1"/>
          <p:bldP spid="26" grpId="0" animBg="1"/>
          <p:bldP spid="27" grpId="0" animBg="1"/>
          <p:bldP spid="32" grpId="0"/>
          <p:bldP spid="33" grpId="0"/>
          <p:bldP spid="34" grpId="0"/>
          <p:bldP spid="35" grpId="0"/>
          <p:bldP spid="43" grpId="0"/>
        </p:bldLst>
      </p:timing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48351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Text Box 18"/>
          <p:cNvSpPr txBox="1">
            <a:spLocks noChangeArrowheads="1"/>
          </p:cNvSpPr>
          <p:nvPr/>
        </p:nvSpPr>
        <p:spPr bwMode="gray">
          <a:xfrm>
            <a:off x="511612" y="63373"/>
            <a:ext cx="32683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企业概况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/01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基本资 料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7" t="-1125" r="137" b="77334"/>
          <a:stretch>
            <a:fillRect/>
          </a:stretch>
        </p:blipFill>
        <p:spPr>
          <a:xfrm>
            <a:off x="1" y="10713"/>
            <a:ext cx="611560" cy="472805"/>
          </a:xfrm>
          <a:prstGeom prst="rect">
            <a:avLst/>
          </a:prstGeom>
        </p:spPr>
      </p:pic>
      <p:grpSp>
        <p:nvGrpSpPr>
          <p:cNvPr id="31" name="组合 30"/>
          <p:cNvGrpSpPr/>
          <p:nvPr/>
        </p:nvGrpSpPr>
        <p:grpSpPr>
          <a:xfrm>
            <a:off x="1157331" y="1100634"/>
            <a:ext cx="2376264" cy="285227"/>
            <a:chOff x="814327" y="3219334"/>
            <a:chExt cx="3603522" cy="432536"/>
          </a:xfrm>
        </p:grpSpPr>
        <p:grpSp>
          <p:nvGrpSpPr>
            <p:cNvPr id="32" name="组合 31"/>
            <p:cNvGrpSpPr/>
            <p:nvPr/>
          </p:nvGrpSpPr>
          <p:grpSpPr>
            <a:xfrm>
              <a:off x="814327" y="3219334"/>
              <a:ext cx="3603522" cy="432536"/>
              <a:chOff x="2173926" y="3285519"/>
              <a:chExt cx="4572535" cy="548848"/>
            </a:xfrm>
          </p:grpSpPr>
          <p:grpSp>
            <p:nvGrpSpPr>
              <p:cNvPr id="34" name="组合 33"/>
              <p:cNvGrpSpPr/>
              <p:nvPr/>
            </p:nvGrpSpPr>
            <p:grpSpPr>
              <a:xfrm>
                <a:off x="2173926" y="3285519"/>
                <a:ext cx="4572535" cy="548848"/>
                <a:chOff x="4304040" y="1286668"/>
                <a:chExt cx="10196250" cy="2757793"/>
              </a:xfrm>
              <a:effectLst>
                <a:outerShdw blurRad="381000" dist="254000" dir="8100000" algn="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36" name="圆角矩形 35"/>
                <p:cNvSpPr/>
                <p:nvPr/>
              </p:nvSpPr>
              <p:spPr>
                <a:xfrm>
                  <a:off x="4304040" y="1286668"/>
                  <a:ext cx="10196250" cy="2757793"/>
                </a:xfrm>
                <a:prstGeom prst="roundRect">
                  <a:avLst/>
                </a:prstGeom>
                <a:gradFill>
                  <a:gsLst>
                    <a:gs pos="62000">
                      <a:schemeClr val="bg1">
                        <a:lumMod val="95000"/>
                      </a:schemeClr>
                    </a:gs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  <a:gs pos="0">
                      <a:schemeClr val="bg1"/>
                    </a:gs>
                  </a:gsLst>
                  <a:lin ang="81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zh-CN" altLang="en-US" sz="1100">
                    <a:solidFill>
                      <a:srgbClr val="080808"/>
                    </a:solidFill>
                    <a:latin typeface="+mj-ea"/>
                    <a:ea typeface="+mj-ea"/>
                  </a:endParaRPr>
                </a:p>
              </p:txBody>
            </p:sp>
            <p:sp>
              <p:nvSpPr>
                <p:cNvPr id="37" name="圆角矩形 36"/>
                <p:cNvSpPr/>
                <p:nvPr/>
              </p:nvSpPr>
              <p:spPr>
                <a:xfrm>
                  <a:off x="4351920" y="1373339"/>
                  <a:ext cx="10095546" cy="2584452"/>
                </a:xfrm>
                <a:prstGeom prst="roundRect">
                  <a:avLst/>
                </a:prstGeom>
                <a:gradFill>
                  <a:gsLst>
                    <a:gs pos="42000">
                      <a:srgbClr val="F0F0F0"/>
                    </a:gs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  <a:gs pos="0">
                      <a:schemeClr val="bg1"/>
                    </a:gs>
                  </a:gsLst>
                  <a:lin ang="189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zh-CN" altLang="en-US" sz="1100">
                    <a:solidFill>
                      <a:srgbClr val="080808"/>
                    </a:solidFill>
                    <a:latin typeface="+mj-ea"/>
                    <a:ea typeface="+mj-ea"/>
                  </a:endParaRPr>
                </a:p>
              </p:txBody>
            </p:sp>
          </p:grpSp>
          <p:sp>
            <p:nvSpPr>
              <p:cNvPr id="35" name="椭圆 34"/>
              <p:cNvSpPr/>
              <p:nvPr/>
            </p:nvSpPr>
            <p:spPr>
              <a:xfrm>
                <a:off x="2307128" y="3420211"/>
                <a:ext cx="279463" cy="279463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88900" dist="63500" dir="8100000" algn="tr" rotWithShape="0">
                  <a:prstClr val="black">
                    <a:alpha val="57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zh-CN" altLang="en-US" sz="1100">
                  <a:solidFill>
                    <a:srgbClr val="080808"/>
                  </a:solidFill>
                  <a:latin typeface="+mj-ea"/>
                  <a:ea typeface="+mj-ea"/>
                </a:endParaRPr>
              </a:p>
            </p:txBody>
          </p:sp>
        </p:grpSp>
        <p:sp>
          <p:nvSpPr>
            <p:cNvPr id="33" name="TextBox 31"/>
            <p:cNvSpPr txBox="1"/>
            <p:nvPr/>
          </p:nvSpPr>
          <p:spPr>
            <a:xfrm>
              <a:off x="1224125" y="3331792"/>
              <a:ext cx="2989681" cy="2091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ctr">
                <a:defRPr sz="14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algn="l"/>
              <a:r>
                <a:rPr lang="zh-CN" altLang="en-US" sz="1100" b="0" dirty="0" smtClean="0">
                  <a:solidFill>
                    <a:srgbClr val="080808"/>
                  </a:solidFill>
                  <a:latin typeface="+mj-ea"/>
                  <a:ea typeface="+mj-ea"/>
                </a:rPr>
                <a:t>公司名称：请输入贵公司名称</a:t>
              </a:r>
              <a:endParaRPr lang="zh-CN" altLang="en-US" sz="1100" b="0" dirty="0">
                <a:solidFill>
                  <a:srgbClr val="080808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1157331" y="1452255"/>
            <a:ext cx="2376264" cy="285227"/>
            <a:chOff x="814327" y="3219334"/>
            <a:chExt cx="3603522" cy="432536"/>
          </a:xfrm>
        </p:grpSpPr>
        <p:grpSp>
          <p:nvGrpSpPr>
            <p:cNvPr id="39" name="组合 38"/>
            <p:cNvGrpSpPr/>
            <p:nvPr/>
          </p:nvGrpSpPr>
          <p:grpSpPr>
            <a:xfrm>
              <a:off x="814327" y="3219334"/>
              <a:ext cx="3603522" cy="432536"/>
              <a:chOff x="2173926" y="3285519"/>
              <a:chExt cx="4572535" cy="548848"/>
            </a:xfrm>
          </p:grpSpPr>
          <p:grpSp>
            <p:nvGrpSpPr>
              <p:cNvPr id="41" name="组合 40"/>
              <p:cNvGrpSpPr/>
              <p:nvPr/>
            </p:nvGrpSpPr>
            <p:grpSpPr>
              <a:xfrm>
                <a:off x="2173926" y="3285519"/>
                <a:ext cx="4572535" cy="548848"/>
                <a:chOff x="4304040" y="1286668"/>
                <a:chExt cx="10196250" cy="2757793"/>
              </a:xfrm>
              <a:effectLst>
                <a:outerShdw blurRad="381000" dist="254000" dir="8100000" algn="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43" name="圆角矩形 42"/>
                <p:cNvSpPr/>
                <p:nvPr/>
              </p:nvSpPr>
              <p:spPr>
                <a:xfrm>
                  <a:off x="4304040" y="1286668"/>
                  <a:ext cx="10196250" cy="2757793"/>
                </a:xfrm>
                <a:prstGeom prst="roundRect">
                  <a:avLst/>
                </a:prstGeom>
                <a:gradFill>
                  <a:gsLst>
                    <a:gs pos="62000">
                      <a:schemeClr val="bg1">
                        <a:lumMod val="95000"/>
                      </a:schemeClr>
                    </a:gs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  <a:gs pos="0">
                      <a:schemeClr val="bg1"/>
                    </a:gs>
                  </a:gsLst>
                  <a:lin ang="81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zh-CN" altLang="en-US" sz="1100">
                    <a:solidFill>
                      <a:srgbClr val="080808"/>
                    </a:solidFill>
                    <a:latin typeface="+mj-ea"/>
                    <a:ea typeface="+mj-ea"/>
                  </a:endParaRPr>
                </a:p>
              </p:txBody>
            </p:sp>
            <p:sp>
              <p:nvSpPr>
                <p:cNvPr id="44" name="圆角矩形 43"/>
                <p:cNvSpPr/>
                <p:nvPr/>
              </p:nvSpPr>
              <p:spPr>
                <a:xfrm>
                  <a:off x="4351920" y="1373339"/>
                  <a:ext cx="10095546" cy="2584452"/>
                </a:xfrm>
                <a:prstGeom prst="roundRect">
                  <a:avLst/>
                </a:prstGeom>
                <a:gradFill>
                  <a:gsLst>
                    <a:gs pos="42000">
                      <a:srgbClr val="F0F0F0"/>
                    </a:gs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  <a:gs pos="0">
                      <a:schemeClr val="bg1"/>
                    </a:gs>
                  </a:gsLst>
                  <a:lin ang="189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zh-CN" altLang="en-US" sz="1100">
                    <a:solidFill>
                      <a:srgbClr val="080808"/>
                    </a:solidFill>
                    <a:latin typeface="+mj-ea"/>
                    <a:ea typeface="+mj-ea"/>
                  </a:endParaRPr>
                </a:p>
              </p:txBody>
            </p:sp>
          </p:grpSp>
          <p:sp>
            <p:nvSpPr>
              <p:cNvPr id="42" name="椭圆 41"/>
              <p:cNvSpPr/>
              <p:nvPr/>
            </p:nvSpPr>
            <p:spPr>
              <a:xfrm>
                <a:off x="2307128" y="3420211"/>
                <a:ext cx="279463" cy="279463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88900" dist="63500" dir="8100000" algn="tr" rotWithShape="0">
                  <a:prstClr val="black">
                    <a:alpha val="57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zh-CN" altLang="en-US" sz="1100">
                  <a:solidFill>
                    <a:srgbClr val="080808"/>
                  </a:solidFill>
                  <a:latin typeface="+mj-ea"/>
                  <a:ea typeface="+mj-ea"/>
                </a:endParaRPr>
              </a:p>
            </p:txBody>
          </p:sp>
        </p:grpSp>
        <p:sp>
          <p:nvSpPr>
            <p:cNvPr id="40" name="TextBox 31"/>
            <p:cNvSpPr txBox="1"/>
            <p:nvPr/>
          </p:nvSpPr>
          <p:spPr>
            <a:xfrm>
              <a:off x="1224125" y="3331792"/>
              <a:ext cx="2989681" cy="2091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ctr">
                <a:defRPr sz="14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algn="l"/>
              <a:r>
                <a:rPr lang="zh-CN" altLang="en-US" sz="1100" b="0" dirty="0" smtClean="0">
                  <a:solidFill>
                    <a:srgbClr val="080808"/>
                  </a:solidFill>
                  <a:latin typeface="+mj-ea"/>
                  <a:ea typeface="+mj-ea"/>
                </a:rPr>
                <a:t>公司地址：请在这里输入地址</a:t>
              </a:r>
              <a:endParaRPr lang="zh-CN" altLang="en-US" sz="1100" b="0" dirty="0">
                <a:solidFill>
                  <a:srgbClr val="080808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1157331" y="1793766"/>
            <a:ext cx="2376264" cy="285227"/>
            <a:chOff x="814327" y="3219334"/>
            <a:chExt cx="3603522" cy="432536"/>
          </a:xfrm>
        </p:grpSpPr>
        <p:grpSp>
          <p:nvGrpSpPr>
            <p:cNvPr id="46" name="组合 45"/>
            <p:cNvGrpSpPr/>
            <p:nvPr/>
          </p:nvGrpSpPr>
          <p:grpSpPr>
            <a:xfrm>
              <a:off x="814327" y="3219334"/>
              <a:ext cx="3603522" cy="432536"/>
              <a:chOff x="2173926" y="3285519"/>
              <a:chExt cx="4572535" cy="548848"/>
            </a:xfrm>
          </p:grpSpPr>
          <p:grpSp>
            <p:nvGrpSpPr>
              <p:cNvPr id="48" name="组合 47"/>
              <p:cNvGrpSpPr/>
              <p:nvPr/>
            </p:nvGrpSpPr>
            <p:grpSpPr>
              <a:xfrm>
                <a:off x="2173926" y="3285519"/>
                <a:ext cx="4572535" cy="548848"/>
                <a:chOff x="4304040" y="1286668"/>
                <a:chExt cx="10196250" cy="2757793"/>
              </a:xfrm>
              <a:effectLst>
                <a:outerShdw blurRad="381000" dist="254000" dir="8100000" algn="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50" name="圆角矩形 49"/>
                <p:cNvSpPr/>
                <p:nvPr/>
              </p:nvSpPr>
              <p:spPr>
                <a:xfrm>
                  <a:off x="4304040" y="1286668"/>
                  <a:ext cx="10196250" cy="2757793"/>
                </a:xfrm>
                <a:prstGeom prst="roundRect">
                  <a:avLst/>
                </a:prstGeom>
                <a:gradFill>
                  <a:gsLst>
                    <a:gs pos="62000">
                      <a:schemeClr val="bg1">
                        <a:lumMod val="95000"/>
                      </a:schemeClr>
                    </a:gs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  <a:gs pos="0">
                      <a:schemeClr val="bg1"/>
                    </a:gs>
                  </a:gsLst>
                  <a:lin ang="81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zh-CN" altLang="en-US" sz="1100">
                    <a:solidFill>
                      <a:srgbClr val="080808"/>
                    </a:solidFill>
                    <a:latin typeface="+mj-ea"/>
                    <a:ea typeface="+mj-ea"/>
                  </a:endParaRPr>
                </a:p>
              </p:txBody>
            </p:sp>
            <p:sp>
              <p:nvSpPr>
                <p:cNvPr id="51" name="圆角矩形 50"/>
                <p:cNvSpPr/>
                <p:nvPr/>
              </p:nvSpPr>
              <p:spPr>
                <a:xfrm>
                  <a:off x="4351920" y="1373339"/>
                  <a:ext cx="10095546" cy="2584452"/>
                </a:xfrm>
                <a:prstGeom prst="roundRect">
                  <a:avLst/>
                </a:prstGeom>
                <a:gradFill>
                  <a:gsLst>
                    <a:gs pos="42000">
                      <a:srgbClr val="F0F0F0"/>
                    </a:gs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  <a:gs pos="0">
                      <a:schemeClr val="bg1"/>
                    </a:gs>
                  </a:gsLst>
                  <a:lin ang="189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zh-CN" altLang="en-US" sz="1100">
                    <a:solidFill>
                      <a:srgbClr val="080808"/>
                    </a:solidFill>
                    <a:latin typeface="+mj-ea"/>
                    <a:ea typeface="+mj-ea"/>
                  </a:endParaRPr>
                </a:p>
              </p:txBody>
            </p:sp>
          </p:grpSp>
          <p:sp>
            <p:nvSpPr>
              <p:cNvPr id="49" name="椭圆 48"/>
              <p:cNvSpPr/>
              <p:nvPr/>
            </p:nvSpPr>
            <p:spPr>
              <a:xfrm>
                <a:off x="2307128" y="3420211"/>
                <a:ext cx="279463" cy="279463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88900" dist="63500" dir="8100000" algn="tr" rotWithShape="0">
                  <a:prstClr val="black">
                    <a:alpha val="57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zh-CN" altLang="en-US" sz="1100">
                  <a:solidFill>
                    <a:srgbClr val="080808"/>
                  </a:solidFill>
                  <a:latin typeface="+mj-ea"/>
                  <a:ea typeface="+mj-ea"/>
                </a:endParaRPr>
              </a:p>
            </p:txBody>
          </p:sp>
        </p:grpSp>
        <p:sp>
          <p:nvSpPr>
            <p:cNvPr id="47" name="TextBox 31"/>
            <p:cNvSpPr txBox="1"/>
            <p:nvPr/>
          </p:nvSpPr>
          <p:spPr>
            <a:xfrm>
              <a:off x="1224125" y="3331792"/>
              <a:ext cx="2989681" cy="2091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ctr">
                <a:defRPr sz="14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algn="l"/>
              <a:r>
                <a:rPr lang="zh-CN" altLang="en-US" sz="1100" b="0" dirty="0" smtClean="0">
                  <a:solidFill>
                    <a:srgbClr val="080808"/>
                  </a:solidFill>
                  <a:latin typeface="+mj-ea"/>
                  <a:ea typeface="+mj-ea"/>
                </a:rPr>
                <a:t>法人代表：代名名</a:t>
              </a:r>
              <a:endParaRPr lang="zh-CN" altLang="en-US" sz="1100" b="0" dirty="0">
                <a:solidFill>
                  <a:srgbClr val="080808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52" name="组合 51"/>
          <p:cNvGrpSpPr/>
          <p:nvPr/>
        </p:nvGrpSpPr>
        <p:grpSpPr>
          <a:xfrm>
            <a:off x="1157331" y="2145769"/>
            <a:ext cx="2376264" cy="285227"/>
            <a:chOff x="814327" y="3219334"/>
            <a:chExt cx="3603522" cy="432536"/>
          </a:xfrm>
        </p:grpSpPr>
        <p:grpSp>
          <p:nvGrpSpPr>
            <p:cNvPr id="53" name="组合 52"/>
            <p:cNvGrpSpPr/>
            <p:nvPr/>
          </p:nvGrpSpPr>
          <p:grpSpPr>
            <a:xfrm>
              <a:off x="814327" y="3219334"/>
              <a:ext cx="3603522" cy="432536"/>
              <a:chOff x="2173926" y="3285519"/>
              <a:chExt cx="4572535" cy="548848"/>
            </a:xfrm>
          </p:grpSpPr>
          <p:grpSp>
            <p:nvGrpSpPr>
              <p:cNvPr id="55" name="组合 54"/>
              <p:cNvGrpSpPr/>
              <p:nvPr/>
            </p:nvGrpSpPr>
            <p:grpSpPr>
              <a:xfrm>
                <a:off x="2173926" y="3285519"/>
                <a:ext cx="4572535" cy="548848"/>
                <a:chOff x="4304040" y="1286668"/>
                <a:chExt cx="10196250" cy="2757793"/>
              </a:xfrm>
              <a:effectLst>
                <a:outerShdw blurRad="381000" dist="254000" dir="8100000" algn="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57" name="圆角矩形 56"/>
                <p:cNvSpPr/>
                <p:nvPr/>
              </p:nvSpPr>
              <p:spPr>
                <a:xfrm>
                  <a:off x="4304040" y="1286668"/>
                  <a:ext cx="10196250" cy="2757793"/>
                </a:xfrm>
                <a:prstGeom prst="roundRect">
                  <a:avLst/>
                </a:prstGeom>
                <a:gradFill>
                  <a:gsLst>
                    <a:gs pos="62000">
                      <a:schemeClr val="bg1">
                        <a:lumMod val="95000"/>
                      </a:schemeClr>
                    </a:gs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  <a:gs pos="0">
                      <a:schemeClr val="bg1"/>
                    </a:gs>
                  </a:gsLst>
                  <a:lin ang="81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zh-CN" altLang="en-US" sz="1100">
                    <a:solidFill>
                      <a:srgbClr val="080808"/>
                    </a:solidFill>
                    <a:latin typeface="+mj-ea"/>
                    <a:ea typeface="+mj-ea"/>
                  </a:endParaRPr>
                </a:p>
              </p:txBody>
            </p:sp>
            <p:sp>
              <p:nvSpPr>
                <p:cNvPr id="58" name="圆角矩形 57"/>
                <p:cNvSpPr/>
                <p:nvPr/>
              </p:nvSpPr>
              <p:spPr>
                <a:xfrm>
                  <a:off x="4351920" y="1373339"/>
                  <a:ext cx="10095546" cy="2584452"/>
                </a:xfrm>
                <a:prstGeom prst="roundRect">
                  <a:avLst/>
                </a:prstGeom>
                <a:gradFill>
                  <a:gsLst>
                    <a:gs pos="42000">
                      <a:srgbClr val="F0F0F0"/>
                    </a:gs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  <a:gs pos="0">
                      <a:schemeClr val="bg1"/>
                    </a:gs>
                  </a:gsLst>
                  <a:lin ang="189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zh-CN" altLang="en-US" sz="1100">
                    <a:solidFill>
                      <a:srgbClr val="080808"/>
                    </a:solidFill>
                    <a:latin typeface="+mj-ea"/>
                    <a:ea typeface="+mj-ea"/>
                  </a:endParaRPr>
                </a:p>
              </p:txBody>
            </p:sp>
          </p:grpSp>
          <p:sp>
            <p:nvSpPr>
              <p:cNvPr id="56" name="椭圆 55"/>
              <p:cNvSpPr/>
              <p:nvPr/>
            </p:nvSpPr>
            <p:spPr>
              <a:xfrm>
                <a:off x="2307128" y="3420211"/>
                <a:ext cx="279463" cy="279463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88900" dist="63500" dir="8100000" algn="tr" rotWithShape="0">
                  <a:prstClr val="black">
                    <a:alpha val="57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zh-CN" altLang="en-US" sz="1100">
                  <a:solidFill>
                    <a:srgbClr val="080808"/>
                  </a:solidFill>
                  <a:latin typeface="+mj-ea"/>
                  <a:ea typeface="+mj-ea"/>
                </a:endParaRPr>
              </a:p>
            </p:txBody>
          </p:sp>
        </p:grpSp>
        <p:sp>
          <p:nvSpPr>
            <p:cNvPr id="54" name="TextBox 31"/>
            <p:cNvSpPr txBox="1"/>
            <p:nvPr/>
          </p:nvSpPr>
          <p:spPr>
            <a:xfrm>
              <a:off x="1224125" y="3331792"/>
              <a:ext cx="2989681" cy="2091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ctr">
                <a:defRPr sz="14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algn="l"/>
              <a:r>
                <a:rPr lang="zh-CN" altLang="en-US" sz="1100" b="0" dirty="0" smtClean="0">
                  <a:solidFill>
                    <a:srgbClr val="080808"/>
                  </a:solidFill>
                  <a:latin typeface="+mj-ea"/>
                  <a:ea typeface="+mj-ea"/>
                </a:rPr>
                <a:t>实收资本：</a:t>
              </a:r>
              <a:r>
                <a:rPr lang="en-US" altLang="zh-CN" sz="1100" b="0" dirty="0" smtClean="0">
                  <a:solidFill>
                    <a:srgbClr val="080808"/>
                  </a:solidFill>
                  <a:latin typeface="+mj-ea"/>
                  <a:ea typeface="+mj-ea"/>
                </a:rPr>
                <a:t>1000</a:t>
              </a:r>
              <a:r>
                <a:rPr lang="zh-CN" altLang="en-US" sz="1100" b="0" dirty="0" smtClean="0">
                  <a:solidFill>
                    <a:srgbClr val="080808"/>
                  </a:solidFill>
                  <a:latin typeface="+mj-ea"/>
                  <a:ea typeface="+mj-ea"/>
                </a:rPr>
                <a:t>万</a:t>
              </a:r>
              <a:endParaRPr lang="zh-CN" altLang="en-US" sz="1100" b="0" dirty="0">
                <a:solidFill>
                  <a:srgbClr val="080808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59" name="组合 58"/>
          <p:cNvGrpSpPr/>
          <p:nvPr/>
        </p:nvGrpSpPr>
        <p:grpSpPr>
          <a:xfrm>
            <a:off x="1157331" y="2507205"/>
            <a:ext cx="2376264" cy="285227"/>
            <a:chOff x="814327" y="3219334"/>
            <a:chExt cx="3603522" cy="432536"/>
          </a:xfrm>
        </p:grpSpPr>
        <p:grpSp>
          <p:nvGrpSpPr>
            <p:cNvPr id="60" name="组合 59"/>
            <p:cNvGrpSpPr/>
            <p:nvPr/>
          </p:nvGrpSpPr>
          <p:grpSpPr>
            <a:xfrm>
              <a:off x="814327" y="3219334"/>
              <a:ext cx="3603522" cy="432536"/>
              <a:chOff x="2173926" y="3285519"/>
              <a:chExt cx="4572535" cy="548848"/>
            </a:xfrm>
          </p:grpSpPr>
          <p:grpSp>
            <p:nvGrpSpPr>
              <p:cNvPr id="62" name="组合 61"/>
              <p:cNvGrpSpPr/>
              <p:nvPr/>
            </p:nvGrpSpPr>
            <p:grpSpPr>
              <a:xfrm>
                <a:off x="2173926" y="3285519"/>
                <a:ext cx="4572535" cy="548848"/>
                <a:chOff x="4304040" y="1286668"/>
                <a:chExt cx="10196250" cy="2757793"/>
              </a:xfrm>
              <a:effectLst>
                <a:outerShdw blurRad="381000" dist="254000" dir="8100000" algn="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64" name="圆角矩形 63"/>
                <p:cNvSpPr/>
                <p:nvPr/>
              </p:nvSpPr>
              <p:spPr>
                <a:xfrm>
                  <a:off x="4304040" y="1286668"/>
                  <a:ext cx="10196250" cy="2757793"/>
                </a:xfrm>
                <a:prstGeom prst="roundRect">
                  <a:avLst/>
                </a:prstGeom>
                <a:gradFill>
                  <a:gsLst>
                    <a:gs pos="62000">
                      <a:schemeClr val="bg1">
                        <a:lumMod val="95000"/>
                      </a:schemeClr>
                    </a:gs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  <a:gs pos="0">
                      <a:schemeClr val="bg1"/>
                    </a:gs>
                  </a:gsLst>
                  <a:lin ang="81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zh-CN" altLang="en-US" sz="1100">
                    <a:solidFill>
                      <a:srgbClr val="080808"/>
                    </a:solidFill>
                    <a:latin typeface="+mj-ea"/>
                    <a:ea typeface="+mj-ea"/>
                  </a:endParaRPr>
                </a:p>
              </p:txBody>
            </p:sp>
            <p:sp>
              <p:nvSpPr>
                <p:cNvPr id="65" name="圆角矩形 64"/>
                <p:cNvSpPr/>
                <p:nvPr/>
              </p:nvSpPr>
              <p:spPr>
                <a:xfrm>
                  <a:off x="4351920" y="1373339"/>
                  <a:ext cx="10095546" cy="2584452"/>
                </a:xfrm>
                <a:prstGeom prst="roundRect">
                  <a:avLst/>
                </a:prstGeom>
                <a:gradFill>
                  <a:gsLst>
                    <a:gs pos="42000">
                      <a:srgbClr val="F0F0F0"/>
                    </a:gs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  <a:gs pos="0">
                      <a:schemeClr val="bg1"/>
                    </a:gs>
                  </a:gsLst>
                  <a:lin ang="189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zh-CN" altLang="en-US" sz="1100">
                    <a:solidFill>
                      <a:srgbClr val="080808"/>
                    </a:solidFill>
                    <a:latin typeface="+mj-ea"/>
                    <a:ea typeface="+mj-ea"/>
                  </a:endParaRPr>
                </a:p>
              </p:txBody>
            </p:sp>
          </p:grpSp>
          <p:sp>
            <p:nvSpPr>
              <p:cNvPr id="63" name="椭圆 62"/>
              <p:cNvSpPr/>
              <p:nvPr/>
            </p:nvSpPr>
            <p:spPr>
              <a:xfrm>
                <a:off x="2307128" y="3420211"/>
                <a:ext cx="279463" cy="279463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88900" dist="63500" dir="8100000" algn="tr" rotWithShape="0">
                  <a:prstClr val="black">
                    <a:alpha val="57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zh-CN" altLang="en-US" sz="1100">
                  <a:solidFill>
                    <a:srgbClr val="080808"/>
                  </a:solidFill>
                  <a:latin typeface="+mj-ea"/>
                  <a:ea typeface="+mj-ea"/>
                </a:endParaRPr>
              </a:p>
            </p:txBody>
          </p:sp>
        </p:grpSp>
        <p:sp>
          <p:nvSpPr>
            <p:cNvPr id="61" name="TextBox 31"/>
            <p:cNvSpPr txBox="1"/>
            <p:nvPr/>
          </p:nvSpPr>
          <p:spPr>
            <a:xfrm>
              <a:off x="1224125" y="3331792"/>
              <a:ext cx="2989681" cy="2091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ctr">
                <a:defRPr sz="14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algn="l"/>
              <a:r>
                <a:rPr lang="zh-CN" altLang="en-US" sz="1100" b="0" dirty="0" smtClean="0">
                  <a:solidFill>
                    <a:srgbClr val="080808"/>
                  </a:solidFill>
                  <a:latin typeface="+mj-ea"/>
                  <a:ea typeface="+mj-ea"/>
                </a:rPr>
                <a:t>公司类型：有限公司</a:t>
              </a:r>
              <a:endParaRPr lang="zh-CN" altLang="en-US" sz="1100" b="0" dirty="0">
                <a:solidFill>
                  <a:srgbClr val="080808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66" name="组合 65"/>
          <p:cNvGrpSpPr/>
          <p:nvPr/>
        </p:nvGrpSpPr>
        <p:grpSpPr>
          <a:xfrm>
            <a:off x="1157331" y="2832737"/>
            <a:ext cx="2376264" cy="285227"/>
            <a:chOff x="814327" y="3219334"/>
            <a:chExt cx="3603522" cy="432536"/>
          </a:xfrm>
        </p:grpSpPr>
        <p:grpSp>
          <p:nvGrpSpPr>
            <p:cNvPr id="67" name="组合 66"/>
            <p:cNvGrpSpPr/>
            <p:nvPr/>
          </p:nvGrpSpPr>
          <p:grpSpPr>
            <a:xfrm>
              <a:off x="814327" y="3219334"/>
              <a:ext cx="3603522" cy="432536"/>
              <a:chOff x="2173926" y="3285519"/>
              <a:chExt cx="4572535" cy="548848"/>
            </a:xfrm>
          </p:grpSpPr>
          <p:grpSp>
            <p:nvGrpSpPr>
              <p:cNvPr id="69" name="组合 68"/>
              <p:cNvGrpSpPr/>
              <p:nvPr/>
            </p:nvGrpSpPr>
            <p:grpSpPr>
              <a:xfrm>
                <a:off x="2173926" y="3285519"/>
                <a:ext cx="4572535" cy="548848"/>
                <a:chOff x="4304040" y="1286668"/>
                <a:chExt cx="10196250" cy="2757793"/>
              </a:xfrm>
              <a:effectLst>
                <a:outerShdw blurRad="381000" dist="254000" dir="8100000" algn="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71" name="圆角矩形 70"/>
                <p:cNvSpPr/>
                <p:nvPr/>
              </p:nvSpPr>
              <p:spPr>
                <a:xfrm>
                  <a:off x="4304040" y="1286668"/>
                  <a:ext cx="10196250" cy="2757793"/>
                </a:xfrm>
                <a:prstGeom prst="roundRect">
                  <a:avLst/>
                </a:prstGeom>
                <a:gradFill>
                  <a:gsLst>
                    <a:gs pos="62000">
                      <a:schemeClr val="bg1">
                        <a:lumMod val="95000"/>
                      </a:schemeClr>
                    </a:gs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  <a:gs pos="0">
                      <a:schemeClr val="bg1"/>
                    </a:gs>
                  </a:gsLst>
                  <a:lin ang="81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zh-CN" altLang="en-US" sz="1100">
                    <a:solidFill>
                      <a:srgbClr val="080808"/>
                    </a:solidFill>
                    <a:latin typeface="+mj-ea"/>
                    <a:ea typeface="+mj-ea"/>
                  </a:endParaRPr>
                </a:p>
              </p:txBody>
            </p:sp>
            <p:sp>
              <p:nvSpPr>
                <p:cNvPr id="72" name="圆角矩形 71"/>
                <p:cNvSpPr/>
                <p:nvPr/>
              </p:nvSpPr>
              <p:spPr>
                <a:xfrm>
                  <a:off x="4351920" y="1373339"/>
                  <a:ext cx="10095546" cy="2584452"/>
                </a:xfrm>
                <a:prstGeom prst="roundRect">
                  <a:avLst/>
                </a:prstGeom>
                <a:gradFill>
                  <a:gsLst>
                    <a:gs pos="42000">
                      <a:srgbClr val="F0F0F0"/>
                    </a:gs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  <a:gs pos="0">
                      <a:schemeClr val="bg1"/>
                    </a:gs>
                  </a:gsLst>
                  <a:lin ang="189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zh-CN" altLang="en-US" sz="1100">
                    <a:solidFill>
                      <a:srgbClr val="080808"/>
                    </a:solidFill>
                    <a:latin typeface="+mj-ea"/>
                    <a:ea typeface="+mj-ea"/>
                  </a:endParaRPr>
                </a:p>
              </p:txBody>
            </p:sp>
          </p:grpSp>
          <p:sp>
            <p:nvSpPr>
              <p:cNvPr id="70" name="椭圆 69"/>
              <p:cNvSpPr/>
              <p:nvPr/>
            </p:nvSpPr>
            <p:spPr>
              <a:xfrm>
                <a:off x="2307128" y="3420211"/>
                <a:ext cx="279463" cy="279463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88900" dist="63500" dir="8100000" algn="tr" rotWithShape="0">
                  <a:prstClr val="black">
                    <a:alpha val="57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zh-CN" altLang="en-US" sz="1100">
                  <a:solidFill>
                    <a:srgbClr val="080808"/>
                  </a:solidFill>
                  <a:latin typeface="+mj-ea"/>
                  <a:ea typeface="+mj-ea"/>
                </a:endParaRPr>
              </a:p>
            </p:txBody>
          </p:sp>
        </p:grpSp>
        <p:sp>
          <p:nvSpPr>
            <p:cNvPr id="68" name="TextBox 31"/>
            <p:cNvSpPr txBox="1"/>
            <p:nvPr/>
          </p:nvSpPr>
          <p:spPr>
            <a:xfrm>
              <a:off x="1224125" y="3331792"/>
              <a:ext cx="2989681" cy="2091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ctr">
                <a:defRPr sz="14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algn="l"/>
              <a:r>
                <a:rPr lang="zh-CN" altLang="en-US" sz="1100" b="0" dirty="0" smtClean="0">
                  <a:solidFill>
                    <a:srgbClr val="080808"/>
                  </a:solidFill>
                  <a:latin typeface="+mj-ea"/>
                  <a:ea typeface="+mj-ea"/>
                </a:rPr>
                <a:t>成立时间：</a:t>
              </a:r>
              <a:r>
                <a:rPr lang="en-US" altLang="zh-CN" sz="1100" b="0" dirty="0" smtClean="0">
                  <a:solidFill>
                    <a:srgbClr val="080808"/>
                  </a:solidFill>
                  <a:latin typeface="+mj-ea"/>
                  <a:ea typeface="+mj-ea"/>
                </a:rPr>
                <a:t>2016</a:t>
              </a:r>
              <a:r>
                <a:rPr lang="zh-CN" altLang="en-US" sz="1100" b="0" dirty="0" smtClean="0">
                  <a:solidFill>
                    <a:srgbClr val="080808"/>
                  </a:solidFill>
                  <a:latin typeface="+mj-ea"/>
                  <a:ea typeface="+mj-ea"/>
                </a:rPr>
                <a:t>年</a:t>
              </a:r>
              <a:r>
                <a:rPr lang="en-US" altLang="zh-CN" sz="1100" b="0" dirty="0" smtClean="0">
                  <a:solidFill>
                    <a:srgbClr val="080808"/>
                  </a:solidFill>
                  <a:latin typeface="+mj-ea"/>
                  <a:ea typeface="+mj-ea"/>
                </a:rPr>
                <a:t>3</a:t>
              </a:r>
              <a:r>
                <a:rPr lang="zh-CN" altLang="en-US" sz="1100" b="0" dirty="0" smtClean="0">
                  <a:solidFill>
                    <a:srgbClr val="080808"/>
                  </a:solidFill>
                  <a:latin typeface="+mj-ea"/>
                  <a:ea typeface="+mj-ea"/>
                </a:rPr>
                <a:t>月</a:t>
              </a:r>
              <a:endParaRPr lang="zh-CN" altLang="en-US" sz="1100" b="0" dirty="0">
                <a:solidFill>
                  <a:srgbClr val="080808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73" name="组合 72"/>
          <p:cNvGrpSpPr/>
          <p:nvPr/>
        </p:nvGrpSpPr>
        <p:grpSpPr>
          <a:xfrm>
            <a:off x="1157331" y="3184505"/>
            <a:ext cx="2376264" cy="285227"/>
            <a:chOff x="814327" y="3219334"/>
            <a:chExt cx="3603522" cy="432536"/>
          </a:xfrm>
        </p:grpSpPr>
        <p:grpSp>
          <p:nvGrpSpPr>
            <p:cNvPr id="74" name="组合 73"/>
            <p:cNvGrpSpPr/>
            <p:nvPr/>
          </p:nvGrpSpPr>
          <p:grpSpPr>
            <a:xfrm>
              <a:off x="814327" y="3219334"/>
              <a:ext cx="3603522" cy="432536"/>
              <a:chOff x="2173926" y="3285519"/>
              <a:chExt cx="4572535" cy="548848"/>
            </a:xfrm>
          </p:grpSpPr>
          <p:grpSp>
            <p:nvGrpSpPr>
              <p:cNvPr id="76" name="组合 75"/>
              <p:cNvGrpSpPr/>
              <p:nvPr/>
            </p:nvGrpSpPr>
            <p:grpSpPr>
              <a:xfrm>
                <a:off x="2173926" y="3285519"/>
                <a:ext cx="4572535" cy="548848"/>
                <a:chOff x="4304040" y="1286668"/>
                <a:chExt cx="10196250" cy="2757793"/>
              </a:xfrm>
              <a:effectLst>
                <a:outerShdw blurRad="381000" dist="254000" dir="8100000" algn="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78" name="圆角矩形 77"/>
                <p:cNvSpPr/>
                <p:nvPr/>
              </p:nvSpPr>
              <p:spPr>
                <a:xfrm>
                  <a:off x="4304040" y="1286668"/>
                  <a:ext cx="10196250" cy="2757793"/>
                </a:xfrm>
                <a:prstGeom prst="roundRect">
                  <a:avLst/>
                </a:prstGeom>
                <a:gradFill>
                  <a:gsLst>
                    <a:gs pos="62000">
                      <a:schemeClr val="bg1">
                        <a:lumMod val="95000"/>
                      </a:schemeClr>
                    </a:gs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  <a:gs pos="0">
                      <a:schemeClr val="bg1"/>
                    </a:gs>
                  </a:gsLst>
                  <a:lin ang="81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zh-CN" altLang="en-US" sz="1100">
                    <a:solidFill>
                      <a:srgbClr val="080808"/>
                    </a:solidFill>
                    <a:latin typeface="+mj-ea"/>
                    <a:ea typeface="+mj-ea"/>
                  </a:endParaRPr>
                </a:p>
              </p:txBody>
            </p:sp>
            <p:sp>
              <p:nvSpPr>
                <p:cNvPr id="79" name="圆角矩形 78"/>
                <p:cNvSpPr/>
                <p:nvPr/>
              </p:nvSpPr>
              <p:spPr>
                <a:xfrm>
                  <a:off x="4351920" y="1373339"/>
                  <a:ext cx="10095546" cy="2584452"/>
                </a:xfrm>
                <a:prstGeom prst="roundRect">
                  <a:avLst/>
                </a:prstGeom>
                <a:gradFill>
                  <a:gsLst>
                    <a:gs pos="42000">
                      <a:srgbClr val="F0F0F0"/>
                    </a:gs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  <a:gs pos="0">
                      <a:schemeClr val="bg1"/>
                    </a:gs>
                  </a:gsLst>
                  <a:lin ang="189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zh-CN" altLang="en-US" sz="1100">
                    <a:solidFill>
                      <a:srgbClr val="080808"/>
                    </a:solidFill>
                    <a:latin typeface="+mj-ea"/>
                    <a:ea typeface="+mj-ea"/>
                  </a:endParaRPr>
                </a:p>
              </p:txBody>
            </p:sp>
          </p:grpSp>
          <p:sp>
            <p:nvSpPr>
              <p:cNvPr id="77" name="椭圆 76"/>
              <p:cNvSpPr/>
              <p:nvPr/>
            </p:nvSpPr>
            <p:spPr>
              <a:xfrm>
                <a:off x="2307128" y="3420211"/>
                <a:ext cx="279463" cy="279463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88900" dist="63500" dir="8100000" algn="tr" rotWithShape="0">
                  <a:prstClr val="black">
                    <a:alpha val="57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zh-CN" altLang="en-US" sz="1100">
                  <a:solidFill>
                    <a:srgbClr val="080808"/>
                  </a:solidFill>
                  <a:latin typeface="+mj-ea"/>
                  <a:ea typeface="+mj-ea"/>
                </a:endParaRPr>
              </a:p>
            </p:txBody>
          </p:sp>
        </p:grpSp>
        <p:sp>
          <p:nvSpPr>
            <p:cNvPr id="75" name="TextBox 31"/>
            <p:cNvSpPr txBox="1"/>
            <p:nvPr/>
          </p:nvSpPr>
          <p:spPr>
            <a:xfrm>
              <a:off x="1224125" y="3331792"/>
              <a:ext cx="2989681" cy="2091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ctr">
                <a:defRPr sz="14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algn="l"/>
              <a:r>
                <a:rPr lang="zh-CN" altLang="en-US" sz="1100" b="0" dirty="0">
                  <a:solidFill>
                    <a:srgbClr val="080808"/>
                  </a:solidFill>
                  <a:latin typeface="+mj-ea"/>
                  <a:ea typeface="+mj-ea"/>
                </a:rPr>
                <a:t>点击输入标题</a:t>
              </a:r>
              <a:r>
                <a:rPr lang="zh-CN" altLang="en-US" sz="1100" b="0" dirty="0" smtClean="0">
                  <a:solidFill>
                    <a:srgbClr val="080808"/>
                  </a:solidFill>
                  <a:latin typeface="+mj-ea"/>
                  <a:ea typeface="+mj-ea"/>
                </a:rPr>
                <a:t>文本及描述说明</a:t>
              </a:r>
              <a:endParaRPr lang="zh-CN" altLang="en-US" sz="1100" b="0" dirty="0">
                <a:solidFill>
                  <a:srgbClr val="080808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80" name="TextBox 2"/>
          <p:cNvSpPr txBox="1"/>
          <p:nvPr/>
        </p:nvSpPr>
        <p:spPr>
          <a:xfrm>
            <a:off x="1121159" y="3611823"/>
            <a:ext cx="4602970" cy="1338774"/>
          </a:xfrm>
          <a:prstGeom prst="rect">
            <a:avLst/>
          </a:prstGeom>
          <a:noFill/>
        </p:spPr>
        <p:txBody>
          <a:bodyPr wrap="square" lIns="91386" tIns="45693" rIns="91386" bIns="45693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作为本土成长起来的智能装备企业，立足于本土，服务于本土，将以工业机器人为主导，兼顾其它机器人发展，为全面提升长沙工业的综合竞争力贡献一份力量，推动我省工业机器人的应用和产业化。</a:t>
            </a:r>
            <a:endParaRPr lang="zh-CN" altLang="en-US" sz="9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经过近五年的发展</a:t>
            </a:r>
            <a:r>
              <a:rPr lang="zh-CN" altLang="en-US" sz="9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9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XX</a:t>
            </a:r>
            <a:r>
              <a:rPr lang="zh-CN" altLang="en-US" sz="9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机器人</a:t>
            </a:r>
            <a:r>
              <a:rPr lang="zh-CN" altLang="en-US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公司已培养出一批业务娴熟、技术精湛的技术骨干和响应迅速、经验丰富的集成精英。机器人产业已经迎来了战略性的发展契机，将成为新兴产业发展的主导产业，同时为其他支柱产业的转型提供强大支撑。</a:t>
            </a:r>
            <a:endParaRPr lang="zh-CN" altLang="en-US" sz="9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82" name="组合 81"/>
          <p:cNvGrpSpPr/>
          <p:nvPr/>
        </p:nvGrpSpPr>
        <p:grpSpPr>
          <a:xfrm flipH="1">
            <a:off x="4268657" y="1038609"/>
            <a:ext cx="3571597" cy="2232248"/>
            <a:chOff x="755576" y="1491630"/>
            <a:chExt cx="2880000" cy="1800000"/>
          </a:xfrm>
          <a:effectLst>
            <a:outerShdw blurRad="228600" dist="38100" dir="8400000" sx="105000" sy="105000" algn="tr" rotWithShape="0">
              <a:prstClr val="black">
                <a:alpha val="20000"/>
              </a:prstClr>
            </a:outerShdw>
          </a:effectLst>
        </p:grpSpPr>
        <p:sp>
          <p:nvSpPr>
            <p:cNvPr id="83" name="矩形 82"/>
            <p:cNvSpPr/>
            <p:nvPr/>
          </p:nvSpPr>
          <p:spPr>
            <a:xfrm>
              <a:off x="755576" y="1491630"/>
              <a:ext cx="2880000" cy="1800000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4" name="矩形 83"/>
            <p:cNvSpPr/>
            <p:nvPr/>
          </p:nvSpPr>
          <p:spPr>
            <a:xfrm>
              <a:off x="813012" y="1524499"/>
              <a:ext cx="2772000" cy="1728000"/>
            </a:xfrm>
            <a:prstGeom prst="rect">
              <a:avLst/>
            </a:prstGeom>
            <a:blipFill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85" name="组合 84"/>
          <p:cNvGrpSpPr/>
          <p:nvPr/>
        </p:nvGrpSpPr>
        <p:grpSpPr>
          <a:xfrm>
            <a:off x="6054455" y="2885269"/>
            <a:ext cx="2333091" cy="1458182"/>
            <a:chOff x="755576" y="1491630"/>
            <a:chExt cx="2880000" cy="1800000"/>
          </a:xfrm>
          <a:effectLst>
            <a:outerShdw blurRad="228600" dist="38100" dir="8400000" sx="105000" sy="105000" algn="tr" rotWithShape="0">
              <a:prstClr val="black">
                <a:alpha val="20000"/>
              </a:prstClr>
            </a:outerShdw>
          </a:effectLst>
        </p:grpSpPr>
        <p:sp>
          <p:nvSpPr>
            <p:cNvPr id="86" name="矩形 85"/>
            <p:cNvSpPr/>
            <p:nvPr/>
          </p:nvSpPr>
          <p:spPr>
            <a:xfrm>
              <a:off x="755576" y="1491630"/>
              <a:ext cx="2880000" cy="1800000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9" name="矩形 88"/>
            <p:cNvSpPr/>
            <p:nvPr/>
          </p:nvSpPr>
          <p:spPr>
            <a:xfrm>
              <a:off x="813012" y="1524499"/>
              <a:ext cx="2772000" cy="1728000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p:transition spd="slow" advClick="0" advTm="10000">
    <p:pull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5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3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8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35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3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8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35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3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35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3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8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35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4" dur="3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2" presetClass="entr" presetSubtype="8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350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8" dur="3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2" presetClass="entr" presetSubtype="8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350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2" dur="35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600"/>
                            </p:stCondLst>
                            <p:childTnLst>
                              <p:par>
                                <p:cTn id="3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100"/>
                            </p:stCondLst>
                            <p:childTnLst>
                              <p:par>
                                <p:cTn id="4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矩形 97"/>
          <p:cNvSpPr/>
          <p:nvPr/>
        </p:nvSpPr>
        <p:spPr>
          <a:xfrm>
            <a:off x="0" y="0"/>
            <a:ext cx="9144000" cy="48351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9" name="Text Box 18"/>
          <p:cNvSpPr txBox="1">
            <a:spLocks noChangeArrowheads="1"/>
          </p:cNvSpPr>
          <p:nvPr/>
        </p:nvSpPr>
        <p:spPr bwMode="gray">
          <a:xfrm>
            <a:off x="511612" y="63373"/>
            <a:ext cx="802082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发展计划</a:t>
            </a: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0" name="图片 99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7" t="-1125" r="137" b="77334"/>
          <a:stretch>
            <a:fillRect/>
          </a:stretch>
        </p:blipFill>
        <p:spPr>
          <a:xfrm>
            <a:off x="1" y="10713"/>
            <a:ext cx="611560" cy="472805"/>
          </a:xfrm>
          <a:prstGeom prst="rect">
            <a:avLst/>
          </a:prstGeom>
        </p:spPr>
      </p:pic>
      <p:grpSp>
        <p:nvGrpSpPr>
          <p:cNvPr id="101" name="组合 100"/>
          <p:cNvGrpSpPr/>
          <p:nvPr/>
        </p:nvGrpSpPr>
        <p:grpSpPr>
          <a:xfrm>
            <a:off x="1696760" y="2478038"/>
            <a:ext cx="5864847" cy="1326356"/>
            <a:chOff x="1601528" y="2724944"/>
            <a:chExt cx="5864847" cy="1075184"/>
          </a:xfrm>
        </p:grpSpPr>
        <p:cxnSp>
          <p:nvCxnSpPr>
            <p:cNvPr id="102" name="Straight Connector 30"/>
            <p:cNvCxnSpPr/>
            <p:nvPr/>
          </p:nvCxnSpPr>
          <p:spPr>
            <a:xfrm>
              <a:off x="1601528" y="2724944"/>
              <a:ext cx="0" cy="1075184"/>
            </a:xfrm>
            <a:prstGeom prst="line">
              <a:avLst/>
            </a:prstGeom>
            <a:ln w="1905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35"/>
            <p:cNvCxnSpPr/>
            <p:nvPr/>
          </p:nvCxnSpPr>
          <p:spPr>
            <a:xfrm>
              <a:off x="3067740" y="2724944"/>
              <a:ext cx="0" cy="1075184"/>
            </a:xfrm>
            <a:prstGeom prst="line">
              <a:avLst/>
            </a:prstGeom>
            <a:ln w="1905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52"/>
            <p:cNvCxnSpPr/>
            <p:nvPr/>
          </p:nvCxnSpPr>
          <p:spPr>
            <a:xfrm>
              <a:off x="4533952" y="2724944"/>
              <a:ext cx="0" cy="1075184"/>
            </a:xfrm>
            <a:prstGeom prst="line">
              <a:avLst/>
            </a:prstGeom>
            <a:ln w="1905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63"/>
            <p:cNvCxnSpPr/>
            <p:nvPr/>
          </p:nvCxnSpPr>
          <p:spPr>
            <a:xfrm>
              <a:off x="6000164" y="2724944"/>
              <a:ext cx="0" cy="1075184"/>
            </a:xfrm>
            <a:prstGeom prst="line">
              <a:avLst/>
            </a:prstGeom>
            <a:ln w="1905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67"/>
            <p:cNvCxnSpPr/>
            <p:nvPr/>
          </p:nvCxnSpPr>
          <p:spPr>
            <a:xfrm>
              <a:off x="7466375" y="2724944"/>
              <a:ext cx="0" cy="1075184"/>
            </a:xfrm>
            <a:prstGeom prst="line">
              <a:avLst/>
            </a:prstGeom>
            <a:ln w="1905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7" name="组合 106"/>
          <p:cNvGrpSpPr/>
          <p:nvPr/>
        </p:nvGrpSpPr>
        <p:grpSpPr>
          <a:xfrm>
            <a:off x="1148438" y="1563638"/>
            <a:ext cx="1086033" cy="1086033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08" name="同心圆 107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  <p:sp>
          <p:nvSpPr>
            <p:cNvPr id="109" name="椭圆 108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</p:grpSp>
      <p:grpSp>
        <p:nvGrpSpPr>
          <p:cNvPr id="110" name="组合 109"/>
          <p:cNvGrpSpPr/>
          <p:nvPr/>
        </p:nvGrpSpPr>
        <p:grpSpPr>
          <a:xfrm>
            <a:off x="2615288" y="1563638"/>
            <a:ext cx="1086033" cy="1086033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11" name="同心圆 110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  <p:sp>
          <p:nvSpPr>
            <p:cNvPr id="112" name="椭圆 111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</p:grpSp>
      <p:grpSp>
        <p:nvGrpSpPr>
          <p:cNvPr id="113" name="组合 112"/>
          <p:cNvGrpSpPr/>
          <p:nvPr/>
        </p:nvGrpSpPr>
        <p:grpSpPr>
          <a:xfrm>
            <a:off x="4082138" y="1563638"/>
            <a:ext cx="1086033" cy="1086033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14" name="同心圆 113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  <p:sp>
          <p:nvSpPr>
            <p:cNvPr id="115" name="椭圆 114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</p:grpSp>
      <p:grpSp>
        <p:nvGrpSpPr>
          <p:cNvPr id="116" name="组合 115"/>
          <p:cNvGrpSpPr/>
          <p:nvPr/>
        </p:nvGrpSpPr>
        <p:grpSpPr>
          <a:xfrm>
            <a:off x="5548988" y="1563638"/>
            <a:ext cx="1086033" cy="1086033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17" name="同心圆 116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  <p:sp>
          <p:nvSpPr>
            <p:cNvPr id="118" name="椭圆 117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</p:grpSp>
      <p:grpSp>
        <p:nvGrpSpPr>
          <p:cNvPr id="119" name="组合 118"/>
          <p:cNvGrpSpPr/>
          <p:nvPr/>
        </p:nvGrpSpPr>
        <p:grpSpPr>
          <a:xfrm>
            <a:off x="7015838" y="1563638"/>
            <a:ext cx="1086033" cy="1086033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20" name="同心圆 119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  <p:sp>
          <p:nvSpPr>
            <p:cNvPr id="121" name="椭圆 120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</p:grpSp>
      <p:pic>
        <p:nvPicPr>
          <p:cNvPr id="122" name="Picture 77" descr="F:\Trabajos\Envato\Graphic River\Mica PPT\mountains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838994" y="3006767"/>
            <a:ext cx="7467600" cy="797627"/>
          </a:xfrm>
          <a:prstGeom prst="rect">
            <a:avLst/>
          </a:prstGeom>
          <a:noFill/>
          <a:effectLst>
            <a:outerShdw blurRad="292100" sx="109000" sy="109000" algn="ctr" rotWithShape="0">
              <a:prstClr val="black">
                <a:alpha val="51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3" name="文本框 37"/>
          <p:cNvSpPr>
            <a:spLocks noChangeArrowheads="1"/>
          </p:cNvSpPr>
          <p:nvPr/>
        </p:nvSpPr>
        <p:spPr bwMode="auto">
          <a:xfrm>
            <a:off x="1182559" y="1843862"/>
            <a:ext cx="100540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1600" b="0" dirty="0" smtClean="0">
                <a:solidFill>
                  <a:srgbClr val="080808"/>
                </a:solidFill>
                <a:latin typeface="+mj-ea"/>
                <a:ea typeface="+mj-ea"/>
              </a:rPr>
              <a:t>创新务实</a:t>
            </a:r>
            <a:endParaRPr lang="zh-CN" altLang="en-US" sz="1600" b="0" dirty="0">
              <a:solidFill>
                <a:srgbClr val="080808"/>
              </a:solidFill>
              <a:latin typeface="+mj-ea"/>
              <a:ea typeface="+mj-ea"/>
              <a:sym typeface="微软雅黑" panose="020B0503020204020204" pitchFamily="34" charset="-122"/>
            </a:endParaRPr>
          </a:p>
        </p:txBody>
      </p:sp>
      <p:sp>
        <p:nvSpPr>
          <p:cNvPr id="124" name="文本框 37"/>
          <p:cNvSpPr>
            <a:spLocks noChangeArrowheads="1"/>
          </p:cNvSpPr>
          <p:nvPr/>
        </p:nvSpPr>
        <p:spPr bwMode="auto">
          <a:xfrm>
            <a:off x="2687974" y="1843862"/>
            <a:ext cx="100540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1600" b="0" dirty="0" smtClean="0">
                <a:solidFill>
                  <a:srgbClr val="080808"/>
                </a:solidFill>
                <a:latin typeface="+mj-ea"/>
                <a:ea typeface="+mj-ea"/>
              </a:rPr>
              <a:t>超越自我</a:t>
            </a:r>
            <a:endParaRPr lang="zh-CN" altLang="en-US" sz="1600" b="0" dirty="0">
              <a:solidFill>
                <a:srgbClr val="080808"/>
              </a:solidFill>
              <a:latin typeface="+mj-ea"/>
              <a:ea typeface="+mj-ea"/>
              <a:sym typeface="微软雅黑" panose="020B0503020204020204" pitchFamily="34" charset="-122"/>
            </a:endParaRPr>
          </a:p>
        </p:txBody>
      </p:sp>
      <p:sp>
        <p:nvSpPr>
          <p:cNvPr id="125" name="文本框 37"/>
          <p:cNvSpPr>
            <a:spLocks noChangeArrowheads="1"/>
          </p:cNvSpPr>
          <p:nvPr/>
        </p:nvSpPr>
        <p:spPr bwMode="auto">
          <a:xfrm>
            <a:off x="4126482" y="1843862"/>
            <a:ext cx="100540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1600" b="0" dirty="0" smtClean="0">
                <a:solidFill>
                  <a:srgbClr val="080808"/>
                </a:solidFill>
                <a:latin typeface="+mj-ea"/>
                <a:ea typeface="+mj-ea"/>
              </a:rPr>
              <a:t>追求卓越</a:t>
            </a:r>
            <a:endParaRPr lang="zh-CN" altLang="en-US" sz="1600" b="0" dirty="0">
              <a:solidFill>
                <a:srgbClr val="080808"/>
              </a:solidFill>
              <a:latin typeface="+mj-ea"/>
              <a:ea typeface="+mj-ea"/>
              <a:sym typeface="微软雅黑" panose="020B0503020204020204" pitchFamily="34" charset="-122"/>
            </a:endParaRPr>
          </a:p>
        </p:txBody>
      </p:sp>
      <p:sp>
        <p:nvSpPr>
          <p:cNvPr id="126" name="文本框 37"/>
          <p:cNvSpPr>
            <a:spLocks noChangeArrowheads="1"/>
          </p:cNvSpPr>
          <p:nvPr/>
        </p:nvSpPr>
        <p:spPr bwMode="auto">
          <a:xfrm>
            <a:off x="5583094" y="1843862"/>
            <a:ext cx="100540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1600" b="0" dirty="0" smtClean="0">
                <a:solidFill>
                  <a:srgbClr val="080808"/>
                </a:solidFill>
                <a:latin typeface="+mj-ea"/>
                <a:ea typeface="+mj-ea"/>
              </a:rPr>
              <a:t>团结奋斗</a:t>
            </a:r>
            <a:endParaRPr lang="zh-CN" altLang="en-US" sz="1600" b="0" dirty="0">
              <a:solidFill>
                <a:srgbClr val="080808"/>
              </a:solidFill>
              <a:latin typeface="+mj-ea"/>
              <a:ea typeface="+mj-ea"/>
              <a:sym typeface="微软雅黑" panose="020B0503020204020204" pitchFamily="34" charset="-122"/>
            </a:endParaRPr>
          </a:p>
        </p:txBody>
      </p:sp>
      <p:sp>
        <p:nvSpPr>
          <p:cNvPr id="127" name="文本框 37"/>
          <p:cNvSpPr>
            <a:spLocks noChangeArrowheads="1"/>
          </p:cNvSpPr>
          <p:nvPr/>
        </p:nvSpPr>
        <p:spPr bwMode="auto">
          <a:xfrm>
            <a:off x="7077357" y="1843862"/>
            <a:ext cx="100540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1600" b="0" dirty="0" smtClean="0">
                <a:solidFill>
                  <a:srgbClr val="080808"/>
                </a:solidFill>
                <a:latin typeface="+mj-ea"/>
                <a:ea typeface="+mj-ea"/>
              </a:rPr>
              <a:t>敢于创新</a:t>
            </a:r>
            <a:endParaRPr lang="zh-CN" altLang="en-US" sz="1600" b="0" dirty="0">
              <a:solidFill>
                <a:srgbClr val="080808"/>
              </a:solidFill>
              <a:latin typeface="+mj-ea"/>
              <a:ea typeface="+mj-ea"/>
              <a:sym typeface="微软雅黑" panose="020B0503020204020204" pitchFamily="34" charset="-122"/>
            </a:endParaRPr>
          </a:p>
        </p:txBody>
      </p:sp>
      <p:sp>
        <p:nvSpPr>
          <p:cNvPr id="128" name="矩形 127"/>
          <p:cNvSpPr/>
          <p:nvPr/>
        </p:nvSpPr>
        <p:spPr>
          <a:xfrm>
            <a:off x="1209140" y="2179618"/>
            <a:ext cx="1005403" cy="161587"/>
          </a:xfrm>
          <a:prstGeom prst="rect">
            <a:avLst/>
          </a:prstGeom>
          <a:noFill/>
          <a:ln>
            <a:noFill/>
          </a:ln>
        </p:spPr>
        <p:txBody>
          <a:bodyPr wrap="square" lIns="68582" tIns="34292" rIns="68582" bIns="34292">
            <a:spAutoFit/>
          </a:bodyPr>
          <a:lstStyle/>
          <a:p>
            <a:r>
              <a:rPr lang="en-US" altLang="zh-CN" sz="600" b="0" dirty="0">
                <a:latin typeface="+mj-ea"/>
                <a:ea typeface="+mj-ea"/>
              </a:rPr>
              <a:t>Pragmatic innovation</a:t>
            </a:r>
            <a:endParaRPr lang="zh-CN" altLang="en-US" sz="600" b="0" dirty="0">
              <a:latin typeface="+mj-ea"/>
              <a:ea typeface="+mj-ea"/>
            </a:endParaRPr>
          </a:p>
        </p:txBody>
      </p:sp>
      <p:sp>
        <p:nvSpPr>
          <p:cNvPr id="129" name="矩形 128"/>
          <p:cNvSpPr/>
          <p:nvPr/>
        </p:nvSpPr>
        <p:spPr>
          <a:xfrm>
            <a:off x="2763193" y="2179618"/>
            <a:ext cx="1005403" cy="161587"/>
          </a:xfrm>
          <a:prstGeom prst="rect">
            <a:avLst/>
          </a:prstGeom>
          <a:noFill/>
          <a:ln>
            <a:noFill/>
          </a:ln>
        </p:spPr>
        <p:txBody>
          <a:bodyPr wrap="square" lIns="68582" tIns="34292" rIns="68582" bIns="34292">
            <a:spAutoFit/>
          </a:bodyPr>
          <a:lstStyle/>
          <a:p>
            <a:r>
              <a:rPr lang="en-US" altLang="zh-CN" sz="600" b="0" dirty="0">
                <a:latin typeface="+mj-ea"/>
                <a:ea typeface="+mj-ea"/>
              </a:rPr>
              <a:t>Transcendental ego</a:t>
            </a:r>
            <a:endParaRPr lang="zh-CN" altLang="en-US" sz="600" b="0" dirty="0">
              <a:latin typeface="+mj-ea"/>
              <a:ea typeface="+mj-ea"/>
            </a:endParaRPr>
          </a:p>
        </p:txBody>
      </p:sp>
      <p:sp>
        <p:nvSpPr>
          <p:cNvPr id="130" name="矩形 129"/>
          <p:cNvSpPr/>
          <p:nvPr/>
        </p:nvSpPr>
        <p:spPr>
          <a:xfrm>
            <a:off x="4203373" y="2179618"/>
            <a:ext cx="1005403" cy="161587"/>
          </a:xfrm>
          <a:prstGeom prst="rect">
            <a:avLst/>
          </a:prstGeom>
          <a:noFill/>
          <a:ln>
            <a:noFill/>
          </a:ln>
        </p:spPr>
        <p:txBody>
          <a:bodyPr wrap="square" lIns="68582" tIns="34292" rIns="68582" bIns="34292">
            <a:spAutoFit/>
          </a:bodyPr>
          <a:lstStyle/>
          <a:p>
            <a:r>
              <a:rPr lang="en-US" altLang="zh-CN" sz="600" b="0" dirty="0">
                <a:latin typeface="+mj-ea"/>
                <a:ea typeface="+mj-ea"/>
              </a:rPr>
              <a:t>Pursuit of excellence</a:t>
            </a:r>
            <a:endParaRPr lang="zh-CN" altLang="en-US" sz="600" b="0" dirty="0">
              <a:latin typeface="+mj-ea"/>
              <a:ea typeface="+mj-ea"/>
            </a:endParaRPr>
          </a:p>
        </p:txBody>
      </p:sp>
      <p:sp>
        <p:nvSpPr>
          <p:cNvPr id="131" name="矩形 130"/>
          <p:cNvSpPr/>
          <p:nvPr/>
        </p:nvSpPr>
        <p:spPr>
          <a:xfrm>
            <a:off x="5580112" y="2179618"/>
            <a:ext cx="1005403" cy="161587"/>
          </a:xfrm>
          <a:prstGeom prst="rect">
            <a:avLst/>
          </a:prstGeom>
          <a:noFill/>
          <a:ln>
            <a:noFill/>
          </a:ln>
        </p:spPr>
        <p:txBody>
          <a:bodyPr wrap="square" lIns="68582" tIns="34292" rIns="68582" bIns="34292">
            <a:spAutoFit/>
          </a:bodyPr>
          <a:lstStyle/>
          <a:p>
            <a:pPr algn="ctr"/>
            <a:r>
              <a:rPr lang="en-US" altLang="zh-CN" sz="600" b="0" dirty="0">
                <a:latin typeface="+mj-ea"/>
                <a:ea typeface="+mj-ea"/>
              </a:rPr>
              <a:t>United struggle</a:t>
            </a:r>
            <a:endParaRPr lang="zh-CN" altLang="en-US" sz="600" b="0" dirty="0">
              <a:latin typeface="+mj-ea"/>
              <a:ea typeface="+mj-ea"/>
            </a:endParaRPr>
          </a:p>
        </p:txBody>
      </p:sp>
      <p:sp>
        <p:nvSpPr>
          <p:cNvPr id="132" name="矩形 131"/>
          <p:cNvSpPr/>
          <p:nvPr/>
        </p:nvSpPr>
        <p:spPr>
          <a:xfrm>
            <a:off x="7080696" y="2179618"/>
            <a:ext cx="1005403" cy="161587"/>
          </a:xfrm>
          <a:prstGeom prst="rect">
            <a:avLst/>
          </a:prstGeom>
          <a:noFill/>
          <a:ln>
            <a:noFill/>
          </a:ln>
        </p:spPr>
        <p:txBody>
          <a:bodyPr wrap="square" lIns="68582" tIns="34292" rIns="68582" bIns="34292">
            <a:spAutoFit/>
          </a:bodyPr>
          <a:lstStyle/>
          <a:p>
            <a:pPr algn="ctr"/>
            <a:r>
              <a:rPr lang="en-US" altLang="zh-CN" sz="600" b="0" dirty="0">
                <a:latin typeface="+mj-ea"/>
                <a:ea typeface="+mj-ea"/>
              </a:rPr>
              <a:t>Dare to innovate</a:t>
            </a:r>
            <a:endParaRPr lang="zh-CN" altLang="en-US" sz="600" b="0" dirty="0">
              <a:latin typeface="+mj-ea"/>
              <a:ea typeface="+mj-ea"/>
            </a:endParaRPr>
          </a:p>
        </p:txBody>
      </p:sp>
      <p:sp>
        <p:nvSpPr>
          <p:cNvPr id="133" name="文本1"/>
          <p:cNvSpPr>
            <a:spLocks noChangeArrowheads="1"/>
          </p:cNvSpPr>
          <p:nvPr/>
        </p:nvSpPr>
        <p:spPr bwMode="gray">
          <a:xfrm>
            <a:off x="2460324" y="3776660"/>
            <a:ext cx="3941269" cy="891780"/>
          </a:xfrm>
          <a:prstGeom prst="roundRect">
            <a:avLst>
              <a:gd name="adj" fmla="val 11505"/>
            </a:avLst>
          </a:prstGeom>
          <a:noFill/>
          <a:ln w="28575" cap="flat" cmpd="sng" algn="ctr">
            <a:noFill/>
            <a:prstDash val="solid"/>
          </a:ln>
          <a:effectLst/>
        </p:spPr>
        <p:txBody>
          <a:bodyPr lIns="68589" tIns="34295" rIns="68589" bIns="34295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9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ea"/>
                <a:ea typeface="+mj-ea"/>
                <a:cs typeface="+mn-cs"/>
              </a:rPr>
              <a:t>您的内容打在这里，或者通过复制您的文本后，在此框中选择粘贴，并选择只保留文字。在此录入上述图表的综合描述说明。</a:t>
            </a:r>
            <a:endParaRPr kumimoji="0" lang="zh-CN" altLang="zh-CN" sz="9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</p:spTree>
  </p:cSld>
  <p:clrMapOvr>
    <a:masterClrMapping/>
  </p:clrMapOvr>
  <p:transition spd="slow" advClick="0" advTm="10000">
    <p:pull dir="r"/>
  </p:transition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1000"/>
                                            <p:tgtEl>
                                              <p:spTgt spid="12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" dur="1000" fill="hold"/>
                                            <p:tgtEl>
                                              <p:spTgt spid="1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1000" fill="hold"/>
                                            <p:tgtEl>
                                              <p:spTgt spid="1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1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3" dur="500"/>
                                            <p:tgtEl>
                                              <p:spTgt spid="10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5" presetID="2" presetClass="entr" presetSubtype="1" accel="52000" fill="hold" nodeType="afterEffect" p14:presetBounceEnd="6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8000">
                                          <p:cBhvr additive="base">
                                            <p:cTn id="17" dur="1000" fill="hold"/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8000">
                                          <p:cBhvr additive="base">
                                            <p:cTn id="18" dur="1000" fill="hold"/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2" presetClass="entr" presetSubtype="1" accel="52000" fill="hold" nodeType="withEffect" p14:presetBounceEnd="68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8000">
                                          <p:cBhvr additive="base">
                                            <p:cTn id="21" dur="1000" fill="hold"/>
                                            <p:tgtEl>
                                              <p:spTgt spid="1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8000">
                                          <p:cBhvr additive="base">
                                            <p:cTn id="22" dur="1000" fill="hold"/>
                                            <p:tgtEl>
                                              <p:spTgt spid="1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1" accel="52000" fill="hold" nodeType="withEffect" p14:presetBounceEnd="68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8000">
                                          <p:cBhvr additive="base">
                                            <p:cTn id="25" dur="1000" fill="hold"/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8000">
                                          <p:cBhvr additive="base">
                                            <p:cTn id="26" dur="1000" fill="hold"/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1" accel="52000" fill="hold" nodeType="withEffect" p14:presetBounceEnd="68000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8000">
                                          <p:cBhvr additive="base">
                                            <p:cTn id="29" dur="1000" fill="hold"/>
                                            <p:tgtEl>
                                              <p:spTgt spid="1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8000">
                                          <p:cBhvr additive="base">
                                            <p:cTn id="30" dur="1000" fill="hold"/>
                                            <p:tgtEl>
                                              <p:spTgt spid="1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1" presetID="2" presetClass="entr" presetSubtype="1" accel="52000" fill="hold" nodeType="withEffect" p14:presetBounceEnd="68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8000">
                                          <p:cBhvr additive="base">
                                            <p:cTn id="33" dur="10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8000">
                                          <p:cBhvr additive="base">
                                            <p:cTn id="34" dur="10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5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6" presetID="16" presetClass="entr" presetSubtype="2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38" dur="500"/>
                                            <p:tgtEl>
                                              <p:spTgt spid="1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16" presetClass="entr" presetSubtype="2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41" dur="500"/>
                                            <p:tgtEl>
                                              <p:spTgt spid="1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16" presetClass="entr" presetSubtype="2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44" dur="500"/>
                                            <p:tgtEl>
                                              <p:spTgt spid="1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16" presetClass="entr" presetSubtype="2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47" dur="500"/>
                                            <p:tgtEl>
                                              <p:spTgt spid="1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8" presetID="16" presetClass="entr" presetSubtype="2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50" dur="500"/>
                                            <p:tgtEl>
                                              <p:spTgt spid="1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1" presetID="16" presetClass="entr" presetSubtype="2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53" dur="500"/>
                                            <p:tgtEl>
                                              <p:spTgt spid="1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4" presetID="16" presetClass="entr" presetSubtype="2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56" dur="500"/>
                                            <p:tgtEl>
                                              <p:spTgt spid="1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7" presetID="16" presetClass="entr" presetSubtype="2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59" dur="500"/>
                                            <p:tgtEl>
                                              <p:spTgt spid="1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0" presetID="16" presetClass="entr" presetSubtype="2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62" dur="500"/>
                                            <p:tgtEl>
                                              <p:spTgt spid="1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3" presetID="16" presetClass="entr" presetSubtype="2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65" dur="500"/>
                                            <p:tgtEl>
                                              <p:spTgt spid="1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6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67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9" dur="500"/>
                                            <p:tgtEl>
                                              <p:spTgt spid="1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23" grpId="0"/>
          <p:bldP spid="124" grpId="0"/>
          <p:bldP spid="125" grpId="0"/>
          <p:bldP spid="126" grpId="0"/>
          <p:bldP spid="127" grpId="0"/>
          <p:bldP spid="128" grpId="0"/>
          <p:bldP spid="129" grpId="0"/>
          <p:bldP spid="130" grpId="0"/>
          <p:bldP spid="131" grpId="0"/>
          <p:bldP spid="132" grpId="0"/>
          <p:bldP spid="133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1000"/>
                                            <p:tgtEl>
                                              <p:spTgt spid="12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" dur="1000" fill="hold"/>
                                            <p:tgtEl>
                                              <p:spTgt spid="1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1000" fill="hold"/>
                                            <p:tgtEl>
                                              <p:spTgt spid="1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1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3" dur="500"/>
                                            <p:tgtEl>
                                              <p:spTgt spid="10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5" presetID="2" presetClass="entr" presetSubtype="1" accel="52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1000" fill="hold"/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1000" fill="hold"/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2" presetClass="entr" presetSubtype="1" accel="52000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1000" fill="hold"/>
                                            <p:tgtEl>
                                              <p:spTgt spid="1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1000" fill="hold"/>
                                            <p:tgtEl>
                                              <p:spTgt spid="1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1" accel="52000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1000" fill="hold"/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1000" fill="hold"/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1" accel="52000" fill="hold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1000" fill="hold"/>
                                            <p:tgtEl>
                                              <p:spTgt spid="1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1000" fill="hold"/>
                                            <p:tgtEl>
                                              <p:spTgt spid="1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1" presetID="2" presetClass="entr" presetSubtype="1" accel="5200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3" dur="10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4" dur="10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5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6" presetID="16" presetClass="entr" presetSubtype="2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38" dur="500"/>
                                            <p:tgtEl>
                                              <p:spTgt spid="1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16" presetClass="entr" presetSubtype="2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41" dur="500"/>
                                            <p:tgtEl>
                                              <p:spTgt spid="1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16" presetClass="entr" presetSubtype="2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44" dur="500"/>
                                            <p:tgtEl>
                                              <p:spTgt spid="1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16" presetClass="entr" presetSubtype="2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47" dur="500"/>
                                            <p:tgtEl>
                                              <p:spTgt spid="1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8" presetID="16" presetClass="entr" presetSubtype="2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50" dur="500"/>
                                            <p:tgtEl>
                                              <p:spTgt spid="1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1" presetID="16" presetClass="entr" presetSubtype="2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53" dur="500"/>
                                            <p:tgtEl>
                                              <p:spTgt spid="1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4" presetID="16" presetClass="entr" presetSubtype="2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56" dur="500"/>
                                            <p:tgtEl>
                                              <p:spTgt spid="1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7" presetID="16" presetClass="entr" presetSubtype="2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59" dur="500"/>
                                            <p:tgtEl>
                                              <p:spTgt spid="1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0" presetID="16" presetClass="entr" presetSubtype="2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62" dur="500"/>
                                            <p:tgtEl>
                                              <p:spTgt spid="1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3" presetID="16" presetClass="entr" presetSubtype="2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65" dur="500"/>
                                            <p:tgtEl>
                                              <p:spTgt spid="1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6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67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9" dur="500"/>
                                            <p:tgtEl>
                                              <p:spTgt spid="1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23" grpId="0"/>
          <p:bldP spid="124" grpId="0"/>
          <p:bldP spid="125" grpId="0"/>
          <p:bldP spid="126" grpId="0"/>
          <p:bldP spid="127" grpId="0"/>
          <p:bldP spid="128" grpId="0"/>
          <p:bldP spid="129" grpId="0"/>
          <p:bldP spid="130" grpId="0"/>
          <p:bldP spid="131" grpId="0"/>
          <p:bldP spid="132" grpId="0"/>
          <p:bldP spid="133" grpId="0"/>
        </p:bldLst>
      </p:timing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72"/>
          <p:cNvCxnSpPr>
            <a:cxnSpLocks noChangeShapeType="1"/>
          </p:cNvCxnSpPr>
          <p:nvPr/>
        </p:nvCxnSpPr>
        <p:spPr bwMode="auto">
          <a:xfrm>
            <a:off x="6908676" y="1945942"/>
            <a:ext cx="559718" cy="184693"/>
          </a:xfrm>
          <a:prstGeom prst="line">
            <a:avLst/>
          </a:prstGeom>
          <a:noFill/>
          <a:ln w="28575">
            <a:solidFill>
              <a:srgbClr val="5F5F5F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" name="直接连接符 20"/>
          <p:cNvCxnSpPr>
            <a:cxnSpLocks noChangeShapeType="1"/>
          </p:cNvCxnSpPr>
          <p:nvPr/>
        </p:nvCxnSpPr>
        <p:spPr bwMode="auto">
          <a:xfrm flipV="1">
            <a:off x="4915214" y="2283260"/>
            <a:ext cx="683924" cy="622217"/>
          </a:xfrm>
          <a:prstGeom prst="line">
            <a:avLst/>
          </a:prstGeom>
          <a:noFill/>
          <a:ln w="28575">
            <a:solidFill>
              <a:srgbClr val="5F5F5F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6" name="组合 5"/>
          <p:cNvGrpSpPr/>
          <p:nvPr/>
        </p:nvGrpSpPr>
        <p:grpSpPr>
          <a:xfrm>
            <a:off x="5364309" y="867739"/>
            <a:ext cx="1656509" cy="1656509"/>
            <a:chOff x="5252030" y="2008764"/>
            <a:chExt cx="809336" cy="809336"/>
          </a:xfrm>
          <a:solidFill>
            <a:schemeClr val="accent1"/>
          </a:solidFill>
        </p:grpSpPr>
        <p:sp>
          <p:nvSpPr>
            <p:cNvPr id="7" name="椭圆 6"/>
            <p:cNvSpPr/>
            <p:nvPr/>
          </p:nvSpPr>
          <p:spPr>
            <a:xfrm>
              <a:off x="5252030" y="2008764"/>
              <a:ext cx="809336" cy="809336"/>
            </a:xfrm>
            <a:prstGeom prst="ellipse">
              <a:avLst/>
            </a:prstGeom>
            <a:grpFill/>
            <a:ln w="25400" cap="flat" cmpd="sng" algn="ctr">
              <a:noFill/>
              <a:prstDash val="solid"/>
            </a:ln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  <p:sp>
          <p:nvSpPr>
            <p:cNvPr id="8" name="椭圆 7"/>
            <p:cNvSpPr/>
            <p:nvPr/>
          </p:nvSpPr>
          <p:spPr>
            <a:xfrm>
              <a:off x="5269270" y="2029388"/>
              <a:ext cx="769580" cy="769580"/>
            </a:xfrm>
            <a:prstGeom prst="ellipse">
              <a:avLst/>
            </a:prstGeom>
            <a:grpFill/>
            <a:ln>
              <a:noFill/>
            </a:ln>
            <a:effectLst>
              <a:innerShdw blurRad="368300" dist="254000">
                <a:prstClr val="black">
                  <a:alpha val="22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j-ea"/>
                <a:ea typeface="+mj-ea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3366390" y="3924072"/>
            <a:ext cx="515519" cy="515519"/>
            <a:chOff x="5252030" y="2008764"/>
            <a:chExt cx="809336" cy="809336"/>
          </a:xfrm>
          <a:solidFill>
            <a:schemeClr val="accent1"/>
          </a:solidFill>
        </p:grpSpPr>
        <p:sp>
          <p:nvSpPr>
            <p:cNvPr id="10" name="椭圆 9"/>
            <p:cNvSpPr/>
            <p:nvPr/>
          </p:nvSpPr>
          <p:spPr>
            <a:xfrm>
              <a:off x="5252030" y="2008764"/>
              <a:ext cx="809336" cy="809336"/>
            </a:xfrm>
            <a:prstGeom prst="ellipse">
              <a:avLst/>
            </a:prstGeom>
            <a:grpFill/>
            <a:ln w="25400" cap="flat" cmpd="sng" algn="ctr">
              <a:noFill/>
              <a:prstDash val="solid"/>
            </a:ln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  <p:sp>
          <p:nvSpPr>
            <p:cNvPr id="11" name="椭圆 10"/>
            <p:cNvSpPr/>
            <p:nvPr/>
          </p:nvSpPr>
          <p:spPr>
            <a:xfrm>
              <a:off x="5269270" y="2029388"/>
              <a:ext cx="769580" cy="769580"/>
            </a:xfrm>
            <a:prstGeom prst="ellipse">
              <a:avLst/>
            </a:prstGeom>
            <a:grpFill/>
            <a:ln>
              <a:noFill/>
            </a:ln>
            <a:effectLst>
              <a:innerShdw blurRad="368300" dist="254000">
                <a:prstClr val="black">
                  <a:alpha val="22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j-ea"/>
                <a:ea typeface="+mj-ea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2252257" y="1467966"/>
            <a:ext cx="1244798" cy="1244798"/>
            <a:chOff x="5252030" y="2008764"/>
            <a:chExt cx="809336" cy="809336"/>
          </a:xfrm>
          <a:solidFill>
            <a:schemeClr val="accent1"/>
          </a:solidFill>
        </p:grpSpPr>
        <p:sp>
          <p:nvSpPr>
            <p:cNvPr id="13" name="椭圆 12"/>
            <p:cNvSpPr/>
            <p:nvPr/>
          </p:nvSpPr>
          <p:spPr>
            <a:xfrm>
              <a:off x="5252030" y="2008764"/>
              <a:ext cx="809336" cy="809336"/>
            </a:xfrm>
            <a:prstGeom prst="ellipse">
              <a:avLst/>
            </a:prstGeom>
            <a:grpFill/>
            <a:ln w="25400" cap="flat" cmpd="sng" algn="ctr">
              <a:noFill/>
              <a:prstDash val="solid"/>
            </a:ln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  <p:sp>
          <p:nvSpPr>
            <p:cNvPr id="14" name="椭圆 13"/>
            <p:cNvSpPr/>
            <p:nvPr/>
          </p:nvSpPr>
          <p:spPr>
            <a:xfrm>
              <a:off x="5269270" y="2029388"/>
              <a:ext cx="769580" cy="769580"/>
            </a:xfrm>
            <a:prstGeom prst="ellipse">
              <a:avLst/>
            </a:prstGeom>
            <a:grpFill/>
            <a:ln>
              <a:noFill/>
            </a:ln>
            <a:effectLst>
              <a:innerShdw blurRad="368300" dist="254000">
                <a:prstClr val="black">
                  <a:alpha val="22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j-ea"/>
                <a:ea typeface="+mj-ea"/>
              </a:endParaRPr>
            </a:p>
          </p:txBody>
        </p:sp>
      </p:grpSp>
      <p:cxnSp>
        <p:nvCxnSpPr>
          <p:cNvPr id="15" name="直接连接符 14"/>
          <p:cNvCxnSpPr>
            <a:cxnSpLocks noChangeShapeType="1"/>
          </p:cNvCxnSpPr>
          <p:nvPr/>
        </p:nvCxnSpPr>
        <p:spPr bwMode="auto">
          <a:xfrm flipV="1">
            <a:off x="2017615" y="2550772"/>
            <a:ext cx="413953" cy="322088"/>
          </a:xfrm>
          <a:prstGeom prst="line">
            <a:avLst/>
          </a:prstGeom>
          <a:noFill/>
          <a:ln w="28575">
            <a:solidFill>
              <a:srgbClr val="5F5F5F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" name="直接连接符 17"/>
          <p:cNvCxnSpPr>
            <a:cxnSpLocks noChangeShapeType="1"/>
          </p:cNvCxnSpPr>
          <p:nvPr/>
        </p:nvCxnSpPr>
        <p:spPr bwMode="auto">
          <a:xfrm>
            <a:off x="3407040" y="2413506"/>
            <a:ext cx="681323" cy="491172"/>
          </a:xfrm>
          <a:prstGeom prst="line">
            <a:avLst/>
          </a:prstGeom>
          <a:noFill/>
          <a:ln w="28575">
            <a:solidFill>
              <a:srgbClr val="5F5F5F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" name="直接连接符 23"/>
          <p:cNvCxnSpPr>
            <a:cxnSpLocks noChangeShapeType="1"/>
            <a:endCxn id="27" idx="1"/>
          </p:cNvCxnSpPr>
          <p:nvPr/>
        </p:nvCxnSpPr>
        <p:spPr bwMode="auto">
          <a:xfrm>
            <a:off x="1044841" y="2659079"/>
            <a:ext cx="363984" cy="242094"/>
          </a:xfrm>
          <a:prstGeom prst="line">
            <a:avLst/>
          </a:prstGeom>
          <a:noFill/>
          <a:ln w="28575">
            <a:solidFill>
              <a:srgbClr val="5F5F5F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" name="直接连接符 43"/>
          <p:cNvCxnSpPr>
            <a:cxnSpLocks noChangeShapeType="1"/>
          </p:cNvCxnSpPr>
          <p:nvPr/>
        </p:nvCxnSpPr>
        <p:spPr bwMode="auto">
          <a:xfrm flipV="1">
            <a:off x="3786841" y="3733236"/>
            <a:ext cx="301521" cy="278300"/>
          </a:xfrm>
          <a:prstGeom prst="line">
            <a:avLst/>
          </a:prstGeom>
          <a:noFill/>
          <a:ln w="28575">
            <a:solidFill>
              <a:srgbClr val="5F5F5F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19" name="组合 18"/>
          <p:cNvGrpSpPr/>
          <p:nvPr/>
        </p:nvGrpSpPr>
        <p:grpSpPr>
          <a:xfrm>
            <a:off x="7327456" y="1912164"/>
            <a:ext cx="630230" cy="630230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20" name="同心圆 19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21" name="椭圆 20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3888910" y="2693370"/>
            <a:ext cx="1226559" cy="1226559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23" name="同心圆 22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24" name="椭圆 23"/>
            <p:cNvSpPr/>
            <p:nvPr/>
          </p:nvSpPr>
          <p:spPr>
            <a:xfrm>
              <a:off x="392112" y="760412"/>
              <a:ext cx="3825873" cy="3825873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j-ea"/>
                <a:ea typeface="+mj-ea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1268453" y="2760801"/>
            <a:ext cx="867139" cy="867139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26" name="同心圆 25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27" name="椭圆 26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j-ea"/>
                <a:ea typeface="+mj-ea"/>
              </a:endParaRPr>
            </a:p>
          </p:txBody>
        </p:sp>
      </p:grpSp>
      <p:sp>
        <p:nvSpPr>
          <p:cNvPr id="28" name="文本框 37"/>
          <p:cNvSpPr>
            <a:spLocks noChangeArrowheads="1"/>
          </p:cNvSpPr>
          <p:nvPr/>
        </p:nvSpPr>
        <p:spPr bwMode="auto">
          <a:xfrm>
            <a:off x="5843544" y="1308125"/>
            <a:ext cx="748923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200" b="0" dirty="0" smtClean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  <a:sym typeface="微软雅黑" panose="020B0503020204020204" pitchFamily="34" charset="-122"/>
              </a:rPr>
              <a:t>标题</a:t>
            </a:r>
            <a:endParaRPr lang="en-US" altLang="zh-CN" sz="2200" b="0" dirty="0" smtClean="0">
              <a:solidFill>
                <a:schemeClr val="bg1">
                  <a:lumMod val="95000"/>
                </a:schemeClr>
              </a:solidFill>
              <a:latin typeface="+mj-ea"/>
              <a:ea typeface="+mj-ea"/>
              <a:sym typeface="微软雅黑" panose="020B0503020204020204" pitchFamily="34" charset="-122"/>
            </a:endParaRPr>
          </a:p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200" b="0" dirty="0" smtClean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  <a:sym typeface="微软雅黑" panose="020B0503020204020204" pitchFamily="34" charset="-122"/>
              </a:rPr>
              <a:t>内容</a:t>
            </a:r>
            <a:endParaRPr lang="zh-CN" altLang="en-US" sz="2200" b="0" dirty="0">
              <a:solidFill>
                <a:schemeClr val="bg1">
                  <a:lumMod val="95000"/>
                </a:schemeClr>
              </a:solidFill>
              <a:latin typeface="+mj-ea"/>
              <a:ea typeface="+mj-ea"/>
              <a:sym typeface="微软雅黑" panose="020B0503020204020204" pitchFamily="34" charset="-122"/>
            </a:endParaRPr>
          </a:p>
        </p:txBody>
      </p:sp>
      <p:sp>
        <p:nvSpPr>
          <p:cNvPr id="29" name="文本框 37"/>
          <p:cNvSpPr>
            <a:spLocks noChangeArrowheads="1"/>
          </p:cNvSpPr>
          <p:nvPr/>
        </p:nvSpPr>
        <p:spPr bwMode="auto">
          <a:xfrm>
            <a:off x="4166200" y="3000658"/>
            <a:ext cx="671979" cy="677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900" b="0" dirty="0" smtClean="0">
                <a:solidFill>
                  <a:srgbClr val="080808"/>
                </a:solidFill>
                <a:latin typeface="+mj-ea"/>
                <a:ea typeface="+mj-ea"/>
                <a:sym typeface="微软雅黑" panose="020B0503020204020204" pitchFamily="34" charset="-122"/>
              </a:rPr>
              <a:t>标题</a:t>
            </a:r>
            <a:endParaRPr lang="en-US" altLang="zh-CN" sz="1900" b="0" dirty="0" smtClean="0">
              <a:solidFill>
                <a:srgbClr val="080808"/>
              </a:solidFill>
              <a:latin typeface="+mj-ea"/>
              <a:ea typeface="+mj-ea"/>
              <a:sym typeface="微软雅黑" panose="020B0503020204020204" pitchFamily="34" charset="-122"/>
            </a:endParaRPr>
          </a:p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900" b="0" dirty="0" smtClean="0">
                <a:solidFill>
                  <a:srgbClr val="080808"/>
                </a:solidFill>
                <a:latin typeface="+mj-ea"/>
                <a:ea typeface="+mj-ea"/>
                <a:sym typeface="微软雅黑" panose="020B0503020204020204" pitchFamily="34" charset="-122"/>
              </a:rPr>
              <a:t>内容</a:t>
            </a:r>
            <a:endParaRPr lang="zh-CN" altLang="en-US" sz="1900" b="0" dirty="0">
              <a:solidFill>
                <a:srgbClr val="080808"/>
              </a:solidFill>
              <a:latin typeface="+mj-ea"/>
              <a:ea typeface="+mj-ea"/>
              <a:sym typeface="微软雅黑" panose="020B0503020204020204" pitchFamily="34" charset="-122"/>
            </a:endParaRPr>
          </a:p>
        </p:txBody>
      </p:sp>
      <p:sp>
        <p:nvSpPr>
          <p:cNvPr id="30" name="文本框 37"/>
          <p:cNvSpPr>
            <a:spLocks noChangeArrowheads="1"/>
          </p:cNvSpPr>
          <p:nvPr/>
        </p:nvSpPr>
        <p:spPr bwMode="auto">
          <a:xfrm>
            <a:off x="2535704" y="1792081"/>
            <a:ext cx="671979" cy="677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900" b="0" dirty="0" smtClean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  <a:sym typeface="微软雅黑" panose="020B0503020204020204" pitchFamily="34" charset="-122"/>
              </a:rPr>
              <a:t>标题</a:t>
            </a:r>
            <a:endParaRPr lang="en-US" altLang="zh-CN" sz="1900" b="0" dirty="0" smtClean="0">
              <a:solidFill>
                <a:schemeClr val="bg1">
                  <a:lumMod val="95000"/>
                </a:schemeClr>
              </a:solidFill>
              <a:latin typeface="+mj-ea"/>
              <a:ea typeface="+mj-ea"/>
              <a:sym typeface="微软雅黑" panose="020B0503020204020204" pitchFamily="34" charset="-122"/>
            </a:endParaRPr>
          </a:p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900" b="0" dirty="0" smtClean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  <a:sym typeface="微软雅黑" panose="020B0503020204020204" pitchFamily="34" charset="-122"/>
              </a:rPr>
              <a:t>内容</a:t>
            </a:r>
            <a:endParaRPr lang="zh-CN" altLang="en-US" sz="1900" b="0" dirty="0">
              <a:solidFill>
                <a:schemeClr val="bg1">
                  <a:lumMod val="95000"/>
                </a:schemeClr>
              </a:solidFill>
              <a:latin typeface="+mj-ea"/>
              <a:ea typeface="+mj-ea"/>
              <a:sym typeface="微软雅黑" panose="020B0503020204020204" pitchFamily="34" charset="-122"/>
            </a:endParaRPr>
          </a:p>
        </p:txBody>
      </p:sp>
      <p:sp>
        <p:nvSpPr>
          <p:cNvPr id="31" name="文本框 37"/>
          <p:cNvSpPr>
            <a:spLocks noChangeArrowheads="1"/>
          </p:cNvSpPr>
          <p:nvPr/>
        </p:nvSpPr>
        <p:spPr bwMode="auto">
          <a:xfrm>
            <a:off x="1455801" y="2987501"/>
            <a:ext cx="49244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200" b="0" dirty="0" smtClean="0">
                <a:solidFill>
                  <a:srgbClr val="080808"/>
                </a:solidFill>
                <a:latin typeface="+mj-ea"/>
                <a:ea typeface="+mj-ea"/>
                <a:sym typeface="微软雅黑" panose="020B0503020204020204" pitchFamily="34" charset="-122"/>
              </a:rPr>
              <a:t>标题</a:t>
            </a:r>
            <a:endParaRPr lang="en-US" altLang="zh-CN" sz="1200" b="0" dirty="0" smtClean="0">
              <a:solidFill>
                <a:srgbClr val="080808"/>
              </a:solidFill>
              <a:latin typeface="+mj-ea"/>
              <a:ea typeface="+mj-ea"/>
              <a:sym typeface="微软雅黑" panose="020B0503020204020204" pitchFamily="34" charset="-122"/>
            </a:endParaRPr>
          </a:p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200" b="0" dirty="0" smtClean="0">
                <a:solidFill>
                  <a:srgbClr val="080808"/>
                </a:solidFill>
                <a:latin typeface="+mj-ea"/>
                <a:ea typeface="+mj-ea"/>
                <a:sym typeface="微软雅黑" panose="020B0503020204020204" pitchFamily="34" charset="-122"/>
              </a:rPr>
              <a:t>内容</a:t>
            </a:r>
            <a:endParaRPr lang="zh-CN" altLang="en-US" sz="1200" b="0" dirty="0">
              <a:solidFill>
                <a:srgbClr val="080808"/>
              </a:solidFill>
              <a:latin typeface="+mj-ea"/>
              <a:ea typeface="+mj-ea"/>
              <a:sym typeface="微软雅黑" panose="020B0503020204020204" pitchFamily="34" charset="-122"/>
            </a:endParaRPr>
          </a:p>
        </p:txBody>
      </p:sp>
      <p:sp>
        <p:nvSpPr>
          <p:cNvPr id="32" name="矩形 76"/>
          <p:cNvSpPr>
            <a:spLocks noChangeArrowheads="1"/>
          </p:cNvSpPr>
          <p:nvPr/>
        </p:nvSpPr>
        <p:spPr bwMode="auto">
          <a:xfrm>
            <a:off x="959142" y="3715984"/>
            <a:ext cx="1366485" cy="257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7409" tIns="38705" rIns="77409" bIns="38705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lnSpc>
                <a:spcPts val="1355"/>
              </a:lnSpc>
              <a:spcBef>
                <a:spcPct val="0"/>
              </a:spcBef>
              <a:buNone/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sym typeface="微软雅黑" panose="020B0503020204020204" pitchFamily="34" charset="-122"/>
              </a:rPr>
              <a:t>点击添加描述总结</a:t>
            </a:r>
            <a:r>
              <a:rPr lang="en-US" altLang="zh-C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sym typeface="微软雅黑" panose="020B0503020204020204" pitchFamily="34" charset="-122"/>
              </a:rPr>
              <a:t> </a:t>
            </a:r>
            <a:endParaRPr lang="zh-CN" altLang="en-US" sz="90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  <a:sym typeface="微软雅黑" panose="020B0503020204020204" pitchFamily="34" charset="-122"/>
            </a:endParaRPr>
          </a:p>
        </p:txBody>
      </p:sp>
      <p:sp>
        <p:nvSpPr>
          <p:cNvPr id="33" name="矩形 80"/>
          <p:cNvSpPr>
            <a:spLocks noChangeArrowheads="1"/>
          </p:cNvSpPr>
          <p:nvPr/>
        </p:nvSpPr>
        <p:spPr bwMode="auto">
          <a:xfrm>
            <a:off x="2145016" y="2817540"/>
            <a:ext cx="1366485" cy="257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7409" tIns="38705" rIns="77409" bIns="38705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lnSpc>
                <a:spcPts val="1355"/>
              </a:lnSpc>
              <a:spcBef>
                <a:spcPct val="0"/>
              </a:spcBef>
              <a:buNone/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sym typeface="微软雅黑" panose="020B0503020204020204" pitchFamily="34" charset="-122"/>
              </a:rPr>
              <a:t>点击添加描述总结</a:t>
            </a:r>
            <a:r>
              <a:rPr lang="en-US" altLang="zh-C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sym typeface="微软雅黑" panose="020B0503020204020204" pitchFamily="34" charset="-122"/>
              </a:rPr>
              <a:t> </a:t>
            </a:r>
            <a:endParaRPr lang="zh-CN" altLang="en-US" sz="90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  <a:sym typeface="微软雅黑" panose="020B0503020204020204" pitchFamily="34" charset="-122"/>
            </a:endParaRPr>
          </a:p>
        </p:txBody>
      </p:sp>
      <p:sp>
        <p:nvSpPr>
          <p:cNvPr id="34" name="矩形 81"/>
          <p:cNvSpPr>
            <a:spLocks noChangeArrowheads="1"/>
          </p:cNvSpPr>
          <p:nvPr/>
        </p:nvSpPr>
        <p:spPr bwMode="auto">
          <a:xfrm>
            <a:off x="3848923" y="3959867"/>
            <a:ext cx="1366485" cy="257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7409" tIns="38705" rIns="77409" bIns="38705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lnSpc>
                <a:spcPts val="1355"/>
              </a:lnSpc>
              <a:spcBef>
                <a:spcPct val="0"/>
              </a:spcBef>
              <a:buNone/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sym typeface="微软雅黑" panose="020B0503020204020204" pitchFamily="34" charset="-122"/>
              </a:rPr>
              <a:t>点击添加描述总结</a:t>
            </a:r>
            <a:r>
              <a:rPr lang="en-US" altLang="zh-C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sym typeface="微软雅黑" panose="020B0503020204020204" pitchFamily="34" charset="-122"/>
              </a:rPr>
              <a:t> </a:t>
            </a:r>
            <a:endParaRPr lang="zh-CN" altLang="en-US" sz="90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  <a:sym typeface="微软雅黑" panose="020B0503020204020204" pitchFamily="34" charset="-122"/>
            </a:endParaRPr>
          </a:p>
        </p:txBody>
      </p:sp>
      <p:sp>
        <p:nvSpPr>
          <p:cNvPr id="35" name="矩形 82"/>
          <p:cNvSpPr>
            <a:spLocks noChangeArrowheads="1"/>
          </p:cNvSpPr>
          <p:nvPr/>
        </p:nvSpPr>
        <p:spPr bwMode="auto">
          <a:xfrm>
            <a:off x="5482823" y="2650746"/>
            <a:ext cx="1366485" cy="257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7409" tIns="38705" rIns="77409" bIns="38705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lnSpc>
                <a:spcPts val="1355"/>
              </a:lnSpc>
              <a:spcBef>
                <a:spcPct val="0"/>
              </a:spcBef>
              <a:buNone/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sym typeface="微软雅黑" panose="020B0503020204020204" pitchFamily="34" charset="-122"/>
              </a:rPr>
              <a:t>点击添加描述总结</a:t>
            </a:r>
            <a:endParaRPr lang="zh-CN" altLang="en-US" sz="90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  <a:sym typeface="微软雅黑" panose="020B0503020204020204" pitchFamily="34" charset="-122"/>
            </a:endParaRPr>
          </a:p>
        </p:txBody>
      </p:sp>
      <p:sp>
        <p:nvSpPr>
          <p:cNvPr id="36" name="矩形 35"/>
          <p:cNvSpPr>
            <a:spLocks noChangeArrowheads="1"/>
          </p:cNvSpPr>
          <p:nvPr/>
        </p:nvSpPr>
        <p:spPr bwMode="auto">
          <a:xfrm>
            <a:off x="6252011" y="3354338"/>
            <a:ext cx="2323291" cy="3299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938" tIns="41468" rIns="82938" bIns="41468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600" b="1" dirty="0">
                <a:solidFill>
                  <a:schemeClr val="accent1"/>
                </a:solidFill>
                <a:latin typeface="+mj-ea"/>
                <a:ea typeface="+mj-ea"/>
                <a:sym typeface="微软雅黑" panose="020B0503020204020204" pitchFamily="34" charset="-122"/>
              </a:rPr>
              <a:t>添加</a:t>
            </a:r>
            <a:r>
              <a:rPr lang="zh-CN" altLang="en-US" sz="1600" b="1" dirty="0" smtClean="0">
                <a:solidFill>
                  <a:schemeClr val="accent1"/>
                </a:solidFill>
                <a:latin typeface="+mj-ea"/>
                <a:ea typeface="+mj-ea"/>
                <a:sym typeface="微软雅黑" panose="020B0503020204020204" pitchFamily="34" charset="-122"/>
              </a:rPr>
              <a:t>主要标题内容</a:t>
            </a:r>
            <a:endParaRPr lang="zh-CN" altLang="en-US" sz="16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37" name="文本框 13"/>
          <p:cNvSpPr txBox="1"/>
          <p:nvPr/>
        </p:nvSpPr>
        <p:spPr>
          <a:xfrm>
            <a:off x="5870768" y="3710837"/>
            <a:ext cx="2740626" cy="805129"/>
          </a:xfrm>
          <a:prstGeom prst="rect">
            <a:avLst/>
          </a:prstGeom>
          <a:noFill/>
        </p:spPr>
        <p:txBody>
          <a:bodyPr wrap="square" lIns="65824" tIns="32911" rIns="65824" bIns="32911" rtlCol="0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sym typeface="微软雅黑" panose="020B0503020204020204" pitchFamily="34" charset="-122"/>
              </a:rPr>
              <a:t>在此录入上述图表的综合描述说明，在此录入上述图表的综合描述说明，在此录入上述图表的综合描述说明，在此录入上述图表的综合描述说明，在此录入上述图表的综合描述说明。</a:t>
            </a:r>
            <a:endParaRPr lang="zh-CN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  <a:sym typeface="微软雅黑" panose="020B0503020204020204" pitchFamily="34" charset="-122"/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665688" y="2327926"/>
            <a:ext cx="420958" cy="420958"/>
            <a:chOff x="5252030" y="2008764"/>
            <a:chExt cx="809336" cy="809336"/>
          </a:xfrm>
          <a:solidFill>
            <a:schemeClr val="accent1"/>
          </a:solidFill>
        </p:grpSpPr>
        <p:sp>
          <p:nvSpPr>
            <p:cNvPr id="39" name="椭圆 38"/>
            <p:cNvSpPr/>
            <p:nvPr/>
          </p:nvSpPr>
          <p:spPr>
            <a:xfrm>
              <a:off x="5252030" y="2008764"/>
              <a:ext cx="809336" cy="809336"/>
            </a:xfrm>
            <a:prstGeom prst="ellipse">
              <a:avLst/>
            </a:prstGeom>
            <a:grpFill/>
            <a:ln w="25400" cap="flat" cmpd="sng" algn="ctr">
              <a:noFill/>
              <a:prstDash val="solid"/>
            </a:ln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  <p:sp>
          <p:nvSpPr>
            <p:cNvPr id="40" name="椭圆 39"/>
            <p:cNvSpPr/>
            <p:nvPr/>
          </p:nvSpPr>
          <p:spPr>
            <a:xfrm>
              <a:off x="5269270" y="2029388"/>
              <a:ext cx="769580" cy="769580"/>
            </a:xfrm>
            <a:prstGeom prst="ellipse">
              <a:avLst/>
            </a:prstGeom>
            <a:grpFill/>
            <a:ln>
              <a:noFill/>
            </a:ln>
            <a:effectLst>
              <a:innerShdw blurRad="368300" dist="254000">
                <a:prstClr val="black">
                  <a:alpha val="22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j-ea"/>
                <a:ea typeface="+mj-ea"/>
              </a:endParaRPr>
            </a:p>
          </p:txBody>
        </p:sp>
      </p:grpSp>
      <p:sp>
        <p:nvSpPr>
          <p:cNvPr id="41" name="矩形 40"/>
          <p:cNvSpPr/>
          <p:nvPr/>
        </p:nvSpPr>
        <p:spPr>
          <a:xfrm>
            <a:off x="0" y="0"/>
            <a:ext cx="9144000" cy="48351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Text Box 18"/>
          <p:cNvSpPr txBox="1">
            <a:spLocks noChangeArrowheads="1"/>
          </p:cNvSpPr>
          <p:nvPr/>
        </p:nvSpPr>
        <p:spPr bwMode="gray">
          <a:xfrm>
            <a:off x="511612" y="63373"/>
            <a:ext cx="802082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发展计划</a:t>
            </a: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3" name="图片 42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7" t="-1125" r="137" b="77334"/>
          <a:stretch>
            <a:fillRect/>
          </a:stretch>
        </p:blipFill>
        <p:spPr>
          <a:xfrm>
            <a:off x="1" y="10713"/>
            <a:ext cx="611560" cy="472805"/>
          </a:xfrm>
          <a:prstGeom prst="rect">
            <a:avLst/>
          </a:prstGeom>
        </p:spPr>
      </p:pic>
    </p:spTree>
  </p:cSld>
  <p:clrMapOvr>
    <a:masterClrMapping/>
  </p:clrMapOvr>
  <p:transition spd="slow" advClick="0" advTm="10000">
    <p:pull dir="r"/>
  </p:transition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2" accel="52000" fill="hold" nodeType="clickEffect" p14:presetBounceEnd="3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8000">
                                          <p:cBhvr additive="base">
                                            <p:cTn id="7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8000">
                                          <p:cBhvr additive="base">
                                            <p:cTn id="8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2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3" accel="52000" fill="hold" nodeType="withEffect" p14:presetBounceEnd="3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8000">
                                          <p:cBhvr additive="base">
                                            <p:cTn id="15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8000">
                                          <p:cBhvr additive="base">
                                            <p:cTn id="16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8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0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2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4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6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12" accel="52000" fill="hold" nodeType="withEffect" p14:presetBounceEnd="3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8000">
                                          <p:cBhvr additive="base">
                                            <p:cTn id="29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8000">
                                          <p:cBhvr additive="base">
                                            <p:cTn id="30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32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4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5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6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7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8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0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3" accel="52000" fill="hold" nodeType="withEffect" p14:presetBounceEnd="3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8000">
                                          <p:cBhvr additive="base">
                                            <p:cTn id="43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8000">
                                          <p:cBhvr additive="base">
                                            <p:cTn id="44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5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46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8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9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0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1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52" presetID="2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54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5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7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8" presetID="2" presetClass="entr" presetSubtype="12" accel="52000" fill="hold" nodeType="withEffect" p14:presetBounceEnd="3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8000">
                                          <p:cBhvr additive="base">
                                            <p:cTn id="60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8000">
                                          <p:cBhvr additive="base">
                                            <p:cTn id="61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2" presetID="2" presetClass="entr" presetSubtype="3" accel="52000" fill="hold" nodeType="withEffect" p14:presetBounceEnd="3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8000">
                                          <p:cBhvr additive="base">
                                            <p:cTn id="64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8000">
                                          <p:cBhvr additive="base">
                                            <p:cTn id="65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6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67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9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0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1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2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73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5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6" presetID="2" presetClass="entr" presetSubtype="2" accel="52000" fill="hold" nodeType="withEffect" p14:presetBounceEnd="3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8000">
                                          <p:cBhvr additive="base">
                                            <p:cTn id="78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8000">
                                          <p:cBhvr additive="base">
                                            <p:cTn id="79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0" presetID="10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2" dur="4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3" presetID="10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5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6" presetID="10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8" dur="4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9" presetID="10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1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2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93" presetID="2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95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6" presetID="2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98" dur="75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8" grpId="0"/>
          <p:bldP spid="29" grpId="0"/>
          <p:bldP spid="30" grpId="0"/>
          <p:bldP spid="31" grpId="0"/>
          <p:bldP spid="32" grpId="0"/>
          <p:bldP spid="33" grpId="0"/>
          <p:bldP spid="34" grpId="0"/>
          <p:bldP spid="35" grpId="0"/>
          <p:bldP spid="36" grpId="0"/>
          <p:bldP spid="37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2" accel="52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2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3" accel="52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8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0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2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4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6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12" accel="52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32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4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5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6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7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8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0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3" accel="52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5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46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8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9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0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1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52" presetID="2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54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5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7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8" presetID="2" presetClass="entr" presetSubtype="12" accel="52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0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1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2" presetID="2" presetClass="entr" presetSubtype="3" accel="52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4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5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6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67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9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0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1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2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73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5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6" presetID="2" presetClass="entr" presetSubtype="2" accel="52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8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9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0" presetID="10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2" dur="4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3" presetID="10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5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6" presetID="10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8" dur="4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9" presetID="10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1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2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93" presetID="2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95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6" presetID="2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98" dur="75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8" grpId="0"/>
          <p:bldP spid="29" grpId="0"/>
          <p:bldP spid="30" grpId="0"/>
          <p:bldP spid="31" grpId="0"/>
          <p:bldP spid="32" grpId="0"/>
          <p:bldP spid="33" grpId="0"/>
          <p:bldP spid="34" grpId="0"/>
          <p:bldP spid="35" grpId="0"/>
          <p:bldP spid="36" grpId="0"/>
          <p:bldP spid="37" grpId="0"/>
        </p:bldLst>
      </p:timing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椭圆 14"/>
          <p:cNvSpPr/>
          <p:nvPr/>
        </p:nvSpPr>
        <p:spPr>
          <a:xfrm>
            <a:off x="80531" y="3780901"/>
            <a:ext cx="677676" cy="677676"/>
          </a:xfrm>
          <a:prstGeom prst="ellipse">
            <a:avLst/>
          </a:prstGeom>
          <a:solidFill>
            <a:srgbClr val="C00000"/>
          </a:solidFill>
          <a:ln>
            <a:noFill/>
          </a:ln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7" name="组合 16"/>
          <p:cNvGrpSpPr/>
          <p:nvPr/>
        </p:nvGrpSpPr>
        <p:grpSpPr>
          <a:xfrm>
            <a:off x="2628235" y="3613169"/>
            <a:ext cx="824609" cy="824609"/>
            <a:chOff x="304800" y="673100"/>
            <a:chExt cx="4000500" cy="4000500"/>
          </a:xfrm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20" name="同心圆 19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1" name="椭圆 20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圆角矩形 21"/>
          <p:cNvSpPr/>
          <p:nvPr/>
        </p:nvSpPr>
        <p:spPr>
          <a:xfrm flipV="1">
            <a:off x="0" y="2239382"/>
            <a:ext cx="9144000" cy="45719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6563" y="743582"/>
            <a:ext cx="465036" cy="1261318"/>
          </a:xfrm>
          <a:prstGeom prst="rect">
            <a:avLst/>
          </a:prstGeom>
        </p:spPr>
      </p:pic>
      <p:grpSp>
        <p:nvGrpSpPr>
          <p:cNvPr id="24" name="组合 23"/>
          <p:cNvGrpSpPr/>
          <p:nvPr/>
        </p:nvGrpSpPr>
        <p:grpSpPr>
          <a:xfrm>
            <a:off x="1259632" y="1989230"/>
            <a:ext cx="500304" cy="500304"/>
            <a:chOff x="1259632" y="1989230"/>
            <a:chExt cx="500304" cy="500304"/>
          </a:xfrm>
        </p:grpSpPr>
        <p:grpSp>
          <p:nvGrpSpPr>
            <p:cNvPr id="31" name="组合 30"/>
            <p:cNvGrpSpPr/>
            <p:nvPr/>
          </p:nvGrpSpPr>
          <p:grpSpPr>
            <a:xfrm>
              <a:off x="1259632" y="1989230"/>
              <a:ext cx="500304" cy="500304"/>
              <a:chOff x="304800" y="673100"/>
              <a:chExt cx="4000500" cy="4000500"/>
            </a:xfrm>
            <a:effectLst>
              <a:outerShdw blurRad="317500" dist="1905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34" name="同心圆 33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" name="椭圆 34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2" name="椭圆 31"/>
            <p:cNvSpPr/>
            <p:nvPr/>
          </p:nvSpPr>
          <p:spPr>
            <a:xfrm>
              <a:off x="1381907" y="2101994"/>
              <a:ext cx="274777" cy="274777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  <a:effectLst>
              <a:outerShdw blurRad="254000" dist="127000" dir="8100000" algn="tr" rotWithShape="0">
                <a:prstClr val="black">
                  <a:alpha val="6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1401008" y="2101994"/>
              <a:ext cx="253274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zh-CN" sz="16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01</a:t>
              </a:r>
              <a:endPara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2272869" y="1989230"/>
            <a:ext cx="500304" cy="500304"/>
            <a:chOff x="1259632" y="1989230"/>
            <a:chExt cx="500304" cy="500304"/>
          </a:xfrm>
        </p:grpSpPr>
        <p:grpSp>
          <p:nvGrpSpPr>
            <p:cNvPr id="37" name="组合 36"/>
            <p:cNvGrpSpPr/>
            <p:nvPr/>
          </p:nvGrpSpPr>
          <p:grpSpPr>
            <a:xfrm>
              <a:off x="1259632" y="1989230"/>
              <a:ext cx="500304" cy="500304"/>
              <a:chOff x="304800" y="673100"/>
              <a:chExt cx="4000500" cy="4000500"/>
            </a:xfrm>
            <a:effectLst>
              <a:outerShdw blurRad="317500" dist="1905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40" name="同心圆 39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1" name="椭圆 40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8" name="椭圆 37"/>
            <p:cNvSpPr/>
            <p:nvPr/>
          </p:nvSpPr>
          <p:spPr>
            <a:xfrm>
              <a:off x="1381907" y="2101994"/>
              <a:ext cx="274777" cy="274777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  <a:effectLst>
              <a:outerShdw blurRad="254000" dist="127000" dir="8100000" algn="tr" rotWithShape="0">
                <a:prstClr val="black">
                  <a:alpha val="6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1401008" y="2101994"/>
              <a:ext cx="253274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zh-CN" sz="16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02</a:t>
              </a:r>
              <a:endPara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3286106" y="1989230"/>
            <a:ext cx="500304" cy="500304"/>
            <a:chOff x="1259632" y="1989230"/>
            <a:chExt cx="500304" cy="500304"/>
          </a:xfrm>
        </p:grpSpPr>
        <p:grpSp>
          <p:nvGrpSpPr>
            <p:cNvPr id="43" name="组合 42"/>
            <p:cNvGrpSpPr/>
            <p:nvPr/>
          </p:nvGrpSpPr>
          <p:grpSpPr>
            <a:xfrm>
              <a:off x="1259632" y="1989230"/>
              <a:ext cx="500304" cy="500304"/>
              <a:chOff x="304800" y="673100"/>
              <a:chExt cx="4000500" cy="4000500"/>
            </a:xfrm>
            <a:effectLst>
              <a:outerShdw blurRad="317500" dist="1905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46" name="同心圆 45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" name="椭圆 46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44" name="椭圆 43"/>
            <p:cNvSpPr/>
            <p:nvPr/>
          </p:nvSpPr>
          <p:spPr>
            <a:xfrm>
              <a:off x="1381907" y="2101994"/>
              <a:ext cx="274777" cy="274777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  <a:effectLst>
              <a:outerShdw blurRad="254000" dist="127000" dir="8100000" algn="tr" rotWithShape="0">
                <a:prstClr val="black">
                  <a:alpha val="6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5" name="文本框 44"/>
            <p:cNvSpPr txBox="1"/>
            <p:nvPr/>
          </p:nvSpPr>
          <p:spPr>
            <a:xfrm>
              <a:off x="1401008" y="2101994"/>
              <a:ext cx="253274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zh-CN" sz="16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03</a:t>
              </a:r>
              <a:endPara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4299343" y="1989230"/>
            <a:ext cx="500304" cy="500304"/>
            <a:chOff x="1259632" y="1989230"/>
            <a:chExt cx="500304" cy="500304"/>
          </a:xfrm>
        </p:grpSpPr>
        <p:grpSp>
          <p:nvGrpSpPr>
            <p:cNvPr id="49" name="组合 48"/>
            <p:cNvGrpSpPr/>
            <p:nvPr/>
          </p:nvGrpSpPr>
          <p:grpSpPr>
            <a:xfrm>
              <a:off x="1259632" y="1989230"/>
              <a:ext cx="500304" cy="500304"/>
              <a:chOff x="304800" y="673100"/>
              <a:chExt cx="4000500" cy="4000500"/>
            </a:xfrm>
            <a:effectLst>
              <a:outerShdw blurRad="317500" dist="1905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52" name="同心圆 51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" name="椭圆 52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50" name="椭圆 49"/>
            <p:cNvSpPr/>
            <p:nvPr/>
          </p:nvSpPr>
          <p:spPr>
            <a:xfrm>
              <a:off x="1381907" y="2101994"/>
              <a:ext cx="274777" cy="274777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  <a:effectLst>
              <a:outerShdw blurRad="254000" dist="127000" dir="8100000" algn="tr" rotWithShape="0">
                <a:prstClr val="black">
                  <a:alpha val="6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1" name="文本框 50"/>
            <p:cNvSpPr txBox="1"/>
            <p:nvPr/>
          </p:nvSpPr>
          <p:spPr>
            <a:xfrm>
              <a:off x="1401008" y="2101994"/>
              <a:ext cx="253274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zh-CN" sz="16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04</a:t>
              </a:r>
              <a:endPara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4" name="组合 53"/>
          <p:cNvGrpSpPr/>
          <p:nvPr/>
        </p:nvGrpSpPr>
        <p:grpSpPr>
          <a:xfrm>
            <a:off x="5312580" y="1989230"/>
            <a:ext cx="500304" cy="500304"/>
            <a:chOff x="1259632" y="1989230"/>
            <a:chExt cx="500304" cy="500304"/>
          </a:xfrm>
        </p:grpSpPr>
        <p:grpSp>
          <p:nvGrpSpPr>
            <p:cNvPr id="55" name="组合 54"/>
            <p:cNvGrpSpPr/>
            <p:nvPr/>
          </p:nvGrpSpPr>
          <p:grpSpPr>
            <a:xfrm>
              <a:off x="1259632" y="1989230"/>
              <a:ext cx="500304" cy="500304"/>
              <a:chOff x="304800" y="673100"/>
              <a:chExt cx="4000500" cy="4000500"/>
            </a:xfrm>
            <a:effectLst>
              <a:outerShdw blurRad="317500" dist="1905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58" name="同心圆 57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" name="椭圆 58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56" name="椭圆 55"/>
            <p:cNvSpPr/>
            <p:nvPr/>
          </p:nvSpPr>
          <p:spPr>
            <a:xfrm>
              <a:off x="1381907" y="2101994"/>
              <a:ext cx="274777" cy="274777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  <a:effectLst>
              <a:outerShdw blurRad="254000" dist="127000" dir="8100000" algn="tr" rotWithShape="0">
                <a:prstClr val="black">
                  <a:alpha val="6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7" name="文本框 56"/>
            <p:cNvSpPr txBox="1"/>
            <p:nvPr/>
          </p:nvSpPr>
          <p:spPr>
            <a:xfrm>
              <a:off x="1401008" y="2101994"/>
              <a:ext cx="253274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zh-CN" sz="16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05</a:t>
              </a:r>
              <a:endPara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0" name="组合 59"/>
          <p:cNvGrpSpPr/>
          <p:nvPr/>
        </p:nvGrpSpPr>
        <p:grpSpPr>
          <a:xfrm>
            <a:off x="6325817" y="1989230"/>
            <a:ext cx="500304" cy="500304"/>
            <a:chOff x="1259632" y="1989230"/>
            <a:chExt cx="500304" cy="500304"/>
          </a:xfrm>
        </p:grpSpPr>
        <p:grpSp>
          <p:nvGrpSpPr>
            <p:cNvPr id="61" name="组合 60"/>
            <p:cNvGrpSpPr/>
            <p:nvPr/>
          </p:nvGrpSpPr>
          <p:grpSpPr>
            <a:xfrm>
              <a:off x="1259632" y="1989230"/>
              <a:ext cx="500304" cy="500304"/>
              <a:chOff x="304800" y="673100"/>
              <a:chExt cx="4000500" cy="4000500"/>
            </a:xfrm>
            <a:effectLst>
              <a:outerShdw blurRad="317500" dist="1905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64" name="同心圆 63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" name="椭圆 64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62" name="椭圆 61"/>
            <p:cNvSpPr/>
            <p:nvPr/>
          </p:nvSpPr>
          <p:spPr>
            <a:xfrm>
              <a:off x="1381907" y="2101994"/>
              <a:ext cx="274777" cy="274777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  <a:effectLst>
              <a:outerShdw blurRad="254000" dist="127000" dir="8100000" algn="tr" rotWithShape="0">
                <a:prstClr val="black">
                  <a:alpha val="6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3" name="文本框 62"/>
            <p:cNvSpPr txBox="1"/>
            <p:nvPr/>
          </p:nvSpPr>
          <p:spPr>
            <a:xfrm>
              <a:off x="1401008" y="2101994"/>
              <a:ext cx="253274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zh-CN" sz="16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06</a:t>
              </a:r>
              <a:endPara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6" name="组合 65"/>
          <p:cNvGrpSpPr/>
          <p:nvPr/>
        </p:nvGrpSpPr>
        <p:grpSpPr>
          <a:xfrm>
            <a:off x="7339053" y="1989230"/>
            <a:ext cx="500304" cy="500304"/>
            <a:chOff x="1259632" y="1989230"/>
            <a:chExt cx="500304" cy="500304"/>
          </a:xfrm>
        </p:grpSpPr>
        <p:grpSp>
          <p:nvGrpSpPr>
            <p:cNvPr id="67" name="组合 66"/>
            <p:cNvGrpSpPr/>
            <p:nvPr/>
          </p:nvGrpSpPr>
          <p:grpSpPr>
            <a:xfrm>
              <a:off x="1259632" y="1989230"/>
              <a:ext cx="500304" cy="500304"/>
              <a:chOff x="304800" y="673100"/>
              <a:chExt cx="4000500" cy="4000500"/>
            </a:xfrm>
            <a:effectLst>
              <a:outerShdw blurRad="317500" dist="1905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70" name="同心圆 69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1" name="椭圆 70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68" name="椭圆 67"/>
            <p:cNvSpPr/>
            <p:nvPr/>
          </p:nvSpPr>
          <p:spPr>
            <a:xfrm>
              <a:off x="1381907" y="2101994"/>
              <a:ext cx="274777" cy="274777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  <a:effectLst>
              <a:outerShdw blurRad="254000" dist="127000" dir="8100000" algn="tr" rotWithShape="0">
                <a:prstClr val="black">
                  <a:alpha val="6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9" name="文本框 68"/>
            <p:cNvSpPr txBox="1"/>
            <p:nvPr/>
          </p:nvSpPr>
          <p:spPr>
            <a:xfrm>
              <a:off x="1401008" y="2101994"/>
              <a:ext cx="253274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zh-CN" sz="16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07</a:t>
              </a:r>
              <a:endPara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72" name="TextBox 24"/>
          <p:cNvSpPr txBox="1"/>
          <p:nvPr/>
        </p:nvSpPr>
        <p:spPr>
          <a:xfrm>
            <a:off x="1081469" y="2570754"/>
            <a:ext cx="856627" cy="284683"/>
          </a:xfrm>
          <a:prstGeom prst="rect">
            <a:avLst/>
          </a:prstGeom>
          <a:noFill/>
        </p:spPr>
        <p:txBody>
          <a:bodyPr wrap="none" lIns="68571" tIns="34285" rIns="68571" bIns="34285" rtlCol="0">
            <a:spAutoFit/>
          </a:bodyPr>
          <a:lstStyle/>
          <a:p>
            <a:r>
              <a:rPr lang="zh-CN" altLang="en-US" sz="1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企业概况</a:t>
            </a:r>
            <a:endParaRPr lang="zh-CN" altLang="en-US" sz="1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3" name="TextBox 24"/>
          <p:cNvSpPr txBox="1"/>
          <p:nvPr/>
        </p:nvSpPr>
        <p:spPr>
          <a:xfrm>
            <a:off x="2094706" y="2570754"/>
            <a:ext cx="856627" cy="284683"/>
          </a:xfrm>
          <a:prstGeom prst="rect">
            <a:avLst/>
          </a:prstGeom>
          <a:noFill/>
        </p:spPr>
        <p:txBody>
          <a:bodyPr wrap="none" lIns="68571" tIns="34285" rIns="68571" bIns="34285" rtlCol="0">
            <a:spAutoFit/>
          </a:bodyPr>
          <a:lstStyle/>
          <a:p>
            <a:r>
              <a:rPr lang="zh-CN" altLang="en-US" sz="1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经营模式</a:t>
            </a:r>
            <a:endParaRPr lang="zh-CN" altLang="en-US" sz="1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4" name="TextBox 24"/>
          <p:cNvSpPr txBox="1"/>
          <p:nvPr/>
        </p:nvSpPr>
        <p:spPr>
          <a:xfrm>
            <a:off x="3107943" y="2570754"/>
            <a:ext cx="856627" cy="284683"/>
          </a:xfrm>
          <a:prstGeom prst="rect">
            <a:avLst/>
          </a:prstGeom>
          <a:noFill/>
        </p:spPr>
        <p:txBody>
          <a:bodyPr wrap="none" lIns="68571" tIns="34285" rIns="68571" bIns="34285" rtlCol="0">
            <a:spAutoFit/>
          </a:bodyPr>
          <a:lstStyle/>
          <a:p>
            <a:r>
              <a:rPr lang="zh-CN" altLang="en-US" sz="1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股权结构</a:t>
            </a:r>
            <a:endParaRPr lang="zh-CN" altLang="en-US" sz="1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6" name="TextBox 24"/>
          <p:cNvSpPr txBox="1"/>
          <p:nvPr/>
        </p:nvSpPr>
        <p:spPr>
          <a:xfrm>
            <a:off x="4102845" y="2570754"/>
            <a:ext cx="856627" cy="284683"/>
          </a:xfrm>
          <a:prstGeom prst="rect">
            <a:avLst/>
          </a:prstGeom>
          <a:noFill/>
        </p:spPr>
        <p:txBody>
          <a:bodyPr wrap="none" lIns="68571" tIns="34285" rIns="68571" bIns="34285" rtlCol="0">
            <a:spAutoFit/>
          </a:bodyPr>
          <a:lstStyle/>
          <a:p>
            <a:r>
              <a:rPr lang="zh-CN" altLang="en-US" sz="1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财务概况</a:t>
            </a:r>
            <a:endParaRPr lang="zh-CN" altLang="en-US" sz="1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7" name="TextBox 24"/>
          <p:cNvSpPr txBox="1"/>
          <p:nvPr/>
        </p:nvSpPr>
        <p:spPr>
          <a:xfrm>
            <a:off x="5097747" y="2570754"/>
            <a:ext cx="1036163" cy="284683"/>
          </a:xfrm>
          <a:prstGeom prst="rect">
            <a:avLst/>
          </a:prstGeom>
          <a:noFill/>
        </p:spPr>
        <p:txBody>
          <a:bodyPr wrap="none" lIns="68571" tIns="34285" rIns="68571" bIns="34285" rtlCol="0">
            <a:spAutoFit/>
          </a:bodyPr>
          <a:lstStyle/>
          <a:p>
            <a:r>
              <a:rPr lang="zh-CN" altLang="en-US" sz="1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产品和市场</a:t>
            </a:r>
            <a:endParaRPr lang="zh-CN" altLang="en-US" sz="1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8" name="TextBox 24"/>
          <p:cNvSpPr txBox="1"/>
          <p:nvPr/>
        </p:nvSpPr>
        <p:spPr>
          <a:xfrm>
            <a:off x="6147654" y="2570754"/>
            <a:ext cx="856627" cy="284683"/>
          </a:xfrm>
          <a:prstGeom prst="rect">
            <a:avLst/>
          </a:prstGeom>
          <a:noFill/>
        </p:spPr>
        <p:txBody>
          <a:bodyPr wrap="none" lIns="68571" tIns="34285" rIns="68571" bIns="34285" rtlCol="0">
            <a:spAutoFit/>
          </a:bodyPr>
          <a:lstStyle/>
          <a:p>
            <a:r>
              <a:rPr lang="zh-CN" altLang="en-US" sz="1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发展规划</a:t>
            </a:r>
            <a:endParaRPr lang="zh-CN" altLang="en-US" sz="1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9" name="TextBox 24"/>
          <p:cNvSpPr txBox="1"/>
          <p:nvPr/>
        </p:nvSpPr>
        <p:spPr>
          <a:xfrm>
            <a:off x="7020272" y="2570754"/>
            <a:ext cx="1215699" cy="284683"/>
          </a:xfrm>
          <a:prstGeom prst="rect">
            <a:avLst/>
          </a:prstGeom>
          <a:noFill/>
        </p:spPr>
        <p:txBody>
          <a:bodyPr wrap="none" lIns="68571" tIns="34285" rIns="68571" bIns="34285" rtlCol="0">
            <a:spAutoFit/>
          </a:bodyPr>
          <a:lstStyle/>
          <a:p>
            <a:r>
              <a:rPr lang="zh-CN" altLang="en-US" sz="1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融资上市规划</a:t>
            </a:r>
            <a:endParaRPr lang="zh-CN" altLang="en-US" sz="1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80" name="组合 79"/>
          <p:cNvGrpSpPr/>
          <p:nvPr/>
        </p:nvGrpSpPr>
        <p:grpSpPr>
          <a:xfrm>
            <a:off x="8170557" y="86705"/>
            <a:ext cx="824609" cy="824609"/>
            <a:chOff x="304800" y="673100"/>
            <a:chExt cx="4000500" cy="4000500"/>
          </a:xfrm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81" name="同心圆 80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2" name="椭圆 81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3" name="椭圆 82"/>
          <p:cNvSpPr/>
          <p:nvPr/>
        </p:nvSpPr>
        <p:spPr>
          <a:xfrm>
            <a:off x="4572445" y="435088"/>
            <a:ext cx="387027" cy="387027"/>
          </a:xfrm>
          <a:prstGeom prst="ellipse">
            <a:avLst/>
          </a:prstGeom>
          <a:solidFill>
            <a:srgbClr val="C00000"/>
          </a:solidFill>
          <a:ln>
            <a:noFill/>
          </a:ln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椭圆 83"/>
          <p:cNvSpPr/>
          <p:nvPr/>
        </p:nvSpPr>
        <p:spPr>
          <a:xfrm>
            <a:off x="6237129" y="4626522"/>
            <a:ext cx="351095" cy="351095"/>
          </a:xfrm>
          <a:prstGeom prst="ellipse">
            <a:avLst/>
          </a:prstGeom>
          <a:solidFill>
            <a:srgbClr val="C00000"/>
          </a:solidFill>
          <a:ln>
            <a:noFill/>
          </a:ln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5" name="组合 84"/>
          <p:cNvGrpSpPr/>
          <p:nvPr/>
        </p:nvGrpSpPr>
        <p:grpSpPr>
          <a:xfrm>
            <a:off x="129431" y="98485"/>
            <a:ext cx="1527080" cy="266016"/>
            <a:chOff x="129431" y="98485"/>
            <a:chExt cx="1527080" cy="266016"/>
          </a:xfrm>
        </p:grpSpPr>
        <p:sp>
          <p:nvSpPr>
            <p:cNvPr id="86" name="TextBox 24"/>
            <p:cNvSpPr txBox="1"/>
            <p:nvPr/>
          </p:nvSpPr>
          <p:spPr>
            <a:xfrm>
              <a:off x="451519" y="110595"/>
              <a:ext cx="1204992" cy="253906"/>
            </a:xfrm>
            <a:prstGeom prst="rect">
              <a:avLst/>
            </a:prstGeom>
            <a:noFill/>
          </p:spPr>
          <p:txBody>
            <a:bodyPr wrap="none" lIns="68571" tIns="34285" rIns="68571" bIns="34285" rtlCol="0">
              <a:spAutoFit/>
            </a:bodyPr>
            <a:lstStyle/>
            <a:p>
              <a:r>
                <a:rPr lang="en-US" altLang="zh-CN" sz="1200" b="1" dirty="0" smtClean="0">
                  <a:solidFill>
                    <a:schemeClr val="bg2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LOGO</a:t>
              </a:r>
              <a:r>
                <a:rPr lang="zh-CN" altLang="en-US" sz="1200" b="1" dirty="0" smtClean="0">
                  <a:solidFill>
                    <a:schemeClr val="bg2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企业名称</a:t>
              </a:r>
              <a:endParaRPr lang="zh-CN" altLang="en-US" sz="1200" b="1" dirty="0">
                <a:solidFill>
                  <a:schemeClr val="bg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87" name="组合 86"/>
            <p:cNvGrpSpPr/>
            <p:nvPr/>
          </p:nvGrpSpPr>
          <p:grpSpPr>
            <a:xfrm>
              <a:off x="129431" y="98485"/>
              <a:ext cx="324354" cy="235357"/>
              <a:chOff x="41046" y="32137"/>
              <a:chExt cx="651590" cy="472805"/>
            </a:xfrm>
          </p:grpSpPr>
          <p:sp>
            <p:nvSpPr>
              <p:cNvPr id="88" name="椭圆 87"/>
              <p:cNvSpPr/>
              <p:nvPr/>
            </p:nvSpPr>
            <p:spPr>
              <a:xfrm>
                <a:off x="41046" y="32137"/>
                <a:ext cx="651590" cy="472805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4">
                      <a:lumMod val="60000"/>
                      <a:lumOff val="40000"/>
                      <a:shade val="30000"/>
                      <a:satMod val="115000"/>
                    </a:schemeClr>
                  </a:gs>
                  <a:gs pos="50000">
                    <a:schemeClr val="accent4">
                      <a:lumMod val="60000"/>
                      <a:lumOff val="40000"/>
                      <a:shade val="67500"/>
                      <a:satMod val="115000"/>
                    </a:schemeClr>
                  </a:gs>
                  <a:gs pos="100000">
                    <a:schemeClr val="accent4">
                      <a:lumMod val="60000"/>
                      <a:lumOff val="40000"/>
                      <a:shade val="100000"/>
                      <a:satMod val="115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89" name="图片 88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137" t="-1125" r="137" b="77334"/>
              <a:stretch>
                <a:fillRect/>
              </a:stretch>
            </p:blipFill>
            <p:spPr>
              <a:xfrm>
                <a:off x="96374" y="61372"/>
                <a:ext cx="536380" cy="414682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0">
        <p:blinds dir="vert"/>
      </p:transition>
    </mc:Choice>
    <mc:Fallback>
      <p:transition spd="slow" advClick="0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4.69136E-6 L 0.10868 4.69136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3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0" y="0"/>
            <a:ext cx="9144000" cy="48351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Text Box 18"/>
          <p:cNvSpPr txBox="1">
            <a:spLocks noChangeArrowheads="1"/>
          </p:cNvSpPr>
          <p:nvPr/>
        </p:nvSpPr>
        <p:spPr bwMode="gray">
          <a:xfrm>
            <a:off x="511612" y="63373"/>
            <a:ext cx="802082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融资及上市计划</a:t>
            </a: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7" t="-1125" r="137" b="77334"/>
          <a:stretch>
            <a:fillRect/>
          </a:stretch>
        </p:blipFill>
        <p:spPr>
          <a:xfrm>
            <a:off x="1" y="10713"/>
            <a:ext cx="611560" cy="472805"/>
          </a:xfrm>
          <a:prstGeom prst="rect">
            <a:avLst/>
          </a:prstGeom>
        </p:spPr>
      </p:pic>
      <p:sp>
        <p:nvSpPr>
          <p:cNvPr id="21" name="椭圆 54"/>
          <p:cNvSpPr/>
          <p:nvPr/>
        </p:nvSpPr>
        <p:spPr>
          <a:xfrm>
            <a:off x="2909809" y="1660362"/>
            <a:ext cx="3477652" cy="1802173"/>
          </a:xfrm>
          <a:custGeom>
            <a:avLst/>
            <a:gdLst>
              <a:gd name="connsiteX0" fmla="*/ 0 w 3439659"/>
              <a:gd name="connsiteY0" fmla="*/ 1719830 h 3439659"/>
              <a:gd name="connsiteX1" fmla="*/ 1719830 w 3439659"/>
              <a:gd name="connsiteY1" fmla="*/ 0 h 3439659"/>
              <a:gd name="connsiteX2" fmla="*/ 3439660 w 3439659"/>
              <a:gd name="connsiteY2" fmla="*/ 1719830 h 3439659"/>
              <a:gd name="connsiteX3" fmla="*/ 1719830 w 3439659"/>
              <a:gd name="connsiteY3" fmla="*/ 3439660 h 3439659"/>
              <a:gd name="connsiteX4" fmla="*/ 0 w 3439659"/>
              <a:gd name="connsiteY4" fmla="*/ 1719830 h 3439659"/>
              <a:gd name="connsiteX0-1" fmla="*/ 0 w 3487467"/>
              <a:gd name="connsiteY0-2" fmla="*/ 0 h 1719830"/>
              <a:gd name="connsiteX1-3" fmla="*/ 3439660 w 3487467"/>
              <a:gd name="connsiteY1-4" fmla="*/ 0 h 1719830"/>
              <a:gd name="connsiteX2-5" fmla="*/ 1719830 w 3487467"/>
              <a:gd name="connsiteY2-6" fmla="*/ 1719830 h 1719830"/>
              <a:gd name="connsiteX3-7" fmla="*/ 0 w 3487467"/>
              <a:gd name="connsiteY3-8" fmla="*/ 0 h 1719830"/>
              <a:gd name="connsiteX0-9" fmla="*/ 6132 w 3493599"/>
              <a:gd name="connsiteY0-10" fmla="*/ 130018 h 1849848"/>
              <a:gd name="connsiteX1-11" fmla="*/ 3445792 w 3493599"/>
              <a:gd name="connsiteY1-12" fmla="*/ 130018 h 1849848"/>
              <a:gd name="connsiteX2-13" fmla="*/ 1725962 w 3493599"/>
              <a:gd name="connsiteY2-14" fmla="*/ 1849848 h 1849848"/>
              <a:gd name="connsiteX3-15" fmla="*/ 6132 w 3493599"/>
              <a:gd name="connsiteY3-16" fmla="*/ 130018 h 1849848"/>
              <a:gd name="connsiteX0-17" fmla="*/ 6132 w 3493599"/>
              <a:gd name="connsiteY0-18" fmla="*/ 35412 h 1755242"/>
              <a:gd name="connsiteX1-19" fmla="*/ 3445792 w 3493599"/>
              <a:gd name="connsiteY1-20" fmla="*/ 35412 h 1755242"/>
              <a:gd name="connsiteX2-21" fmla="*/ 1725962 w 3493599"/>
              <a:gd name="connsiteY2-22" fmla="*/ 1755242 h 1755242"/>
              <a:gd name="connsiteX3-23" fmla="*/ 6132 w 3493599"/>
              <a:gd name="connsiteY3-24" fmla="*/ 35412 h 1755242"/>
              <a:gd name="connsiteX0-25" fmla="*/ 4377 w 3488420"/>
              <a:gd name="connsiteY0-26" fmla="*/ 11795 h 1772900"/>
              <a:gd name="connsiteX1-27" fmla="*/ 3450912 w 3488420"/>
              <a:gd name="connsiteY1-28" fmla="*/ 53046 h 1772900"/>
              <a:gd name="connsiteX2-29" fmla="*/ 1731082 w 3488420"/>
              <a:gd name="connsiteY2-30" fmla="*/ 1772876 h 1772900"/>
              <a:gd name="connsiteX3-31" fmla="*/ 4377 w 3488420"/>
              <a:gd name="connsiteY3-32" fmla="*/ 11795 h 1772900"/>
              <a:gd name="connsiteX0-33" fmla="*/ 39013 w 3522446"/>
              <a:gd name="connsiteY0-34" fmla="*/ 134148 h 1909003"/>
              <a:gd name="connsiteX1-35" fmla="*/ 3485548 w 3522446"/>
              <a:gd name="connsiteY1-36" fmla="*/ 175399 h 1909003"/>
              <a:gd name="connsiteX2-37" fmla="*/ 1738217 w 3522446"/>
              <a:gd name="connsiteY2-38" fmla="*/ 1908979 h 1909003"/>
              <a:gd name="connsiteX3-39" fmla="*/ 39013 w 3522446"/>
              <a:gd name="connsiteY3-40" fmla="*/ 134148 h 1909003"/>
              <a:gd name="connsiteX0-41" fmla="*/ 55067 w 3553265"/>
              <a:gd name="connsiteY0-42" fmla="*/ 134148 h 1909002"/>
              <a:gd name="connsiteX1-43" fmla="*/ 3501602 w 3553265"/>
              <a:gd name="connsiteY1-44" fmla="*/ 175399 h 1909002"/>
              <a:gd name="connsiteX2-45" fmla="*/ 1754271 w 3553265"/>
              <a:gd name="connsiteY2-46" fmla="*/ 1908979 h 1909002"/>
              <a:gd name="connsiteX3-47" fmla="*/ 55067 w 3553265"/>
              <a:gd name="connsiteY3-48" fmla="*/ 134148 h 1909002"/>
              <a:gd name="connsiteX0-49" fmla="*/ 39426 w 3502160"/>
              <a:gd name="connsiteY0-50" fmla="*/ 134148 h 1909003"/>
              <a:gd name="connsiteX1-51" fmla="*/ 3465335 w 3502160"/>
              <a:gd name="connsiteY1-52" fmla="*/ 175399 h 1909003"/>
              <a:gd name="connsiteX2-53" fmla="*/ 1718004 w 3502160"/>
              <a:gd name="connsiteY2-54" fmla="*/ 1908979 h 1909003"/>
              <a:gd name="connsiteX3-55" fmla="*/ 39426 w 3502160"/>
              <a:gd name="connsiteY3-56" fmla="*/ 134148 h 1909003"/>
              <a:gd name="connsiteX0-57" fmla="*/ 8999 w 3471733"/>
              <a:gd name="connsiteY0-58" fmla="*/ 21578 h 1796433"/>
              <a:gd name="connsiteX1-59" fmla="*/ 3434908 w 3471733"/>
              <a:gd name="connsiteY1-60" fmla="*/ 62829 h 1796433"/>
              <a:gd name="connsiteX2-61" fmla="*/ 1687577 w 3471733"/>
              <a:gd name="connsiteY2-62" fmla="*/ 1796409 h 1796433"/>
              <a:gd name="connsiteX3-63" fmla="*/ 8999 w 3471733"/>
              <a:gd name="connsiteY3-64" fmla="*/ 21578 h 1796433"/>
              <a:gd name="connsiteX0-65" fmla="*/ 39425 w 3502159"/>
              <a:gd name="connsiteY0-66" fmla="*/ 135675 h 1931154"/>
              <a:gd name="connsiteX1-67" fmla="*/ 3465334 w 3502159"/>
              <a:gd name="connsiteY1-68" fmla="*/ 176926 h 1931154"/>
              <a:gd name="connsiteX2-69" fmla="*/ 1718003 w 3502159"/>
              <a:gd name="connsiteY2-70" fmla="*/ 1931131 h 1931154"/>
              <a:gd name="connsiteX3-71" fmla="*/ 39425 w 3502159"/>
              <a:gd name="connsiteY3-72" fmla="*/ 135675 h 1931154"/>
              <a:gd name="connsiteX0-73" fmla="*/ 7276 w 3470010"/>
              <a:gd name="connsiteY0-74" fmla="*/ 26065 h 1821544"/>
              <a:gd name="connsiteX1-75" fmla="*/ 3433185 w 3470010"/>
              <a:gd name="connsiteY1-76" fmla="*/ 67316 h 1821544"/>
              <a:gd name="connsiteX2-77" fmla="*/ 1685854 w 3470010"/>
              <a:gd name="connsiteY2-78" fmla="*/ 1821521 h 1821544"/>
              <a:gd name="connsiteX3-79" fmla="*/ 7276 w 3470010"/>
              <a:gd name="connsiteY3-80" fmla="*/ 26065 h 1821544"/>
              <a:gd name="connsiteX0-81" fmla="*/ 12669 w 3492943"/>
              <a:gd name="connsiteY0-82" fmla="*/ 26065 h 1822469"/>
              <a:gd name="connsiteX1-83" fmla="*/ 3438578 w 3492943"/>
              <a:gd name="connsiteY1-84" fmla="*/ 67316 h 1822469"/>
              <a:gd name="connsiteX2-85" fmla="*/ 1691247 w 3492943"/>
              <a:gd name="connsiteY2-86" fmla="*/ 1821521 h 1822469"/>
              <a:gd name="connsiteX3-87" fmla="*/ 12669 w 3492943"/>
              <a:gd name="connsiteY3-88" fmla="*/ 26065 h 1822469"/>
              <a:gd name="connsiteX0-89" fmla="*/ 48756 w 3529030"/>
              <a:gd name="connsiteY0-90" fmla="*/ 3139 h 1799516"/>
              <a:gd name="connsiteX1-91" fmla="*/ 3474665 w 3529030"/>
              <a:gd name="connsiteY1-92" fmla="*/ 44390 h 1799516"/>
              <a:gd name="connsiteX2-93" fmla="*/ 1727334 w 3529030"/>
              <a:gd name="connsiteY2-94" fmla="*/ 1798595 h 1799516"/>
              <a:gd name="connsiteX3-95" fmla="*/ 48756 w 3529030"/>
              <a:gd name="connsiteY3-96" fmla="*/ 3139 h 1799516"/>
              <a:gd name="connsiteX0-97" fmla="*/ 48756 w 3529030"/>
              <a:gd name="connsiteY0-98" fmla="*/ 5796 h 1802173"/>
              <a:gd name="connsiteX1-99" fmla="*/ 3474665 w 3529030"/>
              <a:gd name="connsiteY1-100" fmla="*/ 47047 h 1802173"/>
              <a:gd name="connsiteX2-101" fmla="*/ 1727334 w 3529030"/>
              <a:gd name="connsiteY2-102" fmla="*/ 1801252 h 1802173"/>
              <a:gd name="connsiteX3-103" fmla="*/ 48756 w 3529030"/>
              <a:gd name="connsiteY3-104" fmla="*/ 5796 h 1802173"/>
              <a:gd name="connsiteX0-105" fmla="*/ 48756 w 3477652"/>
              <a:gd name="connsiteY0-106" fmla="*/ 5796 h 1802173"/>
              <a:gd name="connsiteX1-107" fmla="*/ 3474665 w 3477652"/>
              <a:gd name="connsiteY1-108" fmla="*/ 47047 h 1802173"/>
              <a:gd name="connsiteX2-109" fmla="*/ 1727334 w 3477652"/>
              <a:gd name="connsiteY2-110" fmla="*/ 1801252 h 1802173"/>
              <a:gd name="connsiteX3-111" fmla="*/ 48756 w 3477652"/>
              <a:gd name="connsiteY3-112" fmla="*/ 5796 h 180217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3477652" h="1802173">
                <a:moveTo>
                  <a:pt x="48756" y="5796"/>
                </a:moveTo>
                <a:cubicBezTo>
                  <a:pt x="305602" y="15937"/>
                  <a:pt x="3181151" y="-33335"/>
                  <a:pt x="3474665" y="47047"/>
                </a:cubicBezTo>
                <a:cubicBezTo>
                  <a:pt x="3527547" y="271809"/>
                  <a:pt x="2875835" y="1753126"/>
                  <a:pt x="1727334" y="1801252"/>
                </a:cubicBezTo>
                <a:cubicBezTo>
                  <a:pt x="578833" y="1849378"/>
                  <a:pt x="-208090" y="-4345"/>
                  <a:pt x="48756" y="5796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+mj-ea"/>
              <a:ea typeface="+mj-ea"/>
            </a:endParaRPr>
          </a:p>
        </p:txBody>
      </p:sp>
      <p:sp>
        <p:nvSpPr>
          <p:cNvPr id="22" name="TextBox 1"/>
          <p:cNvSpPr txBox="1"/>
          <p:nvPr/>
        </p:nvSpPr>
        <p:spPr>
          <a:xfrm>
            <a:off x="1575068" y="1480094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400" b="1" dirty="0" smtClean="0">
                <a:solidFill>
                  <a:prstClr val="black"/>
                </a:solidFill>
                <a:latin typeface="+mj-ea"/>
                <a:ea typeface="+mj-ea"/>
              </a:rPr>
              <a:t>技术研发</a:t>
            </a:r>
            <a:endParaRPr lang="zh-CN" altLang="en-US" sz="1400" b="1" dirty="0">
              <a:solidFill>
                <a:prstClr val="black"/>
              </a:solidFill>
              <a:latin typeface="+mj-ea"/>
              <a:ea typeface="+mj-ea"/>
            </a:endParaRPr>
          </a:p>
        </p:txBody>
      </p:sp>
      <p:cxnSp>
        <p:nvCxnSpPr>
          <p:cNvPr id="23" name="直接连接符 22"/>
          <p:cNvCxnSpPr/>
          <p:nvPr/>
        </p:nvCxnSpPr>
        <p:spPr>
          <a:xfrm flipV="1">
            <a:off x="3127564" y="1656381"/>
            <a:ext cx="1499148" cy="105434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 flipV="1">
            <a:off x="4000400" y="1656382"/>
            <a:ext cx="626312" cy="177946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 flipH="1" flipV="1">
            <a:off x="4626713" y="1656382"/>
            <a:ext cx="670571" cy="171715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 flipH="1" flipV="1">
            <a:off x="4626712" y="1656381"/>
            <a:ext cx="1465240" cy="105434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椭圆 26"/>
          <p:cNvSpPr/>
          <p:nvPr/>
        </p:nvSpPr>
        <p:spPr>
          <a:xfrm>
            <a:off x="2928169" y="2312907"/>
            <a:ext cx="660132" cy="660132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 dirty="0" smtClean="0">
                <a:solidFill>
                  <a:prstClr val="white"/>
                </a:solidFill>
                <a:latin typeface="+mj-ea"/>
              </a:rPr>
              <a:t>10</a:t>
            </a:r>
            <a:r>
              <a:rPr lang="en-US" altLang="zh-CN" sz="1050" dirty="0">
                <a:solidFill>
                  <a:prstClr val="white"/>
                </a:solidFill>
                <a:latin typeface="+mj-ea"/>
              </a:rPr>
              <a:t>%</a:t>
            </a:r>
            <a:endParaRPr lang="zh-CN" altLang="en-US" sz="1050" dirty="0">
              <a:solidFill>
                <a:prstClr val="white"/>
              </a:solidFill>
              <a:latin typeface="+mj-ea"/>
            </a:endParaRPr>
          </a:p>
          <a:p>
            <a:pPr algn="ctr"/>
            <a:endParaRPr lang="zh-CN" altLang="en-US" sz="1050" dirty="0">
              <a:solidFill>
                <a:prstClr val="white"/>
              </a:solidFill>
              <a:latin typeface="+mj-ea"/>
              <a:ea typeface="+mj-ea"/>
            </a:endParaRPr>
          </a:p>
        </p:txBody>
      </p:sp>
      <p:sp>
        <p:nvSpPr>
          <p:cNvPr id="28" name="椭圆 27"/>
          <p:cNvSpPr/>
          <p:nvPr/>
        </p:nvSpPr>
        <p:spPr>
          <a:xfrm>
            <a:off x="3709658" y="3043467"/>
            <a:ext cx="660132" cy="660132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 dirty="0" smtClean="0">
                <a:solidFill>
                  <a:prstClr val="white"/>
                </a:solidFill>
                <a:latin typeface="+mj-ea"/>
              </a:rPr>
              <a:t>10</a:t>
            </a:r>
            <a:r>
              <a:rPr lang="en-US" altLang="zh-CN" sz="1050" dirty="0">
                <a:solidFill>
                  <a:prstClr val="white"/>
                </a:solidFill>
                <a:latin typeface="+mj-ea"/>
              </a:rPr>
              <a:t>%</a:t>
            </a:r>
            <a:endParaRPr lang="zh-CN" altLang="en-US" sz="1050" dirty="0">
              <a:solidFill>
                <a:prstClr val="white"/>
              </a:solidFill>
              <a:latin typeface="+mj-ea"/>
            </a:endParaRPr>
          </a:p>
          <a:p>
            <a:pPr algn="ctr"/>
            <a:endParaRPr lang="zh-CN" altLang="en-US" sz="1050" dirty="0">
              <a:solidFill>
                <a:prstClr val="white"/>
              </a:solidFill>
              <a:latin typeface="+mj-ea"/>
              <a:ea typeface="+mj-ea"/>
            </a:endParaRPr>
          </a:p>
        </p:txBody>
      </p:sp>
      <p:sp>
        <p:nvSpPr>
          <p:cNvPr id="29" name="椭圆 28"/>
          <p:cNvSpPr/>
          <p:nvPr/>
        </p:nvSpPr>
        <p:spPr>
          <a:xfrm>
            <a:off x="4961998" y="3009728"/>
            <a:ext cx="660132" cy="660132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 dirty="0">
                <a:solidFill>
                  <a:prstClr val="white"/>
                </a:solidFill>
                <a:latin typeface="+mj-ea"/>
              </a:rPr>
              <a:t>20%</a:t>
            </a:r>
            <a:endParaRPr lang="zh-CN" altLang="en-US" sz="1050" dirty="0">
              <a:solidFill>
                <a:prstClr val="white"/>
              </a:solidFill>
              <a:latin typeface="+mj-ea"/>
            </a:endParaRPr>
          </a:p>
          <a:p>
            <a:pPr algn="ctr"/>
            <a:endParaRPr lang="zh-CN" altLang="en-US" sz="1050" dirty="0">
              <a:solidFill>
                <a:prstClr val="white"/>
              </a:solidFill>
              <a:latin typeface="+mj-ea"/>
              <a:ea typeface="+mj-ea"/>
            </a:endParaRPr>
          </a:p>
        </p:txBody>
      </p:sp>
      <p:sp>
        <p:nvSpPr>
          <p:cNvPr id="30" name="椭圆 29"/>
          <p:cNvSpPr/>
          <p:nvPr/>
        </p:nvSpPr>
        <p:spPr>
          <a:xfrm>
            <a:off x="5715440" y="2216048"/>
            <a:ext cx="660132" cy="660132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 dirty="0">
                <a:solidFill>
                  <a:prstClr val="white"/>
                </a:solidFill>
                <a:latin typeface="+mj-ea"/>
              </a:rPr>
              <a:t>20%</a:t>
            </a:r>
            <a:endParaRPr lang="zh-CN" altLang="en-US" sz="1050" dirty="0">
              <a:solidFill>
                <a:prstClr val="white"/>
              </a:solidFill>
              <a:latin typeface="+mj-ea"/>
            </a:endParaRPr>
          </a:p>
          <a:p>
            <a:pPr algn="ctr"/>
            <a:endParaRPr lang="zh-CN" altLang="en-US" sz="1050" dirty="0">
              <a:solidFill>
                <a:prstClr val="white"/>
              </a:solidFill>
              <a:latin typeface="+mj-ea"/>
              <a:ea typeface="+mj-ea"/>
            </a:endParaRPr>
          </a:p>
        </p:txBody>
      </p:sp>
      <p:sp>
        <p:nvSpPr>
          <p:cNvPr id="31" name="椭圆 30"/>
          <p:cNvSpPr/>
          <p:nvPr/>
        </p:nvSpPr>
        <p:spPr>
          <a:xfrm>
            <a:off x="6013914" y="1348333"/>
            <a:ext cx="660132" cy="660132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 dirty="0">
                <a:solidFill>
                  <a:prstClr val="white"/>
                </a:solidFill>
                <a:latin typeface="+mj-ea"/>
              </a:rPr>
              <a:t>20%</a:t>
            </a:r>
            <a:endParaRPr lang="zh-CN" altLang="en-US" sz="1050" dirty="0">
              <a:solidFill>
                <a:prstClr val="white"/>
              </a:solidFill>
              <a:latin typeface="+mj-ea"/>
            </a:endParaRPr>
          </a:p>
          <a:p>
            <a:pPr algn="ctr"/>
            <a:endParaRPr lang="zh-CN" altLang="en-US" sz="1050" dirty="0">
              <a:solidFill>
                <a:prstClr val="white"/>
              </a:solidFill>
              <a:latin typeface="+mj-ea"/>
              <a:ea typeface="+mj-ea"/>
            </a:endParaRPr>
          </a:p>
        </p:txBody>
      </p:sp>
      <p:sp>
        <p:nvSpPr>
          <p:cNvPr id="32" name="椭圆 31"/>
          <p:cNvSpPr/>
          <p:nvPr/>
        </p:nvSpPr>
        <p:spPr>
          <a:xfrm>
            <a:off x="2647452" y="1336930"/>
            <a:ext cx="660132" cy="660132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 dirty="0" smtClean="0">
                <a:solidFill>
                  <a:prstClr val="white"/>
                </a:solidFill>
                <a:latin typeface="+mj-ea"/>
                <a:ea typeface="+mj-ea"/>
              </a:rPr>
              <a:t>20%</a:t>
            </a:r>
            <a:endParaRPr lang="zh-CN" altLang="en-US" sz="1050" dirty="0">
              <a:solidFill>
                <a:prstClr val="white"/>
              </a:solidFill>
              <a:latin typeface="+mj-ea"/>
              <a:ea typeface="+mj-ea"/>
            </a:endParaRPr>
          </a:p>
        </p:txBody>
      </p:sp>
      <p:sp>
        <p:nvSpPr>
          <p:cNvPr id="33" name="TextBox 34"/>
          <p:cNvSpPr txBox="1"/>
          <p:nvPr/>
        </p:nvSpPr>
        <p:spPr>
          <a:xfrm>
            <a:off x="109258" y="1759383"/>
            <a:ext cx="2556284" cy="511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30000"/>
              </a:lnSpc>
              <a:defRPr/>
            </a:pPr>
            <a:r>
              <a:rPr lang="zh-CN" altLang="en-US" sz="1100" dirty="0" smtClean="0">
                <a:solidFill>
                  <a:prstClr val="black"/>
                </a:solidFill>
                <a:latin typeface="+mj-ea"/>
                <a:ea typeface="+mj-ea"/>
              </a:rPr>
              <a:t>点击</a:t>
            </a:r>
            <a:r>
              <a:rPr lang="zh-CN" altLang="en-US" sz="1100" dirty="0">
                <a:solidFill>
                  <a:prstClr val="black"/>
                </a:solidFill>
                <a:latin typeface="+mj-ea"/>
                <a:ea typeface="+mj-ea"/>
              </a:rPr>
              <a:t>输入简要文字内容，文字内容需概括精炼，不用多余的文字</a:t>
            </a:r>
            <a:r>
              <a:rPr lang="zh-CN" altLang="en-US" sz="1100" dirty="0" smtClean="0">
                <a:solidFill>
                  <a:prstClr val="black"/>
                </a:solidFill>
                <a:latin typeface="+mj-ea"/>
                <a:ea typeface="+mj-ea"/>
              </a:rPr>
              <a:t>修饰</a:t>
            </a:r>
            <a:r>
              <a:rPr lang="zh-CN" altLang="en-US" sz="1100" dirty="0">
                <a:solidFill>
                  <a:prstClr val="black"/>
                </a:solidFill>
                <a:latin typeface="+mj-ea"/>
                <a:ea typeface="+mj-ea"/>
              </a:rPr>
              <a:t>。</a:t>
            </a:r>
            <a:endParaRPr lang="zh-CN" altLang="en-US" sz="1100" dirty="0">
              <a:solidFill>
                <a:prstClr val="black"/>
              </a:solidFill>
              <a:latin typeface="+mj-ea"/>
              <a:ea typeface="+mj-ea"/>
            </a:endParaRPr>
          </a:p>
        </p:txBody>
      </p:sp>
      <p:sp>
        <p:nvSpPr>
          <p:cNvPr id="34" name="TextBox 35"/>
          <p:cNvSpPr txBox="1"/>
          <p:nvPr/>
        </p:nvSpPr>
        <p:spPr>
          <a:xfrm>
            <a:off x="2079123" y="2632222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400" b="1" dirty="0" smtClean="0">
                <a:solidFill>
                  <a:prstClr val="black"/>
                </a:solidFill>
                <a:latin typeface="+mj-ea"/>
                <a:ea typeface="+mj-ea"/>
              </a:rPr>
              <a:t>厂房建设</a:t>
            </a:r>
            <a:endParaRPr lang="zh-CN" altLang="en-US" sz="1400" b="1" dirty="0">
              <a:solidFill>
                <a:prstClr val="black"/>
              </a:solidFill>
              <a:latin typeface="+mj-ea"/>
              <a:ea typeface="+mj-ea"/>
            </a:endParaRPr>
          </a:p>
        </p:txBody>
      </p:sp>
      <p:sp>
        <p:nvSpPr>
          <p:cNvPr id="35" name="TextBox 36"/>
          <p:cNvSpPr txBox="1"/>
          <p:nvPr/>
        </p:nvSpPr>
        <p:spPr>
          <a:xfrm>
            <a:off x="613314" y="2911511"/>
            <a:ext cx="2556284" cy="511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30000"/>
              </a:lnSpc>
              <a:defRPr/>
            </a:pPr>
            <a:r>
              <a:rPr lang="zh-CN" altLang="en-US" sz="1100" dirty="0" smtClean="0">
                <a:solidFill>
                  <a:prstClr val="black"/>
                </a:solidFill>
                <a:latin typeface="+mj-ea"/>
                <a:ea typeface="+mj-ea"/>
              </a:rPr>
              <a:t>点击</a:t>
            </a:r>
            <a:r>
              <a:rPr lang="zh-CN" altLang="en-US" sz="1100" dirty="0">
                <a:solidFill>
                  <a:prstClr val="black"/>
                </a:solidFill>
                <a:latin typeface="+mj-ea"/>
                <a:ea typeface="+mj-ea"/>
              </a:rPr>
              <a:t>输入简要文字内容，文字内容需概括精炼，不用多余的文字</a:t>
            </a:r>
            <a:r>
              <a:rPr lang="zh-CN" altLang="en-US" sz="1100" dirty="0" smtClean="0">
                <a:solidFill>
                  <a:prstClr val="black"/>
                </a:solidFill>
                <a:latin typeface="+mj-ea"/>
                <a:ea typeface="+mj-ea"/>
              </a:rPr>
              <a:t>修饰</a:t>
            </a:r>
            <a:r>
              <a:rPr lang="zh-CN" altLang="en-US" sz="1100" dirty="0">
                <a:solidFill>
                  <a:prstClr val="black"/>
                </a:solidFill>
                <a:latin typeface="+mj-ea"/>
                <a:ea typeface="+mj-ea"/>
              </a:rPr>
              <a:t>。</a:t>
            </a:r>
            <a:endParaRPr lang="zh-CN" altLang="en-US" sz="1100" dirty="0">
              <a:solidFill>
                <a:prstClr val="black"/>
              </a:solidFill>
              <a:latin typeface="+mj-ea"/>
              <a:ea typeface="+mj-ea"/>
            </a:endParaRPr>
          </a:p>
        </p:txBody>
      </p:sp>
      <p:sp>
        <p:nvSpPr>
          <p:cNvPr id="36" name="TextBox 37"/>
          <p:cNvSpPr txBox="1"/>
          <p:nvPr/>
        </p:nvSpPr>
        <p:spPr>
          <a:xfrm>
            <a:off x="2991880" y="3568326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400" b="1" dirty="0" smtClean="0">
                <a:solidFill>
                  <a:prstClr val="black"/>
                </a:solidFill>
                <a:latin typeface="+mj-ea"/>
                <a:ea typeface="+mj-ea"/>
              </a:rPr>
              <a:t>团队建设</a:t>
            </a:r>
            <a:endParaRPr lang="zh-CN" altLang="en-US" sz="1400" b="1" dirty="0">
              <a:solidFill>
                <a:prstClr val="black"/>
              </a:solidFill>
              <a:latin typeface="+mj-ea"/>
              <a:ea typeface="+mj-ea"/>
            </a:endParaRPr>
          </a:p>
        </p:txBody>
      </p:sp>
      <p:sp>
        <p:nvSpPr>
          <p:cNvPr id="37" name="TextBox 38"/>
          <p:cNvSpPr txBox="1"/>
          <p:nvPr/>
        </p:nvSpPr>
        <p:spPr>
          <a:xfrm>
            <a:off x="1526070" y="3847615"/>
            <a:ext cx="2556284" cy="511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30000"/>
              </a:lnSpc>
              <a:defRPr/>
            </a:pPr>
            <a:r>
              <a:rPr lang="zh-CN" altLang="en-US" sz="1100" dirty="0" smtClean="0">
                <a:solidFill>
                  <a:prstClr val="black"/>
                </a:solidFill>
                <a:latin typeface="+mj-ea"/>
                <a:ea typeface="+mj-ea"/>
              </a:rPr>
              <a:t>点击</a:t>
            </a:r>
            <a:r>
              <a:rPr lang="zh-CN" altLang="en-US" sz="1100" dirty="0">
                <a:solidFill>
                  <a:prstClr val="black"/>
                </a:solidFill>
                <a:latin typeface="+mj-ea"/>
                <a:ea typeface="+mj-ea"/>
              </a:rPr>
              <a:t>输入简要文字内容，文字内容需概括精炼，不用多余的文字</a:t>
            </a:r>
            <a:r>
              <a:rPr lang="zh-CN" altLang="en-US" sz="1100" dirty="0" smtClean="0">
                <a:solidFill>
                  <a:prstClr val="black"/>
                </a:solidFill>
                <a:latin typeface="+mj-ea"/>
                <a:ea typeface="+mj-ea"/>
              </a:rPr>
              <a:t>修饰</a:t>
            </a:r>
            <a:r>
              <a:rPr lang="zh-CN" altLang="en-US" sz="1100" dirty="0">
                <a:solidFill>
                  <a:prstClr val="black"/>
                </a:solidFill>
                <a:latin typeface="+mj-ea"/>
                <a:ea typeface="+mj-ea"/>
              </a:rPr>
              <a:t>。</a:t>
            </a:r>
            <a:endParaRPr lang="zh-CN" altLang="en-US" sz="1100" dirty="0">
              <a:solidFill>
                <a:prstClr val="black"/>
              </a:solidFill>
              <a:latin typeface="+mj-ea"/>
              <a:ea typeface="+mj-ea"/>
            </a:endParaRPr>
          </a:p>
        </p:txBody>
      </p:sp>
      <p:sp>
        <p:nvSpPr>
          <p:cNvPr id="38" name="TextBox 39"/>
          <p:cNvSpPr txBox="1"/>
          <p:nvPr/>
        </p:nvSpPr>
        <p:spPr>
          <a:xfrm>
            <a:off x="5599626" y="3587980"/>
            <a:ext cx="5437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400" b="1" dirty="0" smtClean="0">
                <a:solidFill>
                  <a:prstClr val="black"/>
                </a:solidFill>
                <a:latin typeface="+mj-ea"/>
                <a:ea typeface="+mj-ea"/>
              </a:rPr>
              <a:t>收购</a:t>
            </a:r>
            <a:endParaRPr lang="zh-CN" altLang="en-US" sz="1400" b="1" dirty="0">
              <a:solidFill>
                <a:prstClr val="black"/>
              </a:solidFill>
              <a:latin typeface="+mj-ea"/>
              <a:ea typeface="+mj-ea"/>
            </a:endParaRPr>
          </a:p>
        </p:txBody>
      </p:sp>
      <p:sp>
        <p:nvSpPr>
          <p:cNvPr id="39" name="TextBox 40"/>
          <p:cNvSpPr txBox="1"/>
          <p:nvPr/>
        </p:nvSpPr>
        <p:spPr>
          <a:xfrm>
            <a:off x="5257830" y="3867894"/>
            <a:ext cx="2556284" cy="5324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zh-CN" altLang="en-US" sz="1100" dirty="0" smtClean="0">
                <a:solidFill>
                  <a:prstClr val="black"/>
                </a:solidFill>
                <a:latin typeface="+mj-ea"/>
                <a:ea typeface="+mj-ea"/>
              </a:rPr>
              <a:t>点击</a:t>
            </a:r>
            <a:r>
              <a:rPr lang="zh-CN" altLang="en-US" sz="1100" dirty="0">
                <a:solidFill>
                  <a:prstClr val="black"/>
                </a:solidFill>
                <a:latin typeface="+mj-ea"/>
                <a:ea typeface="+mj-ea"/>
              </a:rPr>
              <a:t>输入简要文字内容，文字内容需概括精炼，不用多余的文字</a:t>
            </a:r>
            <a:r>
              <a:rPr lang="zh-CN" altLang="en-US" sz="1100" dirty="0" smtClean="0">
                <a:solidFill>
                  <a:prstClr val="black"/>
                </a:solidFill>
                <a:latin typeface="+mj-ea"/>
                <a:ea typeface="+mj-ea"/>
              </a:rPr>
              <a:t>修饰</a:t>
            </a:r>
            <a:r>
              <a:rPr lang="zh-CN" altLang="en-US" sz="1100" dirty="0">
                <a:solidFill>
                  <a:prstClr val="black"/>
                </a:solidFill>
                <a:latin typeface="+mj-ea"/>
                <a:ea typeface="+mj-ea"/>
              </a:rPr>
              <a:t>。</a:t>
            </a:r>
            <a:endParaRPr lang="zh-CN" altLang="en-US" sz="1100" dirty="0">
              <a:solidFill>
                <a:prstClr val="black"/>
              </a:solidFill>
              <a:latin typeface="+mj-ea"/>
              <a:ea typeface="+mj-ea"/>
            </a:endParaRPr>
          </a:p>
        </p:txBody>
      </p:sp>
      <p:sp>
        <p:nvSpPr>
          <p:cNvPr id="40" name="TextBox 41"/>
          <p:cNvSpPr txBox="1"/>
          <p:nvPr/>
        </p:nvSpPr>
        <p:spPr>
          <a:xfrm>
            <a:off x="6427718" y="2653013"/>
            <a:ext cx="5437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400" b="1" dirty="0">
                <a:solidFill>
                  <a:prstClr val="black"/>
                </a:solidFill>
                <a:latin typeface="+mj-ea"/>
                <a:ea typeface="+mj-ea"/>
              </a:rPr>
              <a:t>设备</a:t>
            </a:r>
            <a:endParaRPr lang="zh-CN" altLang="en-US" sz="1400" b="1" dirty="0">
              <a:solidFill>
                <a:prstClr val="black"/>
              </a:solidFill>
              <a:latin typeface="+mj-ea"/>
              <a:ea typeface="+mj-ea"/>
            </a:endParaRPr>
          </a:p>
        </p:txBody>
      </p:sp>
      <p:sp>
        <p:nvSpPr>
          <p:cNvPr id="41" name="TextBox 42"/>
          <p:cNvSpPr txBox="1"/>
          <p:nvPr/>
        </p:nvSpPr>
        <p:spPr>
          <a:xfrm>
            <a:off x="6085922" y="2932927"/>
            <a:ext cx="2556284" cy="5324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zh-CN" altLang="en-US" sz="1100" dirty="0" smtClean="0">
                <a:solidFill>
                  <a:prstClr val="black"/>
                </a:solidFill>
                <a:latin typeface="+mj-ea"/>
                <a:ea typeface="+mj-ea"/>
              </a:rPr>
              <a:t>点击</a:t>
            </a:r>
            <a:r>
              <a:rPr lang="zh-CN" altLang="en-US" sz="1100" dirty="0">
                <a:solidFill>
                  <a:prstClr val="black"/>
                </a:solidFill>
                <a:latin typeface="+mj-ea"/>
                <a:ea typeface="+mj-ea"/>
              </a:rPr>
              <a:t>输入简要文字内容，文字内容需概括精炼，不用多余的文字</a:t>
            </a:r>
            <a:r>
              <a:rPr lang="zh-CN" altLang="en-US" sz="1100" dirty="0" smtClean="0">
                <a:solidFill>
                  <a:prstClr val="black"/>
                </a:solidFill>
                <a:latin typeface="+mj-ea"/>
                <a:ea typeface="+mj-ea"/>
              </a:rPr>
              <a:t>修饰</a:t>
            </a:r>
            <a:r>
              <a:rPr lang="zh-CN" altLang="en-US" sz="1100" dirty="0">
                <a:solidFill>
                  <a:prstClr val="black"/>
                </a:solidFill>
                <a:latin typeface="+mj-ea"/>
                <a:ea typeface="+mj-ea"/>
              </a:rPr>
              <a:t>。</a:t>
            </a:r>
            <a:endParaRPr lang="zh-CN" altLang="en-US" sz="1100" dirty="0">
              <a:solidFill>
                <a:prstClr val="black"/>
              </a:solidFill>
              <a:latin typeface="+mj-ea"/>
              <a:ea typeface="+mj-ea"/>
            </a:endParaRPr>
          </a:p>
        </p:txBody>
      </p:sp>
      <p:sp>
        <p:nvSpPr>
          <p:cNvPr id="42" name="TextBox 43"/>
          <p:cNvSpPr txBox="1"/>
          <p:nvPr/>
        </p:nvSpPr>
        <p:spPr>
          <a:xfrm>
            <a:off x="6806003" y="1629763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400" b="1" dirty="0" smtClean="0">
                <a:solidFill>
                  <a:prstClr val="black"/>
                </a:solidFill>
                <a:latin typeface="+mj-ea"/>
                <a:ea typeface="+mj-ea"/>
              </a:rPr>
              <a:t>产业链</a:t>
            </a:r>
            <a:endParaRPr lang="zh-CN" altLang="en-US" sz="1400" b="1" dirty="0">
              <a:solidFill>
                <a:prstClr val="black"/>
              </a:solidFill>
              <a:latin typeface="+mj-ea"/>
              <a:ea typeface="+mj-ea"/>
            </a:endParaRPr>
          </a:p>
        </p:txBody>
      </p:sp>
      <p:sp>
        <p:nvSpPr>
          <p:cNvPr id="43" name="TextBox 44"/>
          <p:cNvSpPr txBox="1"/>
          <p:nvPr/>
        </p:nvSpPr>
        <p:spPr>
          <a:xfrm>
            <a:off x="6553974" y="1909677"/>
            <a:ext cx="2556284" cy="5324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zh-CN" altLang="en-US" sz="1100" dirty="0" smtClean="0">
                <a:solidFill>
                  <a:prstClr val="black"/>
                </a:solidFill>
                <a:latin typeface="+mj-ea"/>
                <a:ea typeface="+mj-ea"/>
              </a:rPr>
              <a:t>点击</a:t>
            </a:r>
            <a:r>
              <a:rPr lang="zh-CN" altLang="en-US" sz="1100" dirty="0">
                <a:solidFill>
                  <a:prstClr val="black"/>
                </a:solidFill>
                <a:latin typeface="+mj-ea"/>
                <a:ea typeface="+mj-ea"/>
              </a:rPr>
              <a:t>输入简要文字内容，文字内容需概括精炼，不用多余的文字</a:t>
            </a:r>
            <a:r>
              <a:rPr lang="zh-CN" altLang="en-US" sz="1100" dirty="0" smtClean="0">
                <a:solidFill>
                  <a:prstClr val="black"/>
                </a:solidFill>
                <a:latin typeface="+mj-ea"/>
                <a:ea typeface="+mj-ea"/>
              </a:rPr>
              <a:t>修饰</a:t>
            </a:r>
            <a:r>
              <a:rPr lang="zh-CN" altLang="en-US" sz="1100" dirty="0">
                <a:solidFill>
                  <a:prstClr val="black"/>
                </a:solidFill>
                <a:latin typeface="+mj-ea"/>
                <a:ea typeface="+mj-ea"/>
              </a:rPr>
              <a:t>。</a:t>
            </a:r>
            <a:endParaRPr lang="zh-CN" altLang="en-US" sz="1100" dirty="0">
              <a:solidFill>
                <a:prstClr val="black"/>
              </a:solidFill>
              <a:latin typeface="+mj-ea"/>
              <a:ea typeface="+mj-ea"/>
            </a:endParaRPr>
          </a:p>
        </p:txBody>
      </p:sp>
      <p:grpSp>
        <p:nvGrpSpPr>
          <p:cNvPr id="44" name="组合 43"/>
          <p:cNvGrpSpPr/>
          <p:nvPr/>
        </p:nvGrpSpPr>
        <p:grpSpPr>
          <a:xfrm>
            <a:off x="3925533" y="955201"/>
            <a:ext cx="1402358" cy="1402358"/>
            <a:chOff x="3851771" y="1163107"/>
            <a:chExt cx="1402358" cy="1402358"/>
          </a:xfrm>
        </p:grpSpPr>
        <p:grpSp>
          <p:nvGrpSpPr>
            <p:cNvPr id="45" name="组合 44"/>
            <p:cNvGrpSpPr/>
            <p:nvPr/>
          </p:nvGrpSpPr>
          <p:grpSpPr>
            <a:xfrm>
              <a:off x="3851771" y="1163107"/>
              <a:ext cx="1402358" cy="1402358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47" name="同心圆 46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black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48" name="椭圆 47"/>
              <p:cNvSpPr/>
              <p:nvPr/>
            </p:nvSpPr>
            <p:spPr>
              <a:xfrm>
                <a:off x="392112" y="760412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+mj-ea"/>
                  <a:ea typeface="+mj-ea"/>
                </a:endParaRPr>
              </a:p>
            </p:txBody>
          </p:sp>
        </p:grpSp>
        <p:sp>
          <p:nvSpPr>
            <p:cNvPr id="46" name="TextBox 21"/>
            <p:cNvSpPr txBox="1"/>
            <p:nvPr/>
          </p:nvSpPr>
          <p:spPr>
            <a:xfrm>
              <a:off x="4229212" y="1491630"/>
              <a:ext cx="69762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000" b="1" dirty="0" smtClean="0">
                  <a:solidFill>
                    <a:schemeClr val="accent1"/>
                  </a:solidFill>
                  <a:latin typeface="+mj-ea"/>
                  <a:ea typeface="+mj-ea"/>
                </a:rPr>
                <a:t>融资</a:t>
              </a:r>
              <a:endParaRPr lang="en-US" altLang="zh-CN" sz="2000" b="1" dirty="0" smtClean="0">
                <a:solidFill>
                  <a:schemeClr val="accent1"/>
                </a:solidFill>
                <a:latin typeface="+mj-ea"/>
                <a:ea typeface="+mj-ea"/>
              </a:endParaRP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000" b="1" dirty="0" smtClean="0">
                  <a:solidFill>
                    <a:schemeClr val="accent1"/>
                  </a:solidFill>
                  <a:latin typeface="+mj-ea"/>
                  <a:ea typeface="+mj-ea"/>
                </a:rPr>
                <a:t>计划</a:t>
              </a:r>
              <a:endParaRPr lang="zh-CN" altLang="en-US" sz="20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</p:grpSp>
    </p:spTree>
  </p:cSld>
  <p:clrMapOvr>
    <a:masterClrMapping/>
  </p:clrMapOvr>
  <p:transition spd="slow" advClick="0" advTm="10000">
    <p:pull dir="r"/>
  </p:transition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afterEffect" p14:presetBounceEnd="4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7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8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18" presetClass="entr" presetSubtype="1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Left)">
                                          <p:cBhvr>
                                            <p:cTn id="11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18" presetClass="entr" presetSubtype="1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Left)">
                                          <p:cBhvr>
                                            <p:cTn id="14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18" presetClass="entr" presetSubtype="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Right)">
                                          <p:cBhvr>
                                            <p:cTn id="17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18" presetClass="entr" presetSubtype="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Right)">
                                          <p:cBhvr>
                                            <p:cTn id="20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5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3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5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8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0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3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4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5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6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8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9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0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1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52" presetID="1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4" dur="500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55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6" presetID="18" presetClass="entr" presetSubtype="3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upRight)">
                                          <p:cBhvr>
                                            <p:cTn id="58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9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60" presetID="1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2" dur="500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63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4" presetID="18" presetClass="entr" presetSubtype="3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upRight)">
                                          <p:cBhvr>
                                            <p:cTn id="66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7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68" presetID="1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0" dur="500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71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2" presetID="18" presetClass="entr" presetSubtype="3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upRight)">
                                          <p:cBhvr>
                                            <p:cTn id="74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5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76" presetID="1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8" dur="500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79" dur="5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0" presetID="18" presetClass="entr" presetSubtype="3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upRight)">
                                          <p:cBhvr>
                                            <p:cTn id="82" dur="5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3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84" presetID="1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6" dur="500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87" dur="5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8" presetID="18" presetClass="entr" presetSubtype="3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upRight)">
                                          <p:cBhvr>
                                            <p:cTn id="90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1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92" presetID="1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4" dur="500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95" dur="5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6" presetID="18" presetClass="entr" presetSubtype="3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upRight)">
                                          <p:cBhvr>
                                            <p:cTn id="98" dur="5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9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100" presetID="21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102" dur="10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1" grpId="0" animBg="1"/>
          <p:bldP spid="22" grpId="0"/>
          <p:bldP spid="27" grpId="0" animBg="1"/>
          <p:bldP spid="28" grpId="0" animBg="1"/>
          <p:bldP spid="29" grpId="0" animBg="1"/>
          <p:bldP spid="30" grpId="0" animBg="1"/>
          <p:bldP spid="31" grpId="0" animBg="1"/>
          <p:bldP spid="32" grpId="0" animBg="1"/>
          <p:bldP spid="33" grpId="0"/>
          <p:bldP spid="34" grpId="0"/>
          <p:bldP spid="35" grpId="0"/>
          <p:bldP spid="36" grpId="0"/>
          <p:bldP spid="37" grpId="0"/>
          <p:bldP spid="38" grpId="0"/>
          <p:bldP spid="39" grpId="0"/>
          <p:bldP spid="40" grpId="0"/>
          <p:bldP spid="41" grpId="0"/>
          <p:bldP spid="42" grpId="0"/>
          <p:bldP spid="43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18" presetClass="entr" presetSubtype="1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Left)">
                                          <p:cBhvr>
                                            <p:cTn id="11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18" presetClass="entr" presetSubtype="1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Left)">
                                          <p:cBhvr>
                                            <p:cTn id="14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18" presetClass="entr" presetSubtype="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Right)">
                                          <p:cBhvr>
                                            <p:cTn id="17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18" presetClass="entr" presetSubtype="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Right)">
                                          <p:cBhvr>
                                            <p:cTn id="20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5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3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5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8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0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3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4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5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6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8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9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0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1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52" presetID="1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4" dur="500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55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6" presetID="18" presetClass="entr" presetSubtype="3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upRight)">
                                          <p:cBhvr>
                                            <p:cTn id="58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9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60" presetID="1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2" dur="500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63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4" presetID="18" presetClass="entr" presetSubtype="3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upRight)">
                                          <p:cBhvr>
                                            <p:cTn id="66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7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68" presetID="1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0" dur="500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71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2" presetID="18" presetClass="entr" presetSubtype="3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upRight)">
                                          <p:cBhvr>
                                            <p:cTn id="74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5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76" presetID="1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8" dur="500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79" dur="5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0" presetID="18" presetClass="entr" presetSubtype="3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upRight)">
                                          <p:cBhvr>
                                            <p:cTn id="82" dur="5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3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84" presetID="1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6" dur="500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87" dur="5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8" presetID="18" presetClass="entr" presetSubtype="3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upRight)">
                                          <p:cBhvr>
                                            <p:cTn id="90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1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92" presetID="1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4" dur="500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95" dur="5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6" presetID="18" presetClass="entr" presetSubtype="3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upRight)">
                                          <p:cBhvr>
                                            <p:cTn id="98" dur="5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9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100" presetID="21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102" dur="10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1" grpId="0" animBg="1"/>
          <p:bldP spid="22" grpId="0"/>
          <p:bldP spid="27" grpId="0" animBg="1"/>
          <p:bldP spid="28" grpId="0" animBg="1"/>
          <p:bldP spid="29" grpId="0" animBg="1"/>
          <p:bldP spid="30" grpId="0" animBg="1"/>
          <p:bldP spid="31" grpId="0" animBg="1"/>
          <p:bldP spid="32" grpId="0" animBg="1"/>
          <p:bldP spid="33" grpId="0"/>
          <p:bldP spid="34" grpId="0"/>
          <p:bldP spid="35" grpId="0"/>
          <p:bldP spid="36" grpId="0"/>
          <p:bldP spid="37" grpId="0"/>
          <p:bldP spid="38" grpId="0"/>
          <p:bldP spid="39" grpId="0"/>
          <p:bldP spid="40" grpId="0"/>
          <p:bldP spid="41" grpId="0"/>
          <p:bldP spid="42" grpId="0"/>
          <p:bldP spid="43" grpId="0"/>
        </p:bldLst>
      </p:timing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/>
          <p:cNvSpPr/>
          <p:nvPr/>
        </p:nvSpPr>
        <p:spPr>
          <a:xfrm>
            <a:off x="0" y="0"/>
            <a:ext cx="9144000" cy="48351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Text Box 18"/>
          <p:cNvSpPr txBox="1">
            <a:spLocks noChangeArrowheads="1"/>
          </p:cNvSpPr>
          <p:nvPr/>
        </p:nvSpPr>
        <p:spPr bwMode="gray">
          <a:xfrm>
            <a:off x="511612" y="63373"/>
            <a:ext cx="802082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融资及上市计划</a:t>
            </a: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4" name="图片 33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7" t="-1125" r="137" b="77334"/>
          <a:stretch>
            <a:fillRect/>
          </a:stretch>
        </p:blipFill>
        <p:spPr>
          <a:xfrm>
            <a:off x="1" y="10713"/>
            <a:ext cx="611560" cy="472805"/>
          </a:xfrm>
          <a:prstGeom prst="rect">
            <a:avLst/>
          </a:prstGeom>
        </p:spPr>
      </p:pic>
      <p:cxnSp>
        <p:nvCxnSpPr>
          <p:cNvPr id="35" name="直接连接符 34"/>
          <p:cNvCxnSpPr/>
          <p:nvPr/>
        </p:nvCxnSpPr>
        <p:spPr>
          <a:xfrm flipH="1" flipV="1">
            <a:off x="2969045" y="1857279"/>
            <a:ext cx="3628920" cy="169560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/>
        </p:nvCxnSpPr>
        <p:spPr>
          <a:xfrm flipV="1">
            <a:off x="2184979" y="1415756"/>
            <a:ext cx="4562601" cy="21650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组合 36"/>
          <p:cNvGrpSpPr/>
          <p:nvPr/>
        </p:nvGrpSpPr>
        <p:grpSpPr>
          <a:xfrm>
            <a:off x="1820981" y="1359141"/>
            <a:ext cx="1414632" cy="636545"/>
            <a:chOff x="1591195" y="3531392"/>
            <a:chExt cx="1721136" cy="774463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38" name="圆角矩形 104"/>
            <p:cNvSpPr/>
            <p:nvPr/>
          </p:nvSpPr>
          <p:spPr>
            <a:xfrm>
              <a:off x="1591195" y="3531392"/>
              <a:ext cx="1721136" cy="774463"/>
            </a:xfrm>
            <a:custGeom>
              <a:avLst/>
              <a:gdLst/>
              <a:ahLst/>
              <a:cxnLst/>
              <a:rect l="l" t="t" r="r" b="b"/>
              <a:pathLst>
                <a:path w="1721136" h="774463">
                  <a:moveTo>
                    <a:pt x="136668" y="0"/>
                  </a:moveTo>
                  <a:lnTo>
                    <a:pt x="1291044" y="0"/>
                  </a:lnTo>
                  <a:cubicBezTo>
                    <a:pt x="1323411" y="0"/>
                    <a:pt x="1349650" y="26239"/>
                    <a:pt x="1349650" y="58606"/>
                  </a:cubicBezTo>
                  <a:lnTo>
                    <a:pt x="1349650" y="225615"/>
                  </a:lnTo>
                  <a:lnTo>
                    <a:pt x="1629660" y="225615"/>
                  </a:lnTo>
                  <a:cubicBezTo>
                    <a:pt x="1680181" y="225615"/>
                    <a:pt x="1721136" y="266570"/>
                    <a:pt x="1721136" y="317091"/>
                  </a:cubicBezTo>
                  <a:lnTo>
                    <a:pt x="1721136" y="682987"/>
                  </a:lnTo>
                  <a:cubicBezTo>
                    <a:pt x="1721136" y="733508"/>
                    <a:pt x="1680181" y="774463"/>
                    <a:pt x="1629660" y="774463"/>
                  </a:cubicBezTo>
                  <a:lnTo>
                    <a:pt x="91476" y="774463"/>
                  </a:lnTo>
                  <a:cubicBezTo>
                    <a:pt x="40955" y="774463"/>
                    <a:pt x="0" y="733508"/>
                    <a:pt x="0" y="682987"/>
                  </a:cubicBezTo>
                  <a:lnTo>
                    <a:pt x="0" y="317091"/>
                  </a:lnTo>
                  <a:cubicBezTo>
                    <a:pt x="0" y="271215"/>
                    <a:pt x="33770" y="233227"/>
                    <a:pt x="78062" y="228323"/>
                  </a:cubicBezTo>
                  <a:lnTo>
                    <a:pt x="78062" y="58606"/>
                  </a:lnTo>
                  <a:cubicBezTo>
                    <a:pt x="78062" y="26239"/>
                    <a:pt x="104301" y="0"/>
                    <a:pt x="136668" y="0"/>
                  </a:cubicBezTo>
                  <a:close/>
                </a:path>
              </a:pathLst>
            </a:custGeom>
            <a:gradFill>
              <a:gsLst>
                <a:gs pos="62000">
                  <a:schemeClr val="bg1">
                    <a:lumMod val="95000"/>
                  </a:schemeClr>
                </a:gs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+mj-ea"/>
                <a:ea typeface="+mj-ea"/>
              </a:endParaRPr>
            </a:p>
          </p:txBody>
        </p:sp>
        <p:sp>
          <p:nvSpPr>
            <p:cNvPr id="39" name="圆角矩形 100"/>
            <p:cNvSpPr/>
            <p:nvPr/>
          </p:nvSpPr>
          <p:spPr>
            <a:xfrm>
              <a:off x="1612670" y="3548528"/>
              <a:ext cx="1678187" cy="740191"/>
            </a:xfrm>
            <a:custGeom>
              <a:avLst/>
              <a:gdLst/>
              <a:ahLst/>
              <a:cxnLst/>
              <a:rect l="l" t="t" r="r" b="b"/>
              <a:pathLst>
                <a:path w="1678187" h="740191">
                  <a:moveTo>
                    <a:pt x="140663" y="0"/>
                  </a:moveTo>
                  <a:lnTo>
                    <a:pt x="1250586" y="0"/>
                  </a:lnTo>
                  <a:cubicBezTo>
                    <a:pt x="1285463" y="0"/>
                    <a:pt x="1313736" y="28273"/>
                    <a:pt x="1313736" y="63150"/>
                  </a:cubicBezTo>
                  <a:lnTo>
                    <a:pt x="1313736" y="225841"/>
                  </a:lnTo>
                  <a:lnTo>
                    <a:pt x="1592460" y="225841"/>
                  </a:lnTo>
                  <a:cubicBezTo>
                    <a:pt x="1639806" y="225841"/>
                    <a:pt x="1678187" y="264222"/>
                    <a:pt x="1678187" y="311568"/>
                  </a:cubicBezTo>
                  <a:lnTo>
                    <a:pt x="1678187" y="654464"/>
                  </a:lnTo>
                  <a:cubicBezTo>
                    <a:pt x="1678187" y="701810"/>
                    <a:pt x="1639806" y="740191"/>
                    <a:pt x="1592460" y="740191"/>
                  </a:cubicBezTo>
                  <a:lnTo>
                    <a:pt x="85727" y="740191"/>
                  </a:lnTo>
                  <a:cubicBezTo>
                    <a:pt x="38381" y="740191"/>
                    <a:pt x="0" y="701810"/>
                    <a:pt x="0" y="654464"/>
                  </a:cubicBezTo>
                  <a:lnTo>
                    <a:pt x="0" y="311568"/>
                  </a:lnTo>
                  <a:cubicBezTo>
                    <a:pt x="0" y="267034"/>
                    <a:pt x="33957" y="230432"/>
                    <a:pt x="77513" y="227499"/>
                  </a:cubicBezTo>
                  <a:lnTo>
                    <a:pt x="77513" y="63150"/>
                  </a:lnTo>
                  <a:cubicBezTo>
                    <a:pt x="77513" y="28273"/>
                    <a:pt x="105786" y="0"/>
                    <a:pt x="140663" y="0"/>
                  </a:cubicBezTo>
                  <a:close/>
                </a:path>
              </a:pathLst>
            </a:custGeom>
            <a:gradFill>
              <a:gsLst>
                <a:gs pos="39000">
                  <a:srgbClr val="F0F0F0"/>
                </a:gs>
                <a:gs pos="0">
                  <a:schemeClr val="bg1"/>
                </a:gs>
                <a:gs pos="100000">
                  <a:schemeClr val="bg1">
                    <a:lumMod val="75000"/>
                  </a:schemeClr>
                </a:gs>
                <a:gs pos="0">
                  <a:schemeClr val="bg1"/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1444736" y="3296276"/>
            <a:ext cx="1414632" cy="636545"/>
            <a:chOff x="1591195" y="3531391"/>
            <a:chExt cx="1721136" cy="774463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41" name="圆角矩形 104"/>
            <p:cNvSpPr/>
            <p:nvPr/>
          </p:nvSpPr>
          <p:spPr>
            <a:xfrm>
              <a:off x="1591195" y="3531391"/>
              <a:ext cx="1721136" cy="774463"/>
            </a:xfrm>
            <a:custGeom>
              <a:avLst/>
              <a:gdLst/>
              <a:ahLst/>
              <a:cxnLst/>
              <a:rect l="l" t="t" r="r" b="b"/>
              <a:pathLst>
                <a:path w="1721136" h="774463">
                  <a:moveTo>
                    <a:pt x="136668" y="0"/>
                  </a:moveTo>
                  <a:lnTo>
                    <a:pt x="1291044" y="0"/>
                  </a:lnTo>
                  <a:cubicBezTo>
                    <a:pt x="1323411" y="0"/>
                    <a:pt x="1349650" y="26239"/>
                    <a:pt x="1349650" y="58606"/>
                  </a:cubicBezTo>
                  <a:lnTo>
                    <a:pt x="1349650" y="225615"/>
                  </a:lnTo>
                  <a:lnTo>
                    <a:pt x="1629660" y="225615"/>
                  </a:lnTo>
                  <a:cubicBezTo>
                    <a:pt x="1680181" y="225615"/>
                    <a:pt x="1721136" y="266570"/>
                    <a:pt x="1721136" y="317091"/>
                  </a:cubicBezTo>
                  <a:lnTo>
                    <a:pt x="1721136" y="682987"/>
                  </a:lnTo>
                  <a:cubicBezTo>
                    <a:pt x="1721136" y="733508"/>
                    <a:pt x="1680181" y="774463"/>
                    <a:pt x="1629660" y="774463"/>
                  </a:cubicBezTo>
                  <a:lnTo>
                    <a:pt x="91476" y="774463"/>
                  </a:lnTo>
                  <a:cubicBezTo>
                    <a:pt x="40955" y="774463"/>
                    <a:pt x="0" y="733508"/>
                    <a:pt x="0" y="682987"/>
                  </a:cubicBezTo>
                  <a:lnTo>
                    <a:pt x="0" y="317091"/>
                  </a:lnTo>
                  <a:cubicBezTo>
                    <a:pt x="0" y="271215"/>
                    <a:pt x="33770" y="233227"/>
                    <a:pt x="78062" y="228323"/>
                  </a:cubicBezTo>
                  <a:lnTo>
                    <a:pt x="78062" y="58606"/>
                  </a:lnTo>
                  <a:cubicBezTo>
                    <a:pt x="78062" y="26239"/>
                    <a:pt x="104301" y="0"/>
                    <a:pt x="136668" y="0"/>
                  </a:cubicBezTo>
                  <a:close/>
                </a:path>
              </a:pathLst>
            </a:custGeom>
            <a:gradFill>
              <a:gsLst>
                <a:gs pos="62000">
                  <a:schemeClr val="bg1">
                    <a:lumMod val="95000"/>
                  </a:schemeClr>
                </a:gs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+mj-ea"/>
                <a:ea typeface="+mj-ea"/>
              </a:endParaRPr>
            </a:p>
          </p:txBody>
        </p:sp>
        <p:sp>
          <p:nvSpPr>
            <p:cNvPr id="42" name="圆角矩形 100"/>
            <p:cNvSpPr/>
            <p:nvPr/>
          </p:nvSpPr>
          <p:spPr>
            <a:xfrm>
              <a:off x="1612670" y="3548528"/>
              <a:ext cx="1678187" cy="740191"/>
            </a:xfrm>
            <a:custGeom>
              <a:avLst/>
              <a:gdLst/>
              <a:ahLst/>
              <a:cxnLst/>
              <a:rect l="l" t="t" r="r" b="b"/>
              <a:pathLst>
                <a:path w="1678187" h="740191">
                  <a:moveTo>
                    <a:pt x="140663" y="0"/>
                  </a:moveTo>
                  <a:lnTo>
                    <a:pt x="1250586" y="0"/>
                  </a:lnTo>
                  <a:cubicBezTo>
                    <a:pt x="1285463" y="0"/>
                    <a:pt x="1313736" y="28273"/>
                    <a:pt x="1313736" y="63150"/>
                  </a:cubicBezTo>
                  <a:lnTo>
                    <a:pt x="1313736" y="225841"/>
                  </a:lnTo>
                  <a:lnTo>
                    <a:pt x="1592460" y="225841"/>
                  </a:lnTo>
                  <a:cubicBezTo>
                    <a:pt x="1639806" y="225841"/>
                    <a:pt x="1678187" y="264222"/>
                    <a:pt x="1678187" y="311568"/>
                  </a:cubicBezTo>
                  <a:lnTo>
                    <a:pt x="1678187" y="654464"/>
                  </a:lnTo>
                  <a:cubicBezTo>
                    <a:pt x="1678187" y="701810"/>
                    <a:pt x="1639806" y="740191"/>
                    <a:pt x="1592460" y="740191"/>
                  </a:cubicBezTo>
                  <a:lnTo>
                    <a:pt x="85727" y="740191"/>
                  </a:lnTo>
                  <a:cubicBezTo>
                    <a:pt x="38381" y="740191"/>
                    <a:pt x="0" y="701810"/>
                    <a:pt x="0" y="654464"/>
                  </a:cubicBezTo>
                  <a:lnTo>
                    <a:pt x="0" y="311568"/>
                  </a:lnTo>
                  <a:cubicBezTo>
                    <a:pt x="0" y="267034"/>
                    <a:pt x="33957" y="230432"/>
                    <a:pt x="77513" y="227499"/>
                  </a:cubicBezTo>
                  <a:lnTo>
                    <a:pt x="77513" y="63150"/>
                  </a:lnTo>
                  <a:cubicBezTo>
                    <a:pt x="77513" y="28273"/>
                    <a:pt x="105786" y="0"/>
                    <a:pt x="140663" y="0"/>
                  </a:cubicBezTo>
                  <a:close/>
                </a:path>
              </a:pathLst>
            </a:custGeom>
            <a:gradFill>
              <a:gsLst>
                <a:gs pos="39000">
                  <a:srgbClr val="F0F0F0"/>
                </a:gs>
                <a:gs pos="0">
                  <a:schemeClr val="bg1"/>
                </a:gs>
                <a:gs pos="100000">
                  <a:schemeClr val="bg1">
                    <a:lumMod val="75000"/>
                  </a:schemeClr>
                </a:gs>
                <a:gs pos="0">
                  <a:schemeClr val="bg1"/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6641453" y="1097484"/>
            <a:ext cx="1414632" cy="636545"/>
            <a:chOff x="1591195" y="3531392"/>
            <a:chExt cx="1721136" cy="774463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44" name="圆角矩形 104"/>
            <p:cNvSpPr/>
            <p:nvPr/>
          </p:nvSpPr>
          <p:spPr>
            <a:xfrm>
              <a:off x="1591195" y="3531392"/>
              <a:ext cx="1721136" cy="774463"/>
            </a:xfrm>
            <a:custGeom>
              <a:avLst/>
              <a:gdLst/>
              <a:ahLst/>
              <a:cxnLst/>
              <a:rect l="l" t="t" r="r" b="b"/>
              <a:pathLst>
                <a:path w="1721136" h="774463">
                  <a:moveTo>
                    <a:pt x="136668" y="0"/>
                  </a:moveTo>
                  <a:lnTo>
                    <a:pt x="1291044" y="0"/>
                  </a:lnTo>
                  <a:cubicBezTo>
                    <a:pt x="1323411" y="0"/>
                    <a:pt x="1349650" y="26239"/>
                    <a:pt x="1349650" y="58606"/>
                  </a:cubicBezTo>
                  <a:lnTo>
                    <a:pt x="1349650" y="225615"/>
                  </a:lnTo>
                  <a:lnTo>
                    <a:pt x="1629660" y="225615"/>
                  </a:lnTo>
                  <a:cubicBezTo>
                    <a:pt x="1680181" y="225615"/>
                    <a:pt x="1721136" y="266570"/>
                    <a:pt x="1721136" y="317091"/>
                  </a:cubicBezTo>
                  <a:lnTo>
                    <a:pt x="1721136" y="682987"/>
                  </a:lnTo>
                  <a:cubicBezTo>
                    <a:pt x="1721136" y="733508"/>
                    <a:pt x="1680181" y="774463"/>
                    <a:pt x="1629660" y="774463"/>
                  </a:cubicBezTo>
                  <a:lnTo>
                    <a:pt x="91476" y="774463"/>
                  </a:lnTo>
                  <a:cubicBezTo>
                    <a:pt x="40955" y="774463"/>
                    <a:pt x="0" y="733508"/>
                    <a:pt x="0" y="682987"/>
                  </a:cubicBezTo>
                  <a:lnTo>
                    <a:pt x="0" y="317091"/>
                  </a:lnTo>
                  <a:cubicBezTo>
                    <a:pt x="0" y="271215"/>
                    <a:pt x="33770" y="233227"/>
                    <a:pt x="78062" y="228323"/>
                  </a:cubicBezTo>
                  <a:lnTo>
                    <a:pt x="78062" y="58606"/>
                  </a:lnTo>
                  <a:cubicBezTo>
                    <a:pt x="78062" y="26239"/>
                    <a:pt x="104301" y="0"/>
                    <a:pt x="136668" y="0"/>
                  </a:cubicBezTo>
                  <a:close/>
                </a:path>
              </a:pathLst>
            </a:custGeom>
            <a:gradFill>
              <a:gsLst>
                <a:gs pos="62000">
                  <a:schemeClr val="bg1">
                    <a:lumMod val="95000"/>
                  </a:schemeClr>
                </a:gs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+mj-ea"/>
                <a:ea typeface="+mj-ea"/>
              </a:endParaRPr>
            </a:p>
          </p:txBody>
        </p:sp>
        <p:sp>
          <p:nvSpPr>
            <p:cNvPr id="45" name="圆角矩形 100"/>
            <p:cNvSpPr/>
            <p:nvPr/>
          </p:nvSpPr>
          <p:spPr>
            <a:xfrm>
              <a:off x="1612670" y="3548528"/>
              <a:ext cx="1678187" cy="740191"/>
            </a:xfrm>
            <a:custGeom>
              <a:avLst/>
              <a:gdLst/>
              <a:ahLst/>
              <a:cxnLst/>
              <a:rect l="l" t="t" r="r" b="b"/>
              <a:pathLst>
                <a:path w="1678187" h="740191">
                  <a:moveTo>
                    <a:pt x="140663" y="0"/>
                  </a:moveTo>
                  <a:lnTo>
                    <a:pt x="1250586" y="0"/>
                  </a:lnTo>
                  <a:cubicBezTo>
                    <a:pt x="1285463" y="0"/>
                    <a:pt x="1313736" y="28273"/>
                    <a:pt x="1313736" y="63150"/>
                  </a:cubicBezTo>
                  <a:lnTo>
                    <a:pt x="1313736" y="225841"/>
                  </a:lnTo>
                  <a:lnTo>
                    <a:pt x="1592460" y="225841"/>
                  </a:lnTo>
                  <a:cubicBezTo>
                    <a:pt x="1639806" y="225841"/>
                    <a:pt x="1678187" y="264222"/>
                    <a:pt x="1678187" y="311568"/>
                  </a:cubicBezTo>
                  <a:lnTo>
                    <a:pt x="1678187" y="654464"/>
                  </a:lnTo>
                  <a:cubicBezTo>
                    <a:pt x="1678187" y="701810"/>
                    <a:pt x="1639806" y="740191"/>
                    <a:pt x="1592460" y="740191"/>
                  </a:cubicBezTo>
                  <a:lnTo>
                    <a:pt x="85727" y="740191"/>
                  </a:lnTo>
                  <a:cubicBezTo>
                    <a:pt x="38381" y="740191"/>
                    <a:pt x="0" y="701810"/>
                    <a:pt x="0" y="654464"/>
                  </a:cubicBezTo>
                  <a:lnTo>
                    <a:pt x="0" y="311568"/>
                  </a:lnTo>
                  <a:cubicBezTo>
                    <a:pt x="0" y="267034"/>
                    <a:pt x="33957" y="230432"/>
                    <a:pt x="77513" y="227499"/>
                  </a:cubicBezTo>
                  <a:lnTo>
                    <a:pt x="77513" y="63150"/>
                  </a:lnTo>
                  <a:cubicBezTo>
                    <a:pt x="77513" y="28273"/>
                    <a:pt x="105786" y="0"/>
                    <a:pt x="140663" y="0"/>
                  </a:cubicBezTo>
                  <a:close/>
                </a:path>
              </a:pathLst>
            </a:custGeom>
            <a:gradFill>
              <a:gsLst>
                <a:gs pos="39000">
                  <a:srgbClr val="F0F0F0"/>
                </a:gs>
                <a:gs pos="0">
                  <a:schemeClr val="bg1"/>
                </a:gs>
                <a:gs pos="100000">
                  <a:schemeClr val="bg1">
                    <a:lumMod val="75000"/>
                  </a:schemeClr>
                </a:gs>
                <a:gs pos="0">
                  <a:schemeClr val="bg1"/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5853297" y="3313413"/>
            <a:ext cx="1414632" cy="636545"/>
            <a:chOff x="1591195" y="3531392"/>
            <a:chExt cx="1721136" cy="774463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47" name="圆角矩形 104"/>
            <p:cNvSpPr/>
            <p:nvPr/>
          </p:nvSpPr>
          <p:spPr>
            <a:xfrm>
              <a:off x="1591195" y="3531392"/>
              <a:ext cx="1721136" cy="774463"/>
            </a:xfrm>
            <a:custGeom>
              <a:avLst/>
              <a:gdLst/>
              <a:ahLst/>
              <a:cxnLst/>
              <a:rect l="l" t="t" r="r" b="b"/>
              <a:pathLst>
                <a:path w="1721136" h="774463">
                  <a:moveTo>
                    <a:pt x="136668" y="0"/>
                  </a:moveTo>
                  <a:lnTo>
                    <a:pt x="1291044" y="0"/>
                  </a:lnTo>
                  <a:cubicBezTo>
                    <a:pt x="1323411" y="0"/>
                    <a:pt x="1349650" y="26239"/>
                    <a:pt x="1349650" y="58606"/>
                  </a:cubicBezTo>
                  <a:lnTo>
                    <a:pt x="1349650" y="225615"/>
                  </a:lnTo>
                  <a:lnTo>
                    <a:pt x="1629660" y="225615"/>
                  </a:lnTo>
                  <a:cubicBezTo>
                    <a:pt x="1680181" y="225615"/>
                    <a:pt x="1721136" y="266570"/>
                    <a:pt x="1721136" y="317091"/>
                  </a:cubicBezTo>
                  <a:lnTo>
                    <a:pt x="1721136" y="682987"/>
                  </a:lnTo>
                  <a:cubicBezTo>
                    <a:pt x="1721136" y="733508"/>
                    <a:pt x="1680181" y="774463"/>
                    <a:pt x="1629660" y="774463"/>
                  </a:cubicBezTo>
                  <a:lnTo>
                    <a:pt x="91476" y="774463"/>
                  </a:lnTo>
                  <a:cubicBezTo>
                    <a:pt x="40955" y="774463"/>
                    <a:pt x="0" y="733508"/>
                    <a:pt x="0" y="682987"/>
                  </a:cubicBezTo>
                  <a:lnTo>
                    <a:pt x="0" y="317091"/>
                  </a:lnTo>
                  <a:cubicBezTo>
                    <a:pt x="0" y="271215"/>
                    <a:pt x="33770" y="233227"/>
                    <a:pt x="78062" y="228323"/>
                  </a:cubicBezTo>
                  <a:lnTo>
                    <a:pt x="78062" y="58606"/>
                  </a:lnTo>
                  <a:cubicBezTo>
                    <a:pt x="78062" y="26239"/>
                    <a:pt x="104301" y="0"/>
                    <a:pt x="136668" y="0"/>
                  </a:cubicBezTo>
                  <a:close/>
                </a:path>
              </a:pathLst>
            </a:custGeom>
            <a:gradFill>
              <a:gsLst>
                <a:gs pos="62000">
                  <a:schemeClr val="bg1">
                    <a:lumMod val="95000"/>
                  </a:schemeClr>
                </a:gs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+mj-ea"/>
                <a:ea typeface="+mj-ea"/>
              </a:endParaRPr>
            </a:p>
          </p:txBody>
        </p:sp>
        <p:sp>
          <p:nvSpPr>
            <p:cNvPr id="48" name="圆角矩形 100"/>
            <p:cNvSpPr/>
            <p:nvPr/>
          </p:nvSpPr>
          <p:spPr>
            <a:xfrm>
              <a:off x="1612670" y="3548528"/>
              <a:ext cx="1678187" cy="740191"/>
            </a:xfrm>
            <a:custGeom>
              <a:avLst/>
              <a:gdLst/>
              <a:ahLst/>
              <a:cxnLst/>
              <a:rect l="l" t="t" r="r" b="b"/>
              <a:pathLst>
                <a:path w="1678187" h="740191">
                  <a:moveTo>
                    <a:pt x="140663" y="0"/>
                  </a:moveTo>
                  <a:lnTo>
                    <a:pt x="1250586" y="0"/>
                  </a:lnTo>
                  <a:cubicBezTo>
                    <a:pt x="1285463" y="0"/>
                    <a:pt x="1313736" y="28273"/>
                    <a:pt x="1313736" y="63150"/>
                  </a:cubicBezTo>
                  <a:lnTo>
                    <a:pt x="1313736" y="225841"/>
                  </a:lnTo>
                  <a:lnTo>
                    <a:pt x="1592460" y="225841"/>
                  </a:lnTo>
                  <a:cubicBezTo>
                    <a:pt x="1639806" y="225841"/>
                    <a:pt x="1678187" y="264222"/>
                    <a:pt x="1678187" y="311568"/>
                  </a:cubicBezTo>
                  <a:lnTo>
                    <a:pt x="1678187" y="654464"/>
                  </a:lnTo>
                  <a:cubicBezTo>
                    <a:pt x="1678187" y="701810"/>
                    <a:pt x="1639806" y="740191"/>
                    <a:pt x="1592460" y="740191"/>
                  </a:cubicBezTo>
                  <a:lnTo>
                    <a:pt x="85727" y="740191"/>
                  </a:lnTo>
                  <a:cubicBezTo>
                    <a:pt x="38381" y="740191"/>
                    <a:pt x="0" y="701810"/>
                    <a:pt x="0" y="654464"/>
                  </a:cubicBezTo>
                  <a:lnTo>
                    <a:pt x="0" y="311568"/>
                  </a:lnTo>
                  <a:cubicBezTo>
                    <a:pt x="0" y="267034"/>
                    <a:pt x="33957" y="230432"/>
                    <a:pt x="77513" y="227499"/>
                  </a:cubicBezTo>
                  <a:lnTo>
                    <a:pt x="77513" y="63150"/>
                  </a:lnTo>
                  <a:cubicBezTo>
                    <a:pt x="77513" y="28273"/>
                    <a:pt x="105786" y="0"/>
                    <a:pt x="140663" y="0"/>
                  </a:cubicBezTo>
                  <a:close/>
                </a:path>
              </a:pathLst>
            </a:custGeom>
            <a:gradFill>
              <a:gsLst>
                <a:gs pos="39000">
                  <a:srgbClr val="F0F0F0"/>
                </a:gs>
                <a:gs pos="0">
                  <a:schemeClr val="bg1"/>
                </a:gs>
                <a:gs pos="100000">
                  <a:schemeClr val="bg1">
                    <a:lumMod val="75000"/>
                  </a:schemeClr>
                </a:gs>
                <a:gs pos="0">
                  <a:schemeClr val="bg1"/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49" name="TextBox 24"/>
          <p:cNvSpPr txBox="1"/>
          <p:nvPr/>
        </p:nvSpPr>
        <p:spPr>
          <a:xfrm>
            <a:off x="1835696" y="1635646"/>
            <a:ext cx="133882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500" dirty="0" smtClean="0">
                <a:solidFill>
                  <a:prstClr val="black"/>
                </a:solidFill>
                <a:latin typeface="+mj-ea"/>
                <a:ea typeface="+mj-ea"/>
              </a:rPr>
              <a:t>点击输入标题</a:t>
            </a:r>
            <a:endParaRPr lang="zh-CN" altLang="en-US" sz="1500" dirty="0">
              <a:solidFill>
                <a:prstClr val="black"/>
              </a:solidFill>
              <a:latin typeface="+mj-ea"/>
              <a:ea typeface="+mj-ea"/>
            </a:endParaRPr>
          </a:p>
        </p:txBody>
      </p:sp>
      <p:sp>
        <p:nvSpPr>
          <p:cNvPr id="50" name="TextBox 25"/>
          <p:cNvSpPr txBox="1"/>
          <p:nvPr/>
        </p:nvSpPr>
        <p:spPr>
          <a:xfrm>
            <a:off x="6660232" y="1373225"/>
            <a:ext cx="133882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500" dirty="0">
                <a:solidFill>
                  <a:prstClr val="black"/>
                </a:solidFill>
                <a:latin typeface="+mj-ea"/>
                <a:ea typeface="+mj-ea"/>
              </a:rPr>
              <a:t>点击输入标题</a:t>
            </a:r>
            <a:endParaRPr lang="zh-CN" altLang="en-US" sz="1500" dirty="0">
              <a:solidFill>
                <a:prstClr val="black"/>
              </a:solidFill>
              <a:latin typeface="+mj-ea"/>
              <a:ea typeface="+mj-ea"/>
            </a:endParaRPr>
          </a:p>
        </p:txBody>
      </p:sp>
      <p:sp>
        <p:nvSpPr>
          <p:cNvPr id="51" name="TextBox 26"/>
          <p:cNvSpPr txBox="1"/>
          <p:nvPr/>
        </p:nvSpPr>
        <p:spPr>
          <a:xfrm>
            <a:off x="1475656" y="3555503"/>
            <a:ext cx="133882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500" dirty="0">
                <a:solidFill>
                  <a:prstClr val="black"/>
                </a:solidFill>
                <a:latin typeface="+mj-ea"/>
                <a:ea typeface="+mj-ea"/>
              </a:rPr>
              <a:t>点击输入标题</a:t>
            </a:r>
            <a:endParaRPr lang="zh-CN" altLang="en-US" sz="1500" dirty="0">
              <a:solidFill>
                <a:prstClr val="black"/>
              </a:solidFill>
              <a:latin typeface="+mj-ea"/>
              <a:ea typeface="+mj-ea"/>
            </a:endParaRPr>
          </a:p>
        </p:txBody>
      </p:sp>
      <p:sp>
        <p:nvSpPr>
          <p:cNvPr id="52" name="TextBox 27"/>
          <p:cNvSpPr txBox="1"/>
          <p:nvPr/>
        </p:nvSpPr>
        <p:spPr>
          <a:xfrm>
            <a:off x="5868144" y="3586553"/>
            <a:ext cx="133882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500" dirty="0">
                <a:solidFill>
                  <a:prstClr val="black"/>
                </a:solidFill>
                <a:latin typeface="+mj-ea"/>
                <a:ea typeface="+mj-ea"/>
              </a:rPr>
              <a:t>点击输入标题</a:t>
            </a:r>
            <a:endParaRPr lang="zh-CN" altLang="en-US" sz="1500" dirty="0">
              <a:solidFill>
                <a:prstClr val="black"/>
              </a:solidFill>
              <a:latin typeface="+mj-ea"/>
              <a:ea typeface="+mj-ea"/>
            </a:endParaRPr>
          </a:p>
        </p:txBody>
      </p:sp>
      <p:grpSp>
        <p:nvGrpSpPr>
          <p:cNvPr id="53" name="组合 52"/>
          <p:cNvGrpSpPr/>
          <p:nvPr/>
        </p:nvGrpSpPr>
        <p:grpSpPr>
          <a:xfrm>
            <a:off x="3746633" y="1810030"/>
            <a:ext cx="1382075" cy="1382075"/>
            <a:chOff x="3746633" y="1810030"/>
            <a:chExt cx="1382075" cy="1382075"/>
          </a:xfrm>
        </p:grpSpPr>
        <p:grpSp>
          <p:nvGrpSpPr>
            <p:cNvPr id="54" name="组合 53"/>
            <p:cNvGrpSpPr/>
            <p:nvPr/>
          </p:nvGrpSpPr>
          <p:grpSpPr>
            <a:xfrm>
              <a:off x="3746633" y="1810030"/>
              <a:ext cx="1382075" cy="1382075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56" name="同心圆 55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black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57" name="椭圆 56"/>
              <p:cNvSpPr/>
              <p:nvPr/>
            </p:nvSpPr>
            <p:spPr>
              <a:xfrm>
                <a:off x="392112" y="760412"/>
                <a:ext cx="3825877" cy="3825877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+mj-ea"/>
                  <a:ea typeface="+mj-ea"/>
                </a:endParaRPr>
              </a:p>
            </p:txBody>
          </p:sp>
        </p:grpSp>
        <p:sp>
          <p:nvSpPr>
            <p:cNvPr id="55" name="TextBox 30"/>
            <p:cNvSpPr txBox="1"/>
            <p:nvPr/>
          </p:nvSpPr>
          <p:spPr>
            <a:xfrm>
              <a:off x="3978122" y="2316812"/>
              <a:ext cx="926418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zh-CN" altLang="en-US" sz="1600" b="1" dirty="0" smtClean="0">
                  <a:solidFill>
                    <a:schemeClr val="accent1"/>
                  </a:solidFill>
                  <a:latin typeface="+mj-ea"/>
                  <a:ea typeface="+mj-ea"/>
                </a:rPr>
                <a:t>私募资金</a:t>
              </a:r>
              <a:endParaRPr lang="en-US" altLang="zh-CN" sz="1600" b="1" dirty="0" smtClean="0">
                <a:solidFill>
                  <a:schemeClr val="accent1"/>
                </a:solidFill>
                <a:latin typeface="+mj-ea"/>
                <a:ea typeface="+mj-ea"/>
              </a:endParaRPr>
            </a:p>
            <a:p>
              <a:pPr algn="ctr"/>
              <a:r>
                <a:rPr lang="zh-CN" altLang="en-US" sz="1600" b="1" dirty="0" smtClean="0">
                  <a:solidFill>
                    <a:schemeClr val="accent1"/>
                  </a:solidFill>
                  <a:latin typeface="+mj-ea"/>
                  <a:ea typeface="+mj-ea"/>
                </a:rPr>
                <a:t>用途</a:t>
              </a:r>
              <a:endParaRPr lang="zh-CN" altLang="en-US" sz="1600" b="1" dirty="0" smtClean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58" name="TextBox 31"/>
          <p:cNvSpPr txBox="1"/>
          <p:nvPr/>
        </p:nvSpPr>
        <p:spPr>
          <a:xfrm>
            <a:off x="592781" y="2186777"/>
            <a:ext cx="2448272" cy="7525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100" dirty="0">
                <a:solidFill>
                  <a:prstClr val="black"/>
                </a:solidFill>
                <a:latin typeface="+mj-ea"/>
                <a:ea typeface="+mj-ea"/>
              </a:rPr>
              <a:t>点击输入本栏的具体文字，简明扼要的说明分项内容，此为概念图解，请根据您的具体内容酌情修改。</a:t>
            </a:r>
            <a:endParaRPr lang="en-US" altLang="zh-CN" sz="1100" dirty="0">
              <a:solidFill>
                <a:prstClr val="black"/>
              </a:solidFill>
              <a:latin typeface="+mj-ea"/>
              <a:ea typeface="+mj-ea"/>
            </a:endParaRPr>
          </a:p>
        </p:txBody>
      </p:sp>
      <p:sp>
        <p:nvSpPr>
          <p:cNvPr id="59" name="TextBox 32"/>
          <p:cNvSpPr txBox="1"/>
          <p:nvPr/>
        </p:nvSpPr>
        <p:spPr>
          <a:xfrm>
            <a:off x="745181" y="4011910"/>
            <a:ext cx="2448272" cy="7525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100" dirty="0">
                <a:solidFill>
                  <a:prstClr val="black"/>
                </a:solidFill>
                <a:latin typeface="+mj-ea"/>
                <a:ea typeface="+mj-ea"/>
              </a:rPr>
              <a:t>点击输入本栏的具体文字，简明扼要的说明分项内容，此为概念图解，请根据您的具体内容酌情修改。</a:t>
            </a:r>
            <a:endParaRPr lang="en-US" altLang="zh-CN" sz="1100" dirty="0">
              <a:solidFill>
                <a:prstClr val="black"/>
              </a:solidFill>
              <a:latin typeface="+mj-ea"/>
              <a:ea typeface="+mj-ea"/>
            </a:endParaRPr>
          </a:p>
        </p:txBody>
      </p:sp>
      <p:sp>
        <p:nvSpPr>
          <p:cNvPr id="60" name="TextBox 33"/>
          <p:cNvSpPr txBox="1"/>
          <p:nvPr/>
        </p:nvSpPr>
        <p:spPr>
          <a:xfrm>
            <a:off x="5849365" y="4058985"/>
            <a:ext cx="2448272" cy="7525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100" dirty="0">
                <a:solidFill>
                  <a:prstClr val="black"/>
                </a:solidFill>
                <a:latin typeface="+mj-ea"/>
                <a:ea typeface="+mj-ea"/>
              </a:rPr>
              <a:t>点击输入本栏的具体文字，简明扼要的说明分项内容，此为概念图解，请根据您的具体内容酌情修改。</a:t>
            </a:r>
            <a:endParaRPr lang="en-US" altLang="zh-CN" sz="1100" dirty="0">
              <a:solidFill>
                <a:prstClr val="black"/>
              </a:solidFill>
              <a:latin typeface="+mj-ea"/>
              <a:ea typeface="+mj-ea"/>
            </a:endParaRPr>
          </a:p>
        </p:txBody>
      </p:sp>
      <p:sp>
        <p:nvSpPr>
          <p:cNvPr id="61" name="TextBox 34"/>
          <p:cNvSpPr txBox="1"/>
          <p:nvPr/>
        </p:nvSpPr>
        <p:spPr>
          <a:xfrm>
            <a:off x="6012160" y="1972988"/>
            <a:ext cx="2448272" cy="7525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100" dirty="0">
                <a:solidFill>
                  <a:prstClr val="black"/>
                </a:solidFill>
                <a:latin typeface="+mj-ea"/>
                <a:ea typeface="+mj-ea"/>
              </a:rPr>
              <a:t>点击输入本栏的具体文字，简明扼要的说明分项内容，此为概念图解，请根据您的具体内容酌情修改。</a:t>
            </a:r>
            <a:endParaRPr lang="en-US" altLang="zh-CN" sz="1100" dirty="0">
              <a:solidFill>
                <a:prstClr val="black"/>
              </a:solidFill>
              <a:latin typeface="+mj-ea"/>
              <a:ea typeface="+mj-ea"/>
            </a:endParaRPr>
          </a:p>
        </p:txBody>
      </p:sp>
      <p:sp>
        <p:nvSpPr>
          <p:cNvPr id="62" name="椭圆 61"/>
          <p:cNvSpPr/>
          <p:nvPr/>
        </p:nvSpPr>
        <p:spPr>
          <a:xfrm>
            <a:off x="2883767" y="1304103"/>
            <a:ext cx="373310" cy="37331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prstClr val="white"/>
                </a:solidFill>
                <a:latin typeface="+mj-ea"/>
                <a:ea typeface="+mj-ea"/>
              </a:rPr>
              <a:t>1</a:t>
            </a:r>
            <a:endParaRPr lang="zh-CN" altLang="en-US" dirty="0">
              <a:solidFill>
                <a:prstClr val="white"/>
              </a:solidFill>
              <a:latin typeface="+mj-ea"/>
              <a:ea typeface="+mj-ea"/>
            </a:endParaRPr>
          </a:p>
        </p:txBody>
      </p:sp>
      <p:sp>
        <p:nvSpPr>
          <p:cNvPr id="63" name="椭圆 62"/>
          <p:cNvSpPr/>
          <p:nvPr/>
        </p:nvSpPr>
        <p:spPr>
          <a:xfrm>
            <a:off x="2523727" y="3207487"/>
            <a:ext cx="373310" cy="37331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prstClr val="white"/>
                </a:solidFill>
                <a:latin typeface="+mj-ea"/>
                <a:ea typeface="+mj-ea"/>
              </a:rPr>
              <a:t>2</a:t>
            </a:r>
            <a:endParaRPr lang="zh-CN" altLang="en-US" dirty="0">
              <a:solidFill>
                <a:prstClr val="white"/>
              </a:solidFill>
              <a:latin typeface="+mj-ea"/>
              <a:ea typeface="+mj-ea"/>
            </a:endParaRPr>
          </a:p>
        </p:txBody>
      </p:sp>
      <p:sp>
        <p:nvSpPr>
          <p:cNvPr id="64" name="椭圆 63"/>
          <p:cNvSpPr/>
          <p:nvPr/>
        </p:nvSpPr>
        <p:spPr>
          <a:xfrm>
            <a:off x="6911328" y="3275267"/>
            <a:ext cx="373310" cy="37331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prstClr val="white"/>
                </a:solidFill>
                <a:latin typeface="+mj-ea"/>
                <a:ea typeface="+mj-ea"/>
              </a:rPr>
              <a:t>3</a:t>
            </a:r>
            <a:endParaRPr lang="zh-CN" altLang="en-US" dirty="0">
              <a:solidFill>
                <a:prstClr val="white"/>
              </a:solidFill>
              <a:latin typeface="+mj-ea"/>
              <a:ea typeface="+mj-ea"/>
            </a:endParaRPr>
          </a:p>
        </p:txBody>
      </p:sp>
      <p:sp>
        <p:nvSpPr>
          <p:cNvPr id="65" name="椭圆 64"/>
          <p:cNvSpPr/>
          <p:nvPr/>
        </p:nvSpPr>
        <p:spPr>
          <a:xfrm>
            <a:off x="7725152" y="1059582"/>
            <a:ext cx="373310" cy="37331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prstClr val="white"/>
                </a:solidFill>
                <a:latin typeface="+mj-ea"/>
                <a:ea typeface="+mj-ea"/>
              </a:rPr>
              <a:t>4</a:t>
            </a:r>
            <a:endParaRPr lang="zh-CN" altLang="en-US" dirty="0">
              <a:solidFill>
                <a:prstClr val="white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  <p:transition spd="slow" advClick="0" advTm="10000">
    <p:pull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00"/>
                            </p:stCondLst>
                            <p:childTnLst>
                              <p:par>
                                <p:cTn id="33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000"/>
                            </p:stCondLst>
                            <p:childTnLst>
                              <p:par>
                                <p:cTn id="47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500"/>
                            </p:stCondLst>
                            <p:childTnLst>
                              <p:par>
                                <p:cTn id="5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3000"/>
                            </p:stCondLst>
                            <p:childTnLst>
                              <p:par>
                                <p:cTn id="7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3500"/>
                            </p:stCondLst>
                            <p:childTnLst>
                              <p:par>
                                <p:cTn id="8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4000"/>
                            </p:stCondLst>
                            <p:childTnLst>
                              <p:par>
                                <p:cTn id="8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4500"/>
                            </p:stCondLst>
                            <p:childTnLst>
                              <p:par>
                                <p:cTn id="8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  <p:bldP spid="50" grpId="0"/>
      <p:bldP spid="51" grpId="0"/>
      <p:bldP spid="52" grpId="0"/>
      <p:bldP spid="58" grpId="0"/>
      <p:bldP spid="59" grpId="0"/>
      <p:bldP spid="60" grpId="0"/>
      <p:bldP spid="61" grpId="0"/>
      <p:bldP spid="62" grpId="0" animBg="1"/>
      <p:bldP spid="63" grpId="0" animBg="1"/>
      <p:bldP spid="64" grpId="0" animBg="1"/>
      <p:bldP spid="65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圆角矩形 79"/>
          <p:cNvSpPr/>
          <p:nvPr/>
        </p:nvSpPr>
        <p:spPr>
          <a:xfrm>
            <a:off x="1680140" y="1347614"/>
            <a:ext cx="6392528" cy="1359384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 w="50800">
            <a:gradFill flip="none" rotWithShape="1">
              <a:gsLst>
                <a:gs pos="0">
                  <a:srgbClr val="CDCDCD"/>
                </a:gs>
                <a:gs pos="100000">
                  <a:schemeClr val="bg1"/>
                </a:gs>
              </a:gsLst>
              <a:lin ang="5400000" scaled="1"/>
              <a:tileRect/>
            </a:gradFill>
          </a:ln>
          <a:effectLst>
            <a:innerShdw blurRad="127000" dist="63500" dir="13500000">
              <a:schemeClr val="tx1">
                <a:lumMod val="65000"/>
                <a:lumOff val="35000"/>
                <a:alpha val="49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>
              <a:solidFill>
                <a:srgbClr val="FFFFFF"/>
              </a:solidFill>
              <a:latin typeface="+mj-ea"/>
              <a:ea typeface="+mj-ea"/>
            </a:endParaRPr>
          </a:p>
        </p:txBody>
      </p:sp>
      <p:sp>
        <p:nvSpPr>
          <p:cNvPr id="71" name="矩形 70"/>
          <p:cNvSpPr/>
          <p:nvPr/>
        </p:nvSpPr>
        <p:spPr>
          <a:xfrm>
            <a:off x="0" y="0"/>
            <a:ext cx="9144000" cy="48351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Text Box 18"/>
          <p:cNvSpPr txBox="1">
            <a:spLocks noChangeArrowheads="1"/>
          </p:cNvSpPr>
          <p:nvPr/>
        </p:nvSpPr>
        <p:spPr bwMode="gray">
          <a:xfrm>
            <a:off x="511612" y="63373"/>
            <a:ext cx="802082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融资及上市计划</a:t>
            </a: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3" name="图片 72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7" t="-1125" r="137" b="77334"/>
          <a:stretch>
            <a:fillRect/>
          </a:stretch>
        </p:blipFill>
        <p:spPr>
          <a:xfrm>
            <a:off x="1" y="10713"/>
            <a:ext cx="611560" cy="47280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691680" y="3028279"/>
            <a:ext cx="6195607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CN" sz="1600" b="1" dirty="0" smtClea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2014</a:t>
            </a:r>
            <a:r>
              <a:rPr lang="zh-CN" altLang="en-US" sz="1600" b="1" dirty="0" smtClea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 b="1" dirty="0" smtClea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2015</a:t>
            </a:r>
            <a:r>
              <a:rPr lang="zh-CN" altLang="en-US" sz="1600" b="1" dirty="0" smtClea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 b="1" dirty="0" smtClea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2016</a:t>
            </a:r>
            <a:r>
              <a:rPr lang="zh-CN" altLang="en-US" sz="1600" b="1" dirty="0" smtClea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年的净利润预分别为</a:t>
            </a:r>
            <a:r>
              <a:rPr lang="en-US" altLang="zh-CN" sz="1600" b="1" dirty="0" smtClea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800</a:t>
            </a:r>
            <a:r>
              <a:rPr lang="zh-CN" altLang="en-US" sz="1600" b="1" dirty="0" smtClea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万、</a:t>
            </a:r>
            <a:r>
              <a:rPr lang="en-US" altLang="zh-CN" sz="1600" b="1" dirty="0" smtClea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1200</a:t>
            </a:r>
            <a:r>
              <a:rPr lang="zh-CN" altLang="en-US" sz="1600" b="1" dirty="0" smtClea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万、</a:t>
            </a:r>
            <a:r>
              <a:rPr lang="en-US" altLang="zh-CN" sz="1600" b="1" dirty="0" smtClea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2000</a:t>
            </a:r>
            <a:r>
              <a:rPr lang="zh-CN" altLang="en-US" sz="1600" b="1" dirty="0" smtClea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</a:t>
            </a:r>
            <a:endParaRPr lang="en-US" altLang="zh-CN" sz="1600" b="1" dirty="0" smtClean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b="1" dirty="0" smtClea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预计</a:t>
            </a:r>
            <a:r>
              <a:rPr lang="en-US" altLang="zh-CN" sz="1600" b="1" dirty="0" smtClea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2017</a:t>
            </a:r>
            <a:r>
              <a:rPr lang="zh-CN" altLang="en-US" sz="1600" b="1" dirty="0" smtClea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年上报创业板</a:t>
            </a:r>
            <a:endParaRPr lang="zh-CN" altLang="en-US" sz="1600" b="1" dirty="0" smtClean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6" name="文本框 75"/>
          <p:cNvSpPr txBox="1"/>
          <p:nvPr/>
        </p:nvSpPr>
        <p:spPr>
          <a:xfrm>
            <a:off x="1727435" y="3631076"/>
            <a:ext cx="6080191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600" b="1" dirty="0" smtClea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拟引入战略投资者，募资金额为人民币</a:t>
            </a:r>
            <a:r>
              <a:rPr lang="en-US" altLang="zh-CN" sz="1600" b="1" dirty="0" smtClea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2000</a:t>
            </a:r>
            <a:r>
              <a:rPr lang="zh-CN" altLang="en-US" sz="1600" b="1" dirty="0" smtClea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万，战私募后</a:t>
            </a:r>
            <a:r>
              <a:rPr lang="en-US" altLang="zh-CN" sz="1600" b="1" dirty="0" smtClea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30%</a:t>
            </a:r>
            <a:r>
              <a:rPr lang="zh-CN" altLang="en-US" sz="1600" b="1" dirty="0" smtClea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投份</a:t>
            </a:r>
            <a:endParaRPr lang="en-US" altLang="zh-CN" sz="1600" b="1" dirty="0" smtClean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4" name="矩形 73"/>
          <p:cNvSpPr/>
          <p:nvPr/>
        </p:nvSpPr>
        <p:spPr>
          <a:xfrm>
            <a:off x="1853781" y="1565641"/>
            <a:ext cx="604524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5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2017</a:t>
            </a:r>
            <a:r>
              <a:rPr lang="zh-CN" altLang="en-US" sz="5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年上报创业板</a:t>
            </a:r>
            <a:endParaRPr lang="zh-CN" altLang="en-US" sz="5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 advClick="0" advTm="10000">
    <p:pull dir="r"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图片 3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2" y="0"/>
            <a:ext cx="9135877" cy="5143499"/>
          </a:xfrm>
          <a:prstGeom prst="rect">
            <a:avLst/>
          </a:prstGeom>
        </p:spPr>
      </p:pic>
      <p:sp>
        <p:nvSpPr>
          <p:cNvPr id="69" name="矩形 68"/>
          <p:cNvSpPr/>
          <p:nvPr/>
        </p:nvSpPr>
        <p:spPr>
          <a:xfrm>
            <a:off x="0" y="3495246"/>
            <a:ext cx="9144000" cy="1648253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椭圆 69"/>
          <p:cNvSpPr/>
          <p:nvPr/>
        </p:nvSpPr>
        <p:spPr>
          <a:xfrm>
            <a:off x="1084011" y="2976059"/>
            <a:ext cx="274777" cy="274777"/>
          </a:xfrm>
          <a:prstGeom prst="ellipse">
            <a:avLst/>
          </a:prstGeom>
          <a:solidFill>
            <a:srgbClr val="C00000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1" name="组合 70"/>
          <p:cNvGrpSpPr/>
          <p:nvPr/>
        </p:nvGrpSpPr>
        <p:grpSpPr>
          <a:xfrm>
            <a:off x="4642583" y="4708836"/>
            <a:ext cx="301060" cy="301060"/>
            <a:chOff x="304800" y="673100"/>
            <a:chExt cx="4000500" cy="4000500"/>
          </a:xfrm>
          <a:effectLst>
            <a:outerShdw blurRad="381000" dist="152400" dir="8100000" algn="tr" rotWithShape="0">
              <a:prstClr val="black">
                <a:alpha val="70000"/>
              </a:prstClr>
            </a:outerShdw>
          </a:effectLst>
        </p:grpSpPr>
        <p:sp>
          <p:nvSpPr>
            <p:cNvPr id="72" name="同心圆 71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3" name="椭圆 72"/>
            <p:cNvSpPr/>
            <p:nvPr/>
          </p:nvSpPr>
          <p:spPr>
            <a:xfrm>
              <a:off x="479425" y="847725"/>
              <a:ext cx="3651250" cy="3651250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4" name="组合 73"/>
          <p:cNvGrpSpPr/>
          <p:nvPr/>
        </p:nvGrpSpPr>
        <p:grpSpPr>
          <a:xfrm>
            <a:off x="7793425" y="1662810"/>
            <a:ext cx="623903" cy="623903"/>
            <a:chOff x="304800" y="673100"/>
            <a:chExt cx="4000500" cy="4000500"/>
          </a:xfrm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75" name="同心圆 74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6" name="椭圆 75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7" name="组合 76"/>
          <p:cNvGrpSpPr/>
          <p:nvPr/>
        </p:nvGrpSpPr>
        <p:grpSpPr>
          <a:xfrm>
            <a:off x="1455927" y="1494559"/>
            <a:ext cx="219777" cy="219777"/>
            <a:chOff x="304800" y="673100"/>
            <a:chExt cx="4000500" cy="4000500"/>
          </a:xfrm>
          <a:effectLst>
            <a:outerShdw blurRad="381000" dist="152400" dir="8100000" algn="tr" rotWithShape="0">
              <a:prstClr val="black">
                <a:alpha val="70000"/>
              </a:prstClr>
            </a:outerShdw>
          </a:effectLst>
        </p:grpSpPr>
        <p:sp>
          <p:nvSpPr>
            <p:cNvPr id="78" name="同心圆 77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9" name="椭圆 78"/>
            <p:cNvSpPr/>
            <p:nvPr/>
          </p:nvSpPr>
          <p:spPr>
            <a:xfrm>
              <a:off x="479425" y="847725"/>
              <a:ext cx="3651250" cy="3651250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0" name="组合 79"/>
          <p:cNvGrpSpPr/>
          <p:nvPr/>
        </p:nvGrpSpPr>
        <p:grpSpPr>
          <a:xfrm>
            <a:off x="41046" y="4348871"/>
            <a:ext cx="287919" cy="287919"/>
            <a:chOff x="304800" y="673100"/>
            <a:chExt cx="4000500" cy="4000500"/>
          </a:xfrm>
          <a:effectLst>
            <a:outerShdw blurRad="381000" dist="152400" dir="8100000" algn="tr" rotWithShape="0">
              <a:prstClr val="black">
                <a:alpha val="70000"/>
              </a:prstClr>
            </a:outerShdw>
          </a:effectLst>
        </p:grpSpPr>
        <p:sp>
          <p:nvSpPr>
            <p:cNvPr id="81" name="同心圆 80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2" name="椭圆 81"/>
            <p:cNvSpPr/>
            <p:nvPr/>
          </p:nvSpPr>
          <p:spPr>
            <a:xfrm>
              <a:off x="479425" y="847725"/>
              <a:ext cx="3651250" cy="3651250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3" name="椭圆 82"/>
          <p:cNvSpPr/>
          <p:nvPr/>
        </p:nvSpPr>
        <p:spPr>
          <a:xfrm>
            <a:off x="7710431" y="4639352"/>
            <a:ext cx="274777" cy="274777"/>
          </a:xfrm>
          <a:prstGeom prst="ellipse">
            <a:avLst/>
          </a:prstGeom>
          <a:solidFill>
            <a:srgbClr val="C00000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椭圆 83"/>
          <p:cNvSpPr/>
          <p:nvPr/>
        </p:nvSpPr>
        <p:spPr>
          <a:xfrm>
            <a:off x="4158125" y="4876006"/>
            <a:ext cx="137389" cy="137389"/>
          </a:xfrm>
          <a:prstGeom prst="ellipse">
            <a:avLst/>
          </a:prstGeom>
          <a:solidFill>
            <a:srgbClr val="C00000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TextBox 24"/>
          <p:cNvSpPr txBox="1"/>
          <p:nvPr/>
        </p:nvSpPr>
        <p:spPr>
          <a:xfrm>
            <a:off x="1624149" y="1785616"/>
            <a:ext cx="5925322" cy="1177235"/>
          </a:xfrm>
          <a:prstGeom prst="rect">
            <a:avLst/>
          </a:prstGeom>
          <a:noFill/>
        </p:spPr>
        <p:txBody>
          <a:bodyPr wrap="none" lIns="68571" tIns="34285" rIns="68571" bIns="34285" rtlCol="0">
            <a:spAutoFit/>
          </a:bodyPr>
          <a:lstStyle/>
          <a:p>
            <a:pPr algn="ctr"/>
            <a:r>
              <a:rPr lang="zh-CN" altLang="en-US" sz="4400" b="1" i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</a:rPr>
              <a:t>谢谢观看 欢迎下载</a:t>
            </a:r>
            <a:endParaRPr lang="en-US" altLang="zh-CN" sz="4400" b="1" i="1" dirty="0" smtClean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  <a:latin typeface="+mj-ea"/>
              <a:ea typeface="+mj-ea"/>
            </a:endParaRPr>
          </a:p>
          <a:p>
            <a:pPr algn="ctr"/>
            <a:r>
              <a:rPr lang="zh-CN" altLang="en-US" sz="2800" b="1" i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</a:rPr>
              <a:t>透视</a:t>
            </a:r>
            <a:r>
              <a:rPr lang="zh-CN" altLang="en-US" sz="2800" b="1" i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</a:rPr>
              <a:t>工作</a:t>
            </a:r>
            <a:r>
              <a:rPr lang="en-US" altLang="zh-CN" sz="2800" b="1" i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</a:rPr>
              <a:t>4.0 </a:t>
            </a:r>
            <a:r>
              <a:rPr lang="zh-CN" altLang="en-US" sz="2800" b="1" i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</a:rPr>
              <a:t>从德过概念到中国战略</a:t>
            </a:r>
            <a:r>
              <a:rPr lang="en-US" altLang="zh-CN" sz="2800" b="1" i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</a:rPr>
              <a:t> </a:t>
            </a:r>
            <a:endParaRPr lang="zh-CN" altLang="en-US" sz="2800" b="1" i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  <a:latin typeface="+mj-ea"/>
              <a:ea typeface="+mj-ea"/>
            </a:endParaRPr>
          </a:p>
        </p:txBody>
      </p:sp>
      <p:grpSp>
        <p:nvGrpSpPr>
          <p:cNvPr id="86" name="组合 85"/>
          <p:cNvGrpSpPr/>
          <p:nvPr/>
        </p:nvGrpSpPr>
        <p:grpSpPr>
          <a:xfrm>
            <a:off x="8370790" y="3207327"/>
            <a:ext cx="301060" cy="301060"/>
            <a:chOff x="304800" y="673100"/>
            <a:chExt cx="4000500" cy="4000500"/>
          </a:xfrm>
          <a:effectLst>
            <a:outerShdw blurRad="381000" dist="152400" dir="8100000" algn="tr" rotWithShape="0">
              <a:prstClr val="black">
                <a:alpha val="70000"/>
              </a:prstClr>
            </a:outerShdw>
          </a:effectLst>
        </p:grpSpPr>
        <p:sp>
          <p:nvSpPr>
            <p:cNvPr id="87" name="同心圆 86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8" name="椭圆 87"/>
            <p:cNvSpPr/>
            <p:nvPr/>
          </p:nvSpPr>
          <p:spPr>
            <a:xfrm>
              <a:off x="479425" y="847725"/>
              <a:ext cx="3651250" cy="3651250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9" name="TextBox 7"/>
          <p:cNvSpPr>
            <a:spLocks noChangeArrowheads="1"/>
          </p:cNvSpPr>
          <p:nvPr/>
        </p:nvSpPr>
        <p:spPr bwMode="auto">
          <a:xfrm>
            <a:off x="2414334" y="3966355"/>
            <a:ext cx="443857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框架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完整</a:t>
            </a:r>
            <a:r>
              <a:rPr lang="en-US" altLang="zh-CN"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PPT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模板，适用机器人项目，工业</a:t>
            </a:r>
            <a:r>
              <a:rPr lang="en-US" altLang="zh-CN"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4.0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，上市场路演，融资计划，投资合作、公司介绍、企业宣传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等</a:t>
            </a:r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90" name="组合 89"/>
          <p:cNvGrpSpPr/>
          <p:nvPr/>
        </p:nvGrpSpPr>
        <p:grpSpPr>
          <a:xfrm>
            <a:off x="129431" y="98485"/>
            <a:ext cx="1527080" cy="266016"/>
            <a:chOff x="129431" y="98485"/>
            <a:chExt cx="1527080" cy="266016"/>
          </a:xfrm>
        </p:grpSpPr>
        <p:sp>
          <p:nvSpPr>
            <p:cNvPr id="91" name="TextBox 24"/>
            <p:cNvSpPr txBox="1"/>
            <p:nvPr/>
          </p:nvSpPr>
          <p:spPr>
            <a:xfrm>
              <a:off x="451519" y="110595"/>
              <a:ext cx="1204992" cy="253906"/>
            </a:xfrm>
            <a:prstGeom prst="rect">
              <a:avLst/>
            </a:prstGeom>
            <a:noFill/>
          </p:spPr>
          <p:txBody>
            <a:bodyPr wrap="none" lIns="68571" tIns="34285" rIns="68571" bIns="34285" rtlCol="0">
              <a:spAutoFit/>
            </a:bodyPr>
            <a:lstStyle/>
            <a:p>
              <a:r>
                <a:rPr lang="en-US" altLang="zh-CN" sz="1200" b="1" dirty="0" smtClean="0">
                  <a:solidFill>
                    <a:schemeClr val="bg2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LOGO</a:t>
              </a:r>
              <a:r>
                <a:rPr lang="zh-CN" altLang="en-US" sz="1200" b="1" dirty="0" smtClean="0">
                  <a:solidFill>
                    <a:schemeClr val="bg2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企业名称</a:t>
              </a:r>
              <a:endParaRPr lang="zh-CN" altLang="en-US" sz="1200" b="1" dirty="0">
                <a:solidFill>
                  <a:schemeClr val="bg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92" name="组合 91"/>
            <p:cNvGrpSpPr/>
            <p:nvPr/>
          </p:nvGrpSpPr>
          <p:grpSpPr>
            <a:xfrm>
              <a:off x="129431" y="98485"/>
              <a:ext cx="324354" cy="235357"/>
              <a:chOff x="41046" y="32137"/>
              <a:chExt cx="651590" cy="472805"/>
            </a:xfrm>
          </p:grpSpPr>
          <p:sp>
            <p:nvSpPr>
              <p:cNvPr id="93" name="椭圆 92"/>
              <p:cNvSpPr/>
              <p:nvPr/>
            </p:nvSpPr>
            <p:spPr>
              <a:xfrm>
                <a:off x="41046" y="32137"/>
                <a:ext cx="651590" cy="472805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4">
                      <a:lumMod val="60000"/>
                      <a:lumOff val="40000"/>
                      <a:shade val="30000"/>
                      <a:satMod val="115000"/>
                    </a:schemeClr>
                  </a:gs>
                  <a:gs pos="50000">
                    <a:schemeClr val="accent4">
                      <a:lumMod val="60000"/>
                      <a:lumOff val="40000"/>
                      <a:shade val="67500"/>
                      <a:satMod val="115000"/>
                    </a:schemeClr>
                  </a:gs>
                  <a:gs pos="100000">
                    <a:schemeClr val="accent4">
                      <a:lumMod val="60000"/>
                      <a:lumOff val="40000"/>
                      <a:shade val="100000"/>
                      <a:satMod val="115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94" name="图片 93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137" t="-1125" r="137" b="77334"/>
              <a:stretch>
                <a:fillRect/>
              </a:stretch>
            </p:blipFill>
            <p:spPr>
              <a:xfrm>
                <a:off x="96374" y="61372"/>
                <a:ext cx="536380" cy="414682"/>
              </a:xfrm>
              <a:prstGeom prst="rect">
                <a:avLst/>
              </a:prstGeom>
            </p:spPr>
          </p:pic>
        </p:grpSp>
      </p:grpSp>
      <p:grpSp>
        <p:nvGrpSpPr>
          <p:cNvPr id="95" name="组合 94"/>
          <p:cNvGrpSpPr/>
          <p:nvPr/>
        </p:nvGrpSpPr>
        <p:grpSpPr>
          <a:xfrm>
            <a:off x="1043622" y="3674019"/>
            <a:ext cx="824609" cy="824609"/>
            <a:chOff x="304800" y="673100"/>
            <a:chExt cx="4000500" cy="4000500"/>
          </a:xfrm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96" name="同心圆 95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7" name="椭圆 96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8" name="圆角矩形 97"/>
          <p:cNvSpPr/>
          <p:nvPr/>
        </p:nvSpPr>
        <p:spPr>
          <a:xfrm>
            <a:off x="2574324" y="3342608"/>
            <a:ext cx="4392488" cy="43204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C00000"/>
              </a:solidFill>
            </a:endParaRPr>
          </a:p>
        </p:txBody>
      </p:sp>
      <p:sp>
        <p:nvSpPr>
          <p:cNvPr id="99" name="TextBox 89"/>
          <p:cNvSpPr txBox="1"/>
          <p:nvPr/>
        </p:nvSpPr>
        <p:spPr>
          <a:xfrm>
            <a:off x="2774206" y="3372811"/>
            <a:ext cx="37705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6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工业</a:t>
            </a:r>
            <a:r>
              <a:rPr lang="en-US" altLang="zh-CN" sz="16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4.0/</a:t>
            </a:r>
            <a:r>
              <a:rPr lang="zh-CN" altLang="en-US" sz="16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大数据</a:t>
            </a:r>
            <a:r>
              <a:rPr lang="en-US" altLang="zh-CN" sz="16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6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机器人</a:t>
            </a:r>
            <a:r>
              <a:rPr lang="zh-CN" altLang="en-US" sz="16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项目商务计划书</a:t>
            </a:r>
            <a:endParaRPr lang="zh-CN" altLang="en-US" sz="16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00" name="Group 91"/>
          <p:cNvGrpSpPr/>
          <p:nvPr/>
        </p:nvGrpSpPr>
        <p:grpSpPr bwMode="auto">
          <a:xfrm>
            <a:off x="2585042" y="3358133"/>
            <a:ext cx="390620" cy="390324"/>
            <a:chOff x="936" y="1480"/>
            <a:chExt cx="1589" cy="1588"/>
          </a:xfrm>
        </p:grpSpPr>
        <p:grpSp>
          <p:nvGrpSpPr>
            <p:cNvPr id="101" name="组合 33"/>
            <p:cNvGrpSpPr/>
            <p:nvPr/>
          </p:nvGrpSpPr>
          <p:grpSpPr bwMode="auto">
            <a:xfrm>
              <a:off x="985" y="1584"/>
              <a:ext cx="1441" cy="1439"/>
              <a:chOff x="1754168" y="3653262"/>
              <a:chExt cx="1857599" cy="1857597"/>
            </a:xfrm>
          </p:grpSpPr>
          <p:sp>
            <p:nvSpPr>
              <p:cNvPr id="106" name="椭圆 105"/>
              <p:cNvSpPr/>
              <p:nvPr/>
            </p:nvSpPr>
            <p:spPr>
              <a:xfrm>
                <a:off x="1754168" y="3653262"/>
                <a:ext cx="1857599" cy="1857597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88900" dist="635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3000" dirty="0">
                  <a:latin typeface="+mj-lt"/>
                  <a:ea typeface="方正超粗黑简体" panose="03000509000000000000" pitchFamily="65" charset="-122"/>
                </a:endParaRPr>
              </a:p>
            </p:txBody>
          </p:sp>
          <p:sp>
            <p:nvSpPr>
              <p:cNvPr id="107" name="椭圆 106"/>
              <p:cNvSpPr/>
              <p:nvPr/>
            </p:nvSpPr>
            <p:spPr>
              <a:xfrm>
                <a:off x="1911556" y="3810650"/>
                <a:ext cx="1542822" cy="1542820"/>
              </a:xfrm>
              <a:prstGeom prst="ellipse">
                <a:avLst/>
              </a:prstGeom>
              <a:solidFill>
                <a:srgbClr val="C20100"/>
              </a:solidFill>
              <a:ln w="28575">
                <a:gradFill flip="none" rotWithShape="1">
                  <a:gsLst>
                    <a:gs pos="100000">
                      <a:srgbClr val="FFFFFF"/>
                    </a:gs>
                    <a:gs pos="0">
                      <a:srgbClr val="CECED0"/>
                    </a:gs>
                  </a:gsLst>
                  <a:lin ang="13500000" scaled="1"/>
                  <a:tileRect/>
                </a:gradFill>
              </a:ln>
              <a:effectLst>
                <a:outerShdw blurRad="190500" dist="88900" dir="2700000" algn="tl" rotWithShape="0">
                  <a:prstClr val="black">
                    <a:alpha val="3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08" name="椭圆 107"/>
              <p:cNvSpPr/>
              <p:nvPr/>
            </p:nvSpPr>
            <p:spPr>
              <a:xfrm>
                <a:off x="1890879" y="3789973"/>
                <a:ext cx="1584176" cy="1584174"/>
              </a:xfrm>
              <a:prstGeom prst="ellipse">
                <a:avLst/>
              </a:prstGeom>
              <a:solidFill>
                <a:srgbClr val="C00002"/>
              </a:solidFill>
              <a:ln>
                <a:noFill/>
              </a:ln>
              <a:effectLst>
                <a:innerShdw blurRad="88900" dist="635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3000" dirty="0">
                  <a:solidFill>
                    <a:srgbClr val="0087CF"/>
                  </a:solidFill>
                  <a:latin typeface="+mj-lt"/>
                  <a:ea typeface="方正超粗黑简体" panose="03000509000000000000" pitchFamily="65" charset="-122"/>
                </a:endParaRPr>
              </a:p>
            </p:txBody>
          </p:sp>
        </p:grpSp>
        <p:grpSp>
          <p:nvGrpSpPr>
            <p:cNvPr id="102" name="组合 4"/>
            <p:cNvGrpSpPr/>
            <p:nvPr/>
          </p:nvGrpSpPr>
          <p:grpSpPr bwMode="auto">
            <a:xfrm>
              <a:off x="936" y="1480"/>
              <a:ext cx="1589" cy="1588"/>
              <a:chOff x="3733576" y="3930057"/>
              <a:chExt cx="1801556" cy="1800152"/>
            </a:xfrm>
          </p:grpSpPr>
          <p:sp>
            <p:nvSpPr>
              <p:cNvPr id="103" name="椭圆 102"/>
              <p:cNvSpPr/>
              <p:nvPr/>
            </p:nvSpPr>
            <p:spPr>
              <a:xfrm>
                <a:off x="4003576" y="4200057"/>
                <a:ext cx="1260000" cy="1260000"/>
              </a:xfrm>
              <a:prstGeom prst="ellipse">
                <a:avLst/>
              </a:prstGeom>
              <a:noFill/>
              <a:ln>
                <a:gradFill flip="none" rotWithShape="1">
                  <a:gsLst>
                    <a:gs pos="100000">
                      <a:schemeClr val="bg1"/>
                    </a:gs>
                    <a:gs pos="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04" name="任意多边形 6"/>
              <p:cNvSpPr/>
              <p:nvPr/>
            </p:nvSpPr>
            <p:spPr>
              <a:xfrm>
                <a:off x="3734710" y="3930057"/>
                <a:ext cx="1800422" cy="1800152"/>
              </a:xfrm>
              <a:custGeom>
                <a:avLst/>
                <a:gdLst>
                  <a:gd name="connsiteX0" fmla="*/ 900000 w 1800000"/>
                  <a:gd name="connsiteY0" fmla="*/ 0 h 1800000"/>
                  <a:gd name="connsiteX1" fmla="*/ 1800000 w 1800000"/>
                  <a:gd name="connsiteY1" fmla="*/ 900000 h 1800000"/>
                  <a:gd name="connsiteX2" fmla="*/ 900000 w 1800000"/>
                  <a:gd name="connsiteY2" fmla="*/ 1800000 h 1800000"/>
                  <a:gd name="connsiteX3" fmla="*/ 0 w 1800000"/>
                  <a:gd name="connsiteY3" fmla="*/ 900000 h 1800000"/>
                  <a:gd name="connsiteX4" fmla="*/ 900000 w 1800000"/>
                  <a:gd name="connsiteY4" fmla="*/ 0 h 1800000"/>
                  <a:gd name="connsiteX5" fmla="*/ 900000 w 1800000"/>
                  <a:gd name="connsiteY5" fmla="*/ 270000 h 1800000"/>
                  <a:gd name="connsiteX6" fmla="*/ 270000 w 1800000"/>
                  <a:gd name="connsiteY6" fmla="*/ 900000 h 1800000"/>
                  <a:gd name="connsiteX7" fmla="*/ 900000 w 1800000"/>
                  <a:gd name="connsiteY7" fmla="*/ 1530000 h 1800000"/>
                  <a:gd name="connsiteX8" fmla="*/ 1530000 w 1800000"/>
                  <a:gd name="connsiteY8" fmla="*/ 900000 h 1800000"/>
                  <a:gd name="connsiteX9" fmla="*/ 900000 w 1800000"/>
                  <a:gd name="connsiteY9" fmla="*/ 270000 h 180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000" h="1800000">
                    <a:moveTo>
                      <a:pt x="900000" y="0"/>
                    </a:moveTo>
                    <a:cubicBezTo>
                      <a:pt x="1397056" y="0"/>
                      <a:pt x="1800000" y="402944"/>
                      <a:pt x="1800000" y="900000"/>
                    </a:cubicBezTo>
                    <a:cubicBezTo>
                      <a:pt x="1800000" y="1397056"/>
                      <a:pt x="1397056" y="1800000"/>
                      <a:pt x="900000" y="1800000"/>
                    </a:cubicBezTo>
                    <a:cubicBezTo>
                      <a:pt x="402944" y="1800000"/>
                      <a:pt x="0" y="1397056"/>
                      <a:pt x="0" y="900000"/>
                    </a:cubicBezTo>
                    <a:cubicBezTo>
                      <a:pt x="0" y="402944"/>
                      <a:pt x="402944" y="0"/>
                      <a:pt x="900000" y="0"/>
                    </a:cubicBezTo>
                    <a:close/>
                    <a:moveTo>
                      <a:pt x="900000" y="270000"/>
                    </a:moveTo>
                    <a:cubicBezTo>
                      <a:pt x="552061" y="270000"/>
                      <a:pt x="270000" y="552061"/>
                      <a:pt x="270000" y="900000"/>
                    </a:cubicBezTo>
                    <a:cubicBezTo>
                      <a:pt x="270000" y="1247939"/>
                      <a:pt x="552061" y="1530000"/>
                      <a:pt x="900000" y="1530000"/>
                    </a:cubicBezTo>
                    <a:cubicBezTo>
                      <a:pt x="1247939" y="1530000"/>
                      <a:pt x="1530000" y="1247939"/>
                      <a:pt x="1530000" y="900000"/>
                    </a:cubicBezTo>
                    <a:cubicBezTo>
                      <a:pt x="1530000" y="552061"/>
                      <a:pt x="1247939" y="270000"/>
                      <a:pt x="900000" y="27000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0F0F0"/>
                  </a:gs>
                  <a:gs pos="100000">
                    <a:srgbClr val="DBDBDB"/>
                  </a:gs>
                </a:gsLst>
                <a:lin ang="2700000" scaled="1"/>
              </a:gradFill>
              <a:ln>
                <a:noFill/>
              </a:ln>
              <a:effectLst>
                <a:outerShdw blurRad="88900" dist="635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05" name="椭圆 7"/>
              <p:cNvSpPr/>
              <p:nvPr/>
            </p:nvSpPr>
            <p:spPr>
              <a:xfrm>
                <a:off x="3733576" y="3930057"/>
                <a:ext cx="1800000" cy="1800000"/>
              </a:xfrm>
              <a:prstGeom prst="ellipse">
                <a:avLst/>
              </a:prstGeom>
              <a:noFill/>
              <a:ln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 advClick="0" advTm="0">
        <p14:ripple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64" presetClass="path" presetSubtype="0" fill="hold" grpId="2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0.00451 -0.00833 L -0.51458 -0.12006 " pathEditMode="relative" rAng="0" ptsTypes="AA">
                                      <p:cBhvr>
                                        <p:cTn id="20" dur="1000" spd="-100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955" y="-5586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4" presetClass="path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0.00729 -0.00556 L -0.84097 -0.54229 " pathEditMode="relative" rAng="0" ptsTypes="AA">
                                      <p:cBhvr>
                                        <p:cTn id="29" dur="1000" spd="-100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1684" y="-26852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64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747 0.0034 L -0.9099 -0.31111 " pathEditMode="relative" rAng="0" ptsTypes="AA">
                                      <p:cBhvr>
                                        <p:cTn id="38" dur="1000" spd="-100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5122" y="-15741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64" presetClass="path" presetSubtype="0" fill="hold" grpId="2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0.00556 -0.00833 L -0.80278 -0.22624 " pathEditMode="relative" rAng="0" ptsTypes="AA">
                                      <p:cBhvr>
                                        <p:cTn id="47" dur="1000" spd="-100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861" y="-10895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64" presetClass="path" presetSubtype="0" fill="hold" grpId="2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0.025 0.04445 L -0.79687 -0.88488 " pathEditMode="relative" rAng="0" ptsTypes="AA">
                                      <p:cBhvr>
                                        <p:cTn id="56" dur="1000" spd="-100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1094" y="-46481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5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64" presetClass="path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0.025 -0.00525 L -0.59704 -0.67007 " pathEditMode="relative" rAng="0" ptsTypes="AA">
                                      <p:cBhvr>
                                        <p:cTn id="65" dur="1000" spd="-100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111" y="-33241"/>
                                    </p:animMotion>
                                  </p:childTnLst>
                                </p:cTn>
                              </p:par>
                              <p:par>
                                <p:cTn id="66" presetID="1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53" presetClass="entr" presetSubtype="16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64" presetClass="path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0.025 -0.01821 L -0.35486 -0.86821 " pathEditMode="relative" rAng="0" ptsTypes="AA">
                                      <p:cBhvr>
                                        <p:cTn id="74" dur="1000" spd="-100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993" y="-42500"/>
                                    </p:animMotion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53" presetClass="entr" presetSubtype="16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64" presetClass="path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0.01476 -0.00987 L -0.72726 -0.6821 " pathEditMode="relative" rAng="0" ptsTypes="AA">
                                      <p:cBhvr>
                                        <p:cTn id="83" dur="1000" spd="-100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625" y="-33611"/>
                                    </p:animMotion>
                                  </p:childTnLst>
                                </p:cTn>
                              </p:par>
                              <p:par>
                                <p:cTn id="84" presetID="1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53" presetClass="entr" presetSubtype="16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64" presetClass="path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0.00729 -0.00556 L -0.84097 -0.54229 " pathEditMode="relative" rAng="0" ptsTypes="AA">
                                      <p:cBhvr>
                                        <p:cTn id="92" dur="1000" spd="-100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1684" y="-2685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1500"/>
                            </p:stCondLst>
                            <p:childTnLst>
                              <p:par>
                                <p:cTn id="94" presetID="1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6099"/>
                            </p:stCondLst>
                            <p:childTnLst>
                              <p:par>
                                <p:cTn id="101" presetID="27" presetClass="emph" presetSubtype="0" fill="remove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102" dur="250" autoRev="1" fill="remove"/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6600"/>
                                      </p:to>
                                    </p:animClr>
                                    <p:animClr clrSpc="rgb" dir="cw">
                                      <p:cBhvr>
                                        <p:cTn id="103" dur="250" autoRev="1" fill="remove"/>
                                        <p:tgtEl>
                                          <p:spTgt spid="8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6600"/>
                                      </p:to>
                                    </p:animClr>
                                    <p:set>
                                      <p:cBhvr>
                                        <p:cTn id="104" dur="250" autoRev="1" fill="remove"/>
                                        <p:tgtEl>
                                          <p:spTgt spid="8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5" dur="250" autoRev="1" fill="remove"/>
                                        <p:tgtEl>
                                          <p:spTgt spid="8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7950"/>
                            </p:stCondLst>
                            <p:childTnLst>
                              <p:par>
                                <p:cTn id="10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8450"/>
                            </p:stCondLst>
                            <p:childTnLst>
                              <p:par>
                                <p:cTn id="1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8950"/>
                            </p:stCondLst>
                            <p:childTnLst>
                              <p:par>
                                <p:cTn id="11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2.09877E-6 L 0.42032 0.00092 " pathEditMode="relative" rAng="0" ptsTypes="AA">
                                      <p:cBhvr>
                                        <p:cTn id="116" dur="2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007" y="31"/>
                                    </p:animMotion>
                                  </p:childTnLst>
                                </p:cTn>
                              </p:par>
                              <p:par>
                                <p:cTn id="117" presetID="22" presetClass="entr" presetSubtype="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16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10950"/>
                            </p:stCondLst>
                            <p:childTnLst>
                              <p:par>
                                <p:cTn id="121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2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2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 animBg="1"/>
      <p:bldP spid="70" grpId="0" animBg="1"/>
      <p:bldP spid="70" grpId="1" animBg="1"/>
      <p:bldP spid="70" grpId="2" animBg="1"/>
      <p:bldP spid="83" grpId="0" animBg="1"/>
      <p:bldP spid="83" grpId="1" animBg="1"/>
      <p:bldP spid="83" grpId="2" animBg="1"/>
      <p:bldP spid="84" grpId="0" animBg="1"/>
      <p:bldP spid="84" grpId="1" animBg="1"/>
      <p:bldP spid="84" grpId="2" animBg="1"/>
      <p:bldP spid="85" grpId="0"/>
      <p:bldP spid="85" grpId="1"/>
      <p:bldP spid="89" grpId="0"/>
      <p:bldP spid="98" grpId="0" animBg="1"/>
      <p:bldP spid="9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583590" y="2355726"/>
            <a:ext cx="5092866" cy="225536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团队</a:t>
            </a: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是指拥有共同目标，并且具有不同能力的一小群人有意识的协调行为或力的系统</a:t>
            </a:r>
            <a:r>
              <a:rPr lang="zh-CN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，这</a:t>
            </a: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群人就如同人的五官一样，共同协作维持一个人的生存，缺一不可</a:t>
            </a:r>
            <a:r>
              <a:rPr lang="zh-CN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1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1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我们</a:t>
            </a:r>
            <a:r>
              <a:rPr lang="zh-CN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是一支专业的团队。</a:t>
            </a: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我们的成员拥有多年的信息安全专业技术背景，来自国内知名安全公司的一线骨干</a:t>
            </a:r>
            <a:r>
              <a:rPr lang="zh-CN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1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r>
              <a:rPr lang="zh-CN" altLang="en-US" sz="11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</a:t>
            </a:r>
            <a:r>
              <a:rPr lang="zh-CN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是一支年轻的团队</a:t>
            </a: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。我们的平均年龄仅有</a:t>
            </a: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26</a:t>
            </a: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岁，充满了朝气和创新精神</a:t>
            </a:r>
            <a:r>
              <a:rPr lang="zh-CN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1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r>
              <a:rPr lang="zh-CN" altLang="en-US" sz="11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</a:t>
            </a:r>
            <a:r>
              <a:rPr lang="zh-CN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是一支专注的团队</a:t>
            </a: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。我们坚信，安全的品牌源自客户的信任。只有专注，才能做好安全</a:t>
            </a:r>
            <a:r>
              <a:rPr lang="zh-CN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1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r>
              <a:rPr lang="zh-CN" altLang="en-US" sz="11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</a:t>
            </a:r>
            <a:r>
              <a:rPr lang="zh-CN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是一支有梦想的团队</a:t>
            </a: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。我们来自五湖四海，因为一个共同的梦想：做一家真正优秀的信息安全企业，为客户提供最可靠的互联网安全防护。</a:t>
            </a:r>
            <a:endParaRPr lang="zh-CN" altLang="en-US" sz="11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45881" y="1131590"/>
            <a:ext cx="2593340" cy="3462301"/>
          </a:xfrm>
          <a:prstGeom prst="rect">
            <a:avLst/>
          </a:prstGeom>
          <a:blipFill dpi="0" rotWithShape="1">
            <a:blip r:embed="rId1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artisticPencilGrayscale/>
                      </a14:imgEffect>
                    </a14:imgLayer>
                  </a14:imgProps>
                </a:ext>
              </a:extLst>
            </a:blip>
            <a:srcRect/>
            <a:stretch>
              <a:fillRect r="-50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4" name="斜纹 3"/>
          <p:cNvSpPr/>
          <p:nvPr/>
        </p:nvSpPr>
        <p:spPr>
          <a:xfrm>
            <a:off x="607781" y="1100634"/>
            <a:ext cx="359773" cy="359773"/>
          </a:xfrm>
          <a:prstGeom prst="diagStrip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sp>
        <p:nvSpPr>
          <p:cNvPr id="5" name="斜纹 4"/>
          <p:cNvSpPr/>
          <p:nvPr/>
        </p:nvSpPr>
        <p:spPr>
          <a:xfrm rot="10800000">
            <a:off x="2911232" y="4263457"/>
            <a:ext cx="359773" cy="359773"/>
          </a:xfrm>
          <a:prstGeom prst="diagStrip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3851920" y="1164846"/>
            <a:ext cx="1172844" cy="902720"/>
            <a:chOff x="5027106" y="2345385"/>
            <a:chExt cx="1172844" cy="902720"/>
          </a:xfrm>
        </p:grpSpPr>
        <p:grpSp>
          <p:nvGrpSpPr>
            <p:cNvPr id="7" name="组合 6"/>
            <p:cNvGrpSpPr/>
            <p:nvPr/>
          </p:nvGrpSpPr>
          <p:grpSpPr>
            <a:xfrm rot="5400000">
              <a:off x="5162168" y="2210323"/>
              <a:ext cx="902720" cy="1172844"/>
              <a:chOff x="4020870" y="2194485"/>
              <a:chExt cx="1102258" cy="143209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9" name="等腰三角形 43"/>
              <p:cNvSpPr/>
              <p:nvPr/>
            </p:nvSpPr>
            <p:spPr>
              <a:xfrm>
                <a:off x="4020870" y="2194485"/>
                <a:ext cx="1102258" cy="1432090"/>
              </a:xfrm>
              <a:custGeom>
                <a:avLst/>
                <a:gdLst/>
                <a:ahLst/>
                <a:cxnLst/>
                <a:rect l="l" t="t" r="r" b="b"/>
                <a:pathLst>
                  <a:path w="1102258" h="1432090">
                    <a:moveTo>
                      <a:pt x="761620" y="431870"/>
                    </a:moveTo>
                    <a:lnTo>
                      <a:pt x="856659" y="621949"/>
                    </a:lnTo>
                    <a:lnTo>
                      <a:pt x="234710" y="621949"/>
                    </a:lnTo>
                    <a:lnTo>
                      <a:pt x="325695" y="439980"/>
                    </a:lnTo>
                    <a:cubicBezTo>
                      <a:pt x="163858" y="520416"/>
                      <a:pt x="53779" y="687834"/>
                      <a:pt x="53779" y="880961"/>
                    </a:cubicBezTo>
                    <a:cubicBezTo>
                      <a:pt x="53779" y="1155639"/>
                      <a:pt x="276450" y="1378310"/>
                      <a:pt x="551128" y="1378310"/>
                    </a:cubicBezTo>
                    <a:cubicBezTo>
                      <a:pt x="825806" y="1378310"/>
                      <a:pt x="1048477" y="1155639"/>
                      <a:pt x="1048477" y="880961"/>
                    </a:cubicBezTo>
                    <a:cubicBezTo>
                      <a:pt x="1048477" y="681767"/>
                      <a:pt x="931374" y="509923"/>
                      <a:pt x="761620" y="431870"/>
                    </a:cubicBezTo>
                    <a:close/>
                    <a:moveTo>
                      <a:pt x="545685" y="0"/>
                    </a:moveTo>
                    <a:lnTo>
                      <a:pt x="726120" y="360871"/>
                    </a:lnTo>
                    <a:cubicBezTo>
                      <a:pt x="945108" y="431845"/>
                      <a:pt x="1102258" y="638051"/>
                      <a:pt x="1102258" y="880961"/>
                    </a:cubicBezTo>
                    <a:cubicBezTo>
                      <a:pt x="1102258" y="1185341"/>
                      <a:pt x="855509" y="1432090"/>
                      <a:pt x="551129" y="1432090"/>
                    </a:cubicBezTo>
                    <a:cubicBezTo>
                      <a:pt x="246749" y="1432090"/>
                      <a:pt x="0" y="1185341"/>
                      <a:pt x="0" y="880961"/>
                    </a:cubicBezTo>
                    <a:cubicBezTo>
                      <a:pt x="0" y="642821"/>
                      <a:pt x="151038" y="439958"/>
                      <a:pt x="363249" y="364872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等腰三角形 42"/>
              <p:cNvSpPr/>
              <p:nvPr/>
            </p:nvSpPr>
            <p:spPr>
              <a:xfrm>
                <a:off x="4044926" y="2251926"/>
                <a:ext cx="1054141" cy="1350591"/>
              </a:xfrm>
              <a:custGeom>
                <a:avLst/>
                <a:gdLst/>
                <a:ahLst/>
                <a:cxnLst/>
                <a:rect l="l" t="t" r="r" b="b"/>
                <a:pathLst>
                  <a:path w="1054142" h="1350592">
                    <a:moveTo>
                      <a:pt x="521627" y="0"/>
                    </a:moveTo>
                    <a:lnTo>
                      <a:pt x="682907" y="322559"/>
                    </a:lnTo>
                    <a:cubicBezTo>
                      <a:pt x="898294" y="386795"/>
                      <a:pt x="1054142" y="586958"/>
                      <a:pt x="1054142" y="823521"/>
                    </a:cubicBezTo>
                    <a:cubicBezTo>
                      <a:pt x="1054142" y="1114614"/>
                      <a:pt x="818164" y="1350592"/>
                      <a:pt x="527071" y="1350592"/>
                    </a:cubicBezTo>
                    <a:cubicBezTo>
                      <a:pt x="235978" y="1350592"/>
                      <a:pt x="0" y="1114614"/>
                      <a:pt x="0" y="823521"/>
                    </a:cubicBezTo>
                    <a:cubicBezTo>
                      <a:pt x="0" y="591722"/>
                      <a:pt x="149634" y="394871"/>
                      <a:pt x="358347" y="32656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bg1"/>
                  </a:gs>
                  <a:gs pos="43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4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8" name="TextBox 33"/>
            <p:cNvSpPr>
              <a:spLocks noChangeArrowheads="1"/>
            </p:cNvSpPr>
            <p:nvPr/>
          </p:nvSpPr>
          <p:spPr bwMode="auto">
            <a:xfrm>
              <a:off x="5141166" y="2640364"/>
              <a:ext cx="678823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zh-CN" altLang="en-US" sz="2200" b="1" dirty="0" smtClean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专业</a:t>
              </a:r>
              <a:endParaRPr lang="zh-CN" altLang="en-US" sz="2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5044683" y="1147646"/>
            <a:ext cx="1172844" cy="902720"/>
            <a:chOff x="5027106" y="2345385"/>
            <a:chExt cx="1172844" cy="902720"/>
          </a:xfrm>
        </p:grpSpPr>
        <p:grpSp>
          <p:nvGrpSpPr>
            <p:cNvPr id="12" name="组合 11"/>
            <p:cNvGrpSpPr/>
            <p:nvPr/>
          </p:nvGrpSpPr>
          <p:grpSpPr>
            <a:xfrm rot="5400000">
              <a:off x="5162168" y="2210323"/>
              <a:ext cx="902720" cy="1172844"/>
              <a:chOff x="4020870" y="2194485"/>
              <a:chExt cx="1102258" cy="143209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14" name="等腰三角形 43"/>
              <p:cNvSpPr/>
              <p:nvPr/>
            </p:nvSpPr>
            <p:spPr>
              <a:xfrm>
                <a:off x="4020870" y="2194485"/>
                <a:ext cx="1102258" cy="1432090"/>
              </a:xfrm>
              <a:custGeom>
                <a:avLst/>
                <a:gdLst/>
                <a:ahLst/>
                <a:cxnLst/>
                <a:rect l="l" t="t" r="r" b="b"/>
                <a:pathLst>
                  <a:path w="1102258" h="1432090">
                    <a:moveTo>
                      <a:pt x="761620" y="431870"/>
                    </a:moveTo>
                    <a:lnTo>
                      <a:pt x="856659" y="621949"/>
                    </a:lnTo>
                    <a:lnTo>
                      <a:pt x="234710" y="621949"/>
                    </a:lnTo>
                    <a:lnTo>
                      <a:pt x="325695" y="439980"/>
                    </a:lnTo>
                    <a:cubicBezTo>
                      <a:pt x="163858" y="520416"/>
                      <a:pt x="53779" y="687834"/>
                      <a:pt x="53779" y="880961"/>
                    </a:cubicBezTo>
                    <a:cubicBezTo>
                      <a:pt x="53779" y="1155639"/>
                      <a:pt x="276450" y="1378310"/>
                      <a:pt x="551128" y="1378310"/>
                    </a:cubicBezTo>
                    <a:cubicBezTo>
                      <a:pt x="825806" y="1378310"/>
                      <a:pt x="1048477" y="1155639"/>
                      <a:pt x="1048477" y="880961"/>
                    </a:cubicBezTo>
                    <a:cubicBezTo>
                      <a:pt x="1048477" y="681767"/>
                      <a:pt x="931374" y="509923"/>
                      <a:pt x="761620" y="431870"/>
                    </a:cubicBezTo>
                    <a:close/>
                    <a:moveTo>
                      <a:pt x="545685" y="0"/>
                    </a:moveTo>
                    <a:lnTo>
                      <a:pt x="726120" y="360871"/>
                    </a:lnTo>
                    <a:cubicBezTo>
                      <a:pt x="945108" y="431845"/>
                      <a:pt x="1102258" y="638051"/>
                      <a:pt x="1102258" y="880961"/>
                    </a:cubicBezTo>
                    <a:cubicBezTo>
                      <a:pt x="1102258" y="1185341"/>
                      <a:pt x="855509" y="1432090"/>
                      <a:pt x="551129" y="1432090"/>
                    </a:cubicBezTo>
                    <a:cubicBezTo>
                      <a:pt x="246749" y="1432090"/>
                      <a:pt x="0" y="1185341"/>
                      <a:pt x="0" y="880961"/>
                    </a:cubicBezTo>
                    <a:cubicBezTo>
                      <a:pt x="0" y="642821"/>
                      <a:pt x="151038" y="439958"/>
                      <a:pt x="363249" y="364872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5" name="等腰三角形 42"/>
              <p:cNvSpPr/>
              <p:nvPr/>
            </p:nvSpPr>
            <p:spPr>
              <a:xfrm>
                <a:off x="4044926" y="2251926"/>
                <a:ext cx="1054141" cy="1350591"/>
              </a:xfrm>
              <a:custGeom>
                <a:avLst/>
                <a:gdLst/>
                <a:ahLst/>
                <a:cxnLst/>
                <a:rect l="l" t="t" r="r" b="b"/>
                <a:pathLst>
                  <a:path w="1054142" h="1350592">
                    <a:moveTo>
                      <a:pt x="521627" y="0"/>
                    </a:moveTo>
                    <a:lnTo>
                      <a:pt x="682907" y="322559"/>
                    </a:lnTo>
                    <a:cubicBezTo>
                      <a:pt x="898294" y="386795"/>
                      <a:pt x="1054142" y="586958"/>
                      <a:pt x="1054142" y="823521"/>
                    </a:cubicBezTo>
                    <a:cubicBezTo>
                      <a:pt x="1054142" y="1114614"/>
                      <a:pt x="818164" y="1350592"/>
                      <a:pt x="527071" y="1350592"/>
                    </a:cubicBezTo>
                    <a:cubicBezTo>
                      <a:pt x="235978" y="1350592"/>
                      <a:pt x="0" y="1114614"/>
                      <a:pt x="0" y="823521"/>
                    </a:cubicBezTo>
                    <a:cubicBezTo>
                      <a:pt x="0" y="591722"/>
                      <a:pt x="149634" y="394871"/>
                      <a:pt x="358347" y="32656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bg1"/>
                  </a:gs>
                  <a:gs pos="43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4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3" name="TextBox 33"/>
            <p:cNvSpPr>
              <a:spLocks noChangeArrowheads="1"/>
            </p:cNvSpPr>
            <p:nvPr/>
          </p:nvSpPr>
          <p:spPr bwMode="auto">
            <a:xfrm>
              <a:off x="5141166" y="2640364"/>
              <a:ext cx="678823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zh-CN" altLang="en-US" sz="2200" b="1" dirty="0" smtClean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年轻</a:t>
              </a:r>
              <a:endParaRPr lang="zh-CN" altLang="en-US" sz="2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6211512" y="1177742"/>
            <a:ext cx="1172844" cy="902720"/>
            <a:chOff x="5027106" y="2345385"/>
            <a:chExt cx="1172844" cy="902720"/>
          </a:xfrm>
        </p:grpSpPr>
        <p:grpSp>
          <p:nvGrpSpPr>
            <p:cNvPr id="17" name="组合 16"/>
            <p:cNvGrpSpPr/>
            <p:nvPr/>
          </p:nvGrpSpPr>
          <p:grpSpPr>
            <a:xfrm rot="5400000">
              <a:off x="5162168" y="2210323"/>
              <a:ext cx="902720" cy="1172844"/>
              <a:chOff x="4020870" y="2194485"/>
              <a:chExt cx="1102258" cy="143209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19" name="等腰三角形 43"/>
              <p:cNvSpPr/>
              <p:nvPr/>
            </p:nvSpPr>
            <p:spPr>
              <a:xfrm>
                <a:off x="4020870" y="2194485"/>
                <a:ext cx="1102258" cy="1432090"/>
              </a:xfrm>
              <a:custGeom>
                <a:avLst/>
                <a:gdLst/>
                <a:ahLst/>
                <a:cxnLst/>
                <a:rect l="l" t="t" r="r" b="b"/>
                <a:pathLst>
                  <a:path w="1102258" h="1432090">
                    <a:moveTo>
                      <a:pt x="761620" y="431870"/>
                    </a:moveTo>
                    <a:lnTo>
                      <a:pt x="856659" y="621949"/>
                    </a:lnTo>
                    <a:lnTo>
                      <a:pt x="234710" y="621949"/>
                    </a:lnTo>
                    <a:lnTo>
                      <a:pt x="325695" y="439980"/>
                    </a:lnTo>
                    <a:cubicBezTo>
                      <a:pt x="163858" y="520416"/>
                      <a:pt x="53779" y="687834"/>
                      <a:pt x="53779" y="880961"/>
                    </a:cubicBezTo>
                    <a:cubicBezTo>
                      <a:pt x="53779" y="1155639"/>
                      <a:pt x="276450" y="1378310"/>
                      <a:pt x="551128" y="1378310"/>
                    </a:cubicBezTo>
                    <a:cubicBezTo>
                      <a:pt x="825806" y="1378310"/>
                      <a:pt x="1048477" y="1155639"/>
                      <a:pt x="1048477" y="880961"/>
                    </a:cubicBezTo>
                    <a:cubicBezTo>
                      <a:pt x="1048477" y="681767"/>
                      <a:pt x="931374" y="509923"/>
                      <a:pt x="761620" y="431870"/>
                    </a:cubicBezTo>
                    <a:close/>
                    <a:moveTo>
                      <a:pt x="545685" y="0"/>
                    </a:moveTo>
                    <a:lnTo>
                      <a:pt x="726120" y="360871"/>
                    </a:lnTo>
                    <a:cubicBezTo>
                      <a:pt x="945108" y="431845"/>
                      <a:pt x="1102258" y="638051"/>
                      <a:pt x="1102258" y="880961"/>
                    </a:cubicBezTo>
                    <a:cubicBezTo>
                      <a:pt x="1102258" y="1185341"/>
                      <a:pt x="855509" y="1432090"/>
                      <a:pt x="551129" y="1432090"/>
                    </a:cubicBezTo>
                    <a:cubicBezTo>
                      <a:pt x="246749" y="1432090"/>
                      <a:pt x="0" y="1185341"/>
                      <a:pt x="0" y="880961"/>
                    </a:cubicBezTo>
                    <a:cubicBezTo>
                      <a:pt x="0" y="642821"/>
                      <a:pt x="151038" y="439958"/>
                      <a:pt x="363249" y="364872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等腰三角形 42"/>
              <p:cNvSpPr/>
              <p:nvPr/>
            </p:nvSpPr>
            <p:spPr>
              <a:xfrm>
                <a:off x="4044926" y="2251926"/>
                <a:ext cx="1054141" cy="1350591"/>
              </a:xfrm>
              <a:custGeom>
                <a:avLst/>
                <a:gdLst/>
                <a:ahLst/>
                <a:cxnLst/>
                <a:rect l="l" t="t" r="r" b="b"/>
                <a:pathLst>
                  <a:path w="1054142" h="1350592">
                    <a:moveTo>
                      <a:pt x="521627" y="0"/>
                    </a:moveTo>
                    <a:lnTo>
                      <a:pt x="682907" y="322559"/>
                    </a:lnTo>
                    <a:cubicBezTo>
                      <a:pt x="898294" y="386795"/>
                      <a:pt x="1054142" y="586958"/>
                      <a:pt x="1054142" y="823521"/>
                    </a:cubicBezTo>
                    <a:cubicBezTo>
                      <a:pt x="1054142" y="1114614"/>
                      <a:pt x="818164" y="1350592"/>
                      <a:pt x="527071" y="1350592"/>
                    </a:cubicBezTo>
                    <a:cubicBezTo>
                      <a:pt x="235978" y="1350592"/>
                      <a:pt x="0" y="1114614"/>
                      <a:pt x="0" y="823521"/>
                    </a:cubicBezTo>
                    <a:cubicBezTo>
                      <a:pt x="0" y="591722"/>
                      <a:pt x="149634" y="394871"/>
                      <a:pt x="358347" y="32656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bg1"/>
                  </a:gs>
                  <a:gs pos="43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4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8" name="TextBox 33"/>
            <p:cNvSpPr>
              <a:spLocks noChangeArrowheads="1"/>
            </p:cNvSpPr>
            <p:nvPr/>
          </p:nvSpPr>
          <p:spPr bwMode="auto">
            <a:xfrm>
              <a:off x="5046808" y="2656266"/>
              <a:ext cx="842495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zh-CN" altLang="en-US" b="1" dirty="0" smtClean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有梦想</a:t>
              </a:r>
              <a:endPara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7385411" y="1189305"/>
            <a:ext cx="1172844" cy="902720"/>
            <a:chOff x="5027106" y="2345385"/>
            <a:chExt cx="1172844" cy="902720"/>
          </a:xfrm>
        </p:grpSpPr>
        <p:grpSp>
          <p:nvGrpSpPr>
            <p:cNvPr id="22" name="组合 21"/>
            <p:cNvGrpSpPr/>
            <p:nvPr/>
          </p:nvGrpSpPr>
          <p:grpSpPr>
            <a:xfrm rot="5400000">
              <a:off x="5162168" y="2210323"/>
              <a:ext cx="902720" cy="1172844"/>
              <a:chOff x="4020870" y="2194485"/>
              <a:chExt cx="1102258" cy="143209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24" name="等腰三角形 43"/>
              <p:cNvSpPr/>
              <p:nvPr/>
            </p:nvSpPr>
            <p:spPr>
              <a:xfrm>
                <a:off x="4020870" y="2194485"/>
                <a:ext cx="1102258" cy="1432090"/>
              </a:xfrm>
              <a:custGeom>
                <a:avLst/>
                <a:gdLst/>
                <a:ahLst/>
                <a:cxnLst/>
                <a:rect l="l" t="t" r="r" b="b"/>
                <a:pathLst>
                  <a:path w="1102258" h="1432090">
                    <a:moveTo>
                      <a:pt x="761620" y="431870"/>
                    </a:moveTo>
                    <a:lnTo>
                      <a:pt x="856659" y="621949"/>
                    </a:lnTo>
                    <a:lnTo>
                      <a:pt x="234710" y="621949"/>
                    </a:lnTo>
                    <a:lnTo>
                      <a:pt x="325695" y="439980"/>
                    </a:lnTo>
                    <a:cubicBezTo>
                      <a:pt x="163858" y="520416"/>
                      <a:pt x="53779" y="687834"/>
                      <a:pt x="53779" y="880961"/>
                    </a:cubicBezTo>
                    <a:cubicBezTo>
                      <a:pt x="53779" y="1155639"/>
                      <a:pt x="276450" y="1378310"/>
                      <a:pt x="551128" y="1378310"/>
                    </a:cubicBezTo>
                    <a:cubicBezTo>
                      <a:pt x="825806" y="1378310"/>
                      <a:pt x="1048477" y="1155639"/>
                      <a:pt x="1048477" y="880961"/>
                    </a:cubicBezTo>
                    <a:cubicBezTo>
                      <a:pt x="1048477" y="681767"/>
                      <a:pt x="931374" y="509923"/>
                      <a:pt x="761620" y="431870"/>
                    </a:cubicBezTo>
                    <a:close/>
                    <a:moveTo>
                      <a:pt x="545685" y="0"/>
                    </a:moveTo>
                    <a:lnTo>
                      <a:pt x="726120" y="360871"/>
                    </a:lnTo>
                    <a:cubicBezTo>
                      <a:pt x="945108" y="431845"/>
                      <a:pt x="1102258" y="638051"/>
                      <a:pt x="1102258" y="880961"/>
                    </a:cubicBezTo>
                    <a:cubicBezTo>
                      <a:pt x="1102258" y="1185341"/>
                      <a:pt x="855509" y="1432090"/>
                      <a:pt x="551129" y="1432090"/>
                    </a:cubicBezTo>
                    <a:cubicBezTo>
                      <a:pt x="246749" y="1432090"/>
                      <a:pt x="0" y="1185341"/>
                      <a:pt x="0" y="880961"/>
                    </a:cubicBezTo>
                    <a:cubicBezTo>
                      <a:pt x="0" y="642821"/>
                      <a:pt x="151038" y="439958"/>
                      <a:pt x="363249" y="364872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5" name="等腰三角形 42"/>
              <p:cNvSpPr/>
              <p:nvPr/>
            </p:nvSpPr>
            <p:spPr>
              <a:xfrm>
                <a:off x="4044926" y="2251926"/>
                <a:ext cx="1054141" cy="1350591"/>
              </a:xfrm>
              <a:custGeom>
                <a:avLst/>
                <a:gdLst/>
                <a:ahLst/>
                <a:cxnLst/>
                <a:rect l="l" t="t" r="r" b="b"/>
                <a:pathLst>
                  <a:path w="1054142" h="1350592">
                    <a:moveTo>
                      <a:pt x="521627" y="0"/>
                    </a:moveTo>
                    <a:lnTo>
                      <a:pt x="682907" y="322559"/>
                    </a:lnTo>
                    <a:cubicBezTo>
                      <a:pt x="898294" y="386795"/>
                      <a:pt x="1054142" y="586958"/>
                      <a:pt x="1054142" y="823521"/>
                    </a:cubicBezTo>
                    <a:cubicBezTo>
                      <a:pt x="1054142" y="1114614"/>
                      <a:pt x="818164" y="1350592"/>
                      <a:pt x="527071" y="1350592"/>
                    </a:cubicBezTo>
                    <a:cubicBezTo>
                      <a:pt x="235978" y="1350592"/>
                      <a:pt x="0" y="1114614"/>
                      <a:pt x="0" y="823521"/>
                    </a:cubicBezTo>
                    <a:cubicBezTo>
                      <a:pt x="0" y="591722"/>
                      <a:pt x="149634" y="394871"/>
                      <a:pt x="358347" y="32656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bg1"/>
                  </a:gs>
                  <a:gs pos="43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4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3" name="TextBox 33"/>
            <p:cNvSpPr>
              <a:spLocks noChangeArrowheads="1"/>
            </p:cNvSpPr>
            <p:nvPr/>
          </p:nvSpPr>
          <p:spPr bwMode="auto">
            <a:xfrm>
              <a:off x="5125264" y="2525067"/>
              <a:ext cx="678823" cy="5539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zh-CN" altLang="en-US" b="1" dirty="0" smtClean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行动力强</a:t>
              </a:r>
              <a:endPara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6" name="矩形 25"/>
          <p:cNvSpPr/>
          <p:nvPr/>
        </p:nvSpPr>
        <p:spPr>
          <a:xfrm>
            <a:off x="0" y="0"/>
            <a:ext cx="9144000" cy="48351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Text Box 18"/>
          <p:cNvSpPr txBox="1">
            <a:spLocks noChangeArrowheads="1"/>
          </p:cNvSpPr>
          <p:nvPr/>
        </p:nvSpPr>
        <p:spPr bwMode="gray">
          <a:xfrm>
            <a:off x="511612" y="63373"/>
            <a:ext cx="32683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企业概况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/02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团队介绍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8" name="图片 2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7" t="-1125" r="137" b="77334"/>
          <a:stretch>
            <a:fillRect/>
          </a:stretch>
        </p:blipFill>
        <p:spPr>
          <a:xfrm>
            <a:off x="1" y="10713"/>
            <a:ext cx="611560" cy="4728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Click="0" advTm="10000">
        <p15:prstTrans prst="airplane"/>
      </p:transition>
    </mc:Choice>
    <mc:Fallback>
      <p:transition spd="slow" advClick="0" advTm="1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2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2" presetClass="entr" presetSubtype="2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2" presetClass="entr" presetSubtype="2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2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2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2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2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3" grpId="0" animBg="1"/>
      <p:bldP spid="4" grpId="0" animBg="1"/>
      <p:bldP spid="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0" y="0"/>
            <a:ext cx="9144000" cy="48351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Text Box 18"/>
          <p:cNvSpPr txBox="1">
            <a:spLocks noChangeArrowheads="1"/>
          </p:cNvSpPr>
          <p:nvPr/>
        </p:nvSpPr>
        <p:spPr bwMode="gray">
          <a:xfrm>
            <a:off x="511612" y="63373"/>
            <a:ext cx="32683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企业概况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/03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核心成员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7" t="-1125" r="137" b="77334"/>
          <a:stretch>
            <a:fillRect/>
          </a:stretch>
        </p:blipFill>
        <p:spPr>
          <a:xfrm>
            <a:off x="1" y="10713"/>
            <a:ext cx="611560" cy="472805"/>
          </a:xfrm>
          <a:prstGeom prst="rect">
            <a:avLst/>
          </a:prstGeom>
        </p:spPr>
      </p:pic>
      <p:sp>
        <p:nvSpPr>
          <p:cNvPr id="21" name="TextBox 6"/>
          <p:cNvSpPr txBox="1"/>
          <p:nvPr/>
        </p:nvSpPr>
        <p:spPr>
          <a:xfrm>
            <a:off x="823780" y="3818533"/>
            <a:ext cx="1440160" cy="7694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ts val="1200"/>
              </a:lnSpc>
            </a:pPr>
            <a:r>
              <a:rPr lang="zh-CN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点击输入简要文字</a:t>
            </a: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介绍</a:t>
            </a:r>
            <a:r>
              <a:rPr lang="zh-CN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，文字内容需概括精炼，不用多余的文字修饰，言简意赅的说明分项内容</a:t>
            </a:r>
            <a:r>
              <a:rPr lang="en-US" altLang="zh-CN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r>
              <a:rPr lang="zh-CN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1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TextBox 12"/>
          <p:cNvSpPr txBox="1"/>
          <p:nvPr/>
        </p:nvSpPr>
        <p:spPr>
          <a:xfrm>
            <a:off x="2841272" y="3818533"/>
            <a:ext cx="1440160" cy="7694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ts val="1200"/>
              </a:lnSpc>
            </a:pPr>
            <a:r>
              <a:rPr lang="zh-CN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点击输入简要文字</a:t>
            </a: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介绍</a:t>
            </a:r>
            <a:r>
              <a:rPr lang="zh-CN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，文字内容需概括精炼，不用多余的文字修饰，言简意赅的说明分项内容</a:t>
            </a:r>
            <a:r>
              <a:rPr lang="en-US" altLang="zh-CN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r>
              <a:rPr lang="zh-CN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1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TextBox 18"/>
          <p:cNvSpPr txBox="1"/>
          <p:nvPr/>
        </p:nvSpPr>
        <p:spPr>
          <a:xfrm>
            <a:off x="4858764" y="3818533"/>
            <a:ext cx="1440160" cy="7694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ts val="1200"/>
              </a:lnSpc>
            </a:pPr>
            <a:r>
              <a:rPr lang="zh-CN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点击输入简要文字</a:t>
            </a: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介绍</a:t>
            </a:r>
            <a:r>
              <a:rPr lang="zh-CN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，文字内容需概括精炼，不用多余的文字修饰，言简意赅的说明分项内容</a:t>
            </a:r>
            <a:r>
              <a:rPr lang="en-US" altLang="zh-CN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r>
              <a:rPr lang="zh-CN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1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6876256" y="3818533"/>
            <a:ext cx="1440160" cy="7694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ts val="1200"/>
              </a:lnSpc>
            </a:pPr>
            <a:r>
              <a:rPr lang="zh-CN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点击输入简要文字</a:t>
            </a: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介绍</a:t>
            </a:r>
            <a:r>
              <a:rPr lang="zh-CN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，文字内容需概括精炼，不用多余的文字修饰，言简意赅的说明分项内容</a:t>
            </a:r>
            <a:r>
              <a:rPr lang="en-US" altLang="zh-CN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r>
              <a:rPr lang="zh-CN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1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764788" y="1059582"/>
            <a:ext cx="1558144" cy="1689124"/>
            <a:chOff x="764788" y="1059582"/>
            <a:chExt cx="1558144" cy="1689124"/>
          </a:xfrm>
          <a:effectLst>
            <a:outerShdw blurRad="228600" dist="101600" dir="8400000" sx="105000" sy="105000" algn="tr" rotWithShape="0">
              <a:prstClr val="black">
                <a:alpha val="40000"/>
              </a:prstClr>
            </a:outerShdw>
          </a:effectLst>
        </p:grpSpPr>
        <p:sp>
          <p:nvSpPr>
            <p:cNvPr id="32" name="椭圆 8"/>
            <p:cNvSpPr/>
            <p:nvPr/>
          </p:nvSpPr>
          <p:spPr>
            <a:xfrm>
              <a:off x="834850" y="1135533"/>
              <a:ext cx="1418020" cy="1537222"/>
            </a:xfrm>
            <a:custGeom>
              <a:avLst/>
              <a:gdLst/>
              <a:ahLst/>
              <a:cxnLst/>
              <a:rect l="l" t="t" r="r" b="b"/>
              <a:pathLst>
                <a:path w="1296144" h="1405101">
                  <a:moveTo>
                    <a:pt x="648072" y="0"/>
                  </a:moveTo>
                  <a:cubicBezTo>
                    <a:pt x="1005992" y="0"/>
                    <a:pt x="1296144" y="290152"/>
                    <a:pt x="1296144" y="648072"/>
                  </a:cubicBezTo>
                  <a:cubicBezTo>
                    <a:pt x="1296144" y="970275"/>
                    <a:pt x="1061011" y="1237560"/>
                    <a:pt x="752636" y="1285603"/>
                  </a:cubicBezTo>
                  <a:lnTo>
                    <a:pt x="648072" y="1405101"/>
                  </a:lnTo>
                  <a:lnTo>
                    <a:pt x="543508" y="1285603"/>
                  </a:lnTo>
                  <a:cubicBezTo>
                    <a:pt x="235133" y="1237560"/>
                    <a:pt x="0" y="970275"/>
                    <a:pt x="0" y="648072"/>
                  </a:cubicBezTo>
                  <a:cubicBezTo>
                    <a:pt x="0" y="290152"/>
                    <a:pt x="290152" y="0"/>
                    <a:pt x="648072" y="0"/>
                  </a:cubicBezTo>
                  <a:close/>
                </a:path>
              </a:pathLst>
            </a:custGeom>
            <a:blipFill dpi="0"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artisticBlur/>
                        </a14:imgEffect>
                      </a14:imgLayer>
                    </a14:imgProps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33" name="椭圆 8"/>
            <p:cNvSpPr/>
            <p:nvPr/>
          </p:nvSpPr>
          <p:spPr>
            <a:xfrm>
              <a:off x="764788" y="1059582"/>
              <a:ext cx="1558144" cy="1689124"/>
            </a:xfrm>
            <a:custGeom>
              <a:avLst/>
              <a:gdLst/>
              <a:ahLst/>
              <a:cxnLst/>
              <a:rect l="l" t="t" r="r" b="b"/>
              <a:pathLst>
                <a:path w="1296144" h="1405101">
                  <a:moveTo>
                    <a:pt x="648072" y="0"/>
                  </a:moveTo>
                  <a:cubicBezTo>
                    <a:pt x="1005992" y="0"/>
                    <a:pt x="1296144" y="290152"/>
                    <a:pt x="1296144" y="648072"/>
                  </a:cubicBezTo>
                  <a:cubicBezTo>
                    <a:pt x="1296144" y="970275"/>
                    <a:pt x="1061011" y="1237560"/>
                    <a:pt x="752636" y="1285603"/>
                  </a:cubicBezTo>
                  <a:lnTo>
                    <a:pt x="648072" y="1405101"/>
                  </a:lnTo>
                  <a:lnTo>
                    <a:pt x="543508" y="1285603"/>
                  </a:lnTo>
                  <a:cubicBezTo>
                    <a:pt x="235133" y="1237560"/>
                    <a:pt x="0" y="970275"/>
                    <a:pt x="0" y="648072"/>
                  </a:cubicBezTo>
                  <a:cubicBezTo>
                    <a:pt x="0" y="290152"/>
                    <a:pt x="290152" y="0"/>
                    <a:pt x="648072" y="0"/>
                  </a:cubicBezTo>
                  <a:close/>
                </a:path>
              </a:pathLst>
            </a:custGeom>
            <a:noFill/>
            <a:ln w="6350">
              <a:solidFill>
                <a:srgbClr val="C0000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2782280" y="1059582"/>
            <a:ext cx="1558144" cy="1689124"/>
            <a:chOff x="2782280" y="1059582"/>
            <a:chExt cx="1558144" cy="1689124"/>
          </a:xfrm>
          <a:effectLst>
            <a:outerShdw blurRad="228600" dist="101600" dir="8400000" sx="105000" sy="105000" algn="tr" rotWithShape="0">
              <a:prstClr val="black">
                <a:alpha val="40000"/>
              </a:prstClr>
            </a:outerShdw>
          </a:effectLst>
        </p:grpSpPr>
        <p:sp>
          <p:nvSpPr>
            <p:cNvPr id="35" name="椭圆 8"/>
            <p:cNvSpPr/>
            <p:nvPr/>
          </p:nvSpPr>
          <p:spPr>
            <a:xfrm>
              <a:off x="2852342" y="1135533"/>
              <a:ext cx="1418020" cy="1537222"/>
            </a:xfrm>
            <a:custGeom>
              <a:avLst/>
              <a:gdLst/>
              <a:ahLst/>
              <a:cxnLst/>
              <a:rect l="l" t="t" r="r" b="b"/>
              <a:pathLst>
                <a:path w="1296144" h="1405101">
                  <a:moveTo>
                    <a:pt x="648072" y="0"/>
                  </a:moveTo>
                  <a:cubicBezTo>
                    <a:pt x="1005992" y="0"/>
                    <a:pt x="1296144" y="290152"/>
                    <a:pt x="1296144" y="648072"/>
                  </a:cubicBezTo>
                  <a:cubicBezTo>
                    <a:pt x="1296144" y="970275"/>
                    <a:pt x="1061011" y="1237560"/>
                    <a:pt x="752636" y="1285603"/>
                  </a:cubicBezTo>
                  <a:lnTo>
                    <a:pt x="648072" y="1405101"/>
                  </a:lnTo>
                  <a:lnTo>
                    <a:pt x="543508" y="1285603"/>
                  </a:lnTo>
                  <a:cubicBezTo>
                    <a:pt x="235133" y="1237560"/>
                    <a:pt x="0" y="970275"/>
                    <a:pt x="0" y="648072"/>
                  </a:cubicBezTo>
                  <a:cubicBezTo>
                    <a:pt x="0" y="290152"/>
                    <a:pt x="290152" y="0"/>
                    <a:pt x="648072" y="0"/>
                  </a:cubicBezTo>
                  <a:close/>
                </a:path>
              </a:pathLst>
            </a:custGeom>
            <a:blipFill dpi="0"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Blur/>
                        </a14:imgEffect>
                      </a14:imgLayer>
                    </a14:imgProps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36" name="椭圆 8"/>
            <p:cNvSpPr/>
            <p:nvPr/>
          </p:nvSpPr>
          <p:spPr>
            <a:xfrm>
              <a:off x="2782280" y="1059582"/>
              <a:ext cx="1558144" cy="1689124"/>
            </a:xfrm>
            <a:custGeom>
              <a:avLst/>
              <a:gdLst/>
              <a:ahLst/>
              <a:cxnLst/>
              <a:rect l="l" t="t" r="r" b="b"/>
              <a:pathLst>
                <a:path w="1296144" h="1405101">
                  <a:moveTo>
                    <a:pt x="648072" y="0"/>
                  </a:moveTo>
                  <a:cubicBezTo>
                    <a:pt x="1005992" y="0"/>
                    <a:pt x="1296144" y="290152"/>
                    <a:pt x="1296144" y="648072"/>
                  </a:cubicBezTo>
                  <a:cubicBezTo>
                    <a:pt x="1296144" y="970275"/>
                    <a:pt x="1061011" y="1237560"/>
                    <a:pt x="752636" y="1285603"/>
                  </a:cubicBezTo>
                  <a:lnTo>
                    <a:pt x="648072" y="1405101"/>
                  </a:lnTo>
                  <a:lnTo>
                    <a:pt x="543508" y="1285603"/>
                  </a:lnTo>
                  <a:cubicBezTo>
                    <a:pt x="235133" y="1237560"/>
                    <a:pt x="0" y="970275"/>
                    <a:pt x="0" y="648072"/>
                  </a:cubicBezTo>
                  <a:cubicBezTo>
                    <a:pt x="0" y="290152"/>
                    <a:pt x="290152" y="0"/>
                    <a:pt x="648072" y="0"/>
                  </a:cubicBezTo>
                  <a:close/>
                </a:path>
              </a:pathLst>
            </a:custGeom>
            <a:noFill/>
            <a:ln w="63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4799772" y="1059582"/>
            <a:ext cx="1558144" cy="1689124"/>
            <a:chOff x="4799772" y="1059582"/>
            <a:chExt cx="1558144" cy="1689124"/>
          </a:xfrm>
          <a:effectLst>
            <a:outerShdw blurRad="228600" dist="101600" dir="8400000" sx="105000" sy="105000" algn="tr" rotWithShape="0">
              <a:prstClr val="black">
                <a:alpha val="40000"/>
              </a:prstClr>
            </a:outerShdw>
          </a:effectLst>
        </p:grpSpPr>
        <p:sp>
          <p:nvSpPr>
            <p:cNvPr id="38" name="椭圆 8"/>
            <p:cNvSpPr/>
            <p:nvPr/>
          </p:nvSpPr>
          <p:spPr>
            <a:xfrm>
              <a:off x="4869834" y="1135533"/>
              <a:ext cx="1418020" cy="1537222"/>
            </a:xfrm>
            <a:custGeom>
              <a:avLst/>
              <a:gdLst/>
              <a:ahLst/>
              <a:cxnLst/>
              <a:rect l="l" t="t" r="r" b="b"/>
              <a:pathLst>
                <a:path w="1296144" h="1405101">
                  <a:moveTo>
                    <a:pt x="648072" y="0"/>
                  </a:moveTo>
                  <a:cubicBezTo>
                    <a:pt x="1005992" y="0"/>
                    <a:pt x="1296144" y="290152"/>
                    <a:pt x="1296144" y="648072"/>
                  </a:cubicBezTo>
                  <a:cubicBezTo>
                    <a:pt x="1296144" y="970275"/>
                    <a:pt x="1061011" y="1237560"/>
                    <a:pt x="752636" y="1285603"/>
                  </a:cubicBezTo>
                  <a:lnTo>
                    <a:pt x="648072" y="1405101"/>
                  </a:lnTo>
                  <a:lnTo>
                    <a:pt x="543508" y="1285603"/>
                  </a:lnTo>
                  <a:cubicBezTo>
                    <a:pt x="235133" y="1237560"/>
                    <a:pt x="0" y="970275"/>
                    <a:pt x="0" y="648072"/>
                  </a:cubicBezTo>
                  <a:cubicBezTo>
                    <a:pt x="0" y="290152"/>
                    <a:pt x="290152" y="0"/>
                    <a:pt x="648072" y="0"/>
                  </a:cubicBezTo>
                  <a:close/>
                </a:path>
              </a:pathLst>
            </a:custGeom>
            <a:blipFill dpi="0" rotWithShape="1"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artisticBlur/>
                        </a14:imgEffect>
                      </a14:imgLayer>
                    </a14:imgProps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39" name="椭圆 8"/>
            <p:cNvSpPr/>
            <p:nvPr/>
          </p:nvSpPr>
          <p:spPr>
            <a:xfrm>
              <a:off x="4799772" y="1059582"/>
              <a:ext cx="1558144" cy="1689124"/>
            </a:xfrm>
            <a:custGeom>
              <a:avLst/>
              <a:gdLst/>
              <a:ahLst/>
              <a:cxnLst/>
              <a:rect l="l" t="t" r="r" b="b"/>
              <a:pathLst>
                <a:path w="1296144" h="1405101">
                  <a:moveTo>
                    <a:pt x="648072" y="0"/>
                  </a:moveTo>
                  <a:cubicBezTo>
                    <a:pt x="1005992" y="0"/>
                    <a:pt x="1296144" y="290152"/>
                    <a:pt x="1296144" y="648072"/>
                  </a:cubicBezTo>
                  <a:cubicBezTo>
                    <a:pt x="1296144" y="970275"/>
                    <a:pt x="1061011" y="1237560"/>
                    <a:pt x="752636" y="1285603"/>
                  </a:cubicBezTo>
                  <a:lnTo>
                    <a:pt x="648072" y="1405101"/>
                  </a:lnTo>
                  <a:lnTo>
                    <a:pt x="543508" y="1285603"/>
                  </a:lnTo>
                  <a:cubicBezTo>
                    <a:pt x="235133" y="1237560"/>
                    <a:pt x="0" y="970275"/>
                    <a:pt x="0" y="648072"/>
                  </a:cubicBezTo>
                  <a:cubicBezTo>
                    <a:pt x="0" y="290152"/>
                    <a:pt x="290152" y="0"/>
                    <a:pt x="648072" y="0"/>
                  </a:cubicBezTo>
                  <a:close/>
                </a:path>
              </a:pathLst>
            </a:custGeom>
            <a:noFill/>
            <a:ln w="63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6817263" y="1059582"/>
            <a:ext cx="1558144" cy="1689124"/>
            <a:chOff x="6817263" y="1059582"/>
            <a:chExt cx="1558144" cy="1689124"/>
          </a:xfrm>
          <a:effectLst>
            <a:outerShdw blurRad="228600" dist="101600" dir="8400000" sx="105000" sy="105000" algn="tr" rotWithShape="0">
              <a:prstClr val="black">
                <a:alpha val="40000"/>
              </a:prstClr>
            </a:outerShdw>
          </a:effectLst>
        </p:grpSpPr>
        <p:sp>
          <p:nvSpPr>
            <p:cNvPr id="41" name="椭圆 8"/>
            <p:cNvSpPr/>
            <p:nvPr/>
          </p:nvSpPr>
          <p:spPr>
            <a:xfrm>
              <a:off x="6887326" y="1135533"/>
              <a:ext cx="1418020" cy="1537222"/>
            </a:xfrm>
            <a:custGeom>
              <a:avLst/>
              <a:gdLst/>
              <a:ahLst/>
              <a:cxnLst/>
              <a:rect l="l" t="t" r="r" b="b"/>
              <a:pathLst>
                <a:path w="1296144" h="1405101">
                  <a:moveTo>
                    <a:pt x="648072" y="0"/>
                  </a:moveTo>
                  <a:cubicBezTo>
                    <a:pt x="1005992" y="0"/>
                    <a:pt x="1296144" y="290152"/>
                    <a:pt x="1296144" y="648072"/>
                  </a:cubicBezTo>
                  <a:cubicBezTo>
                    <a:pt x="1296144" y="970275"/>
                    <a:pt x="1061011" y="1237560"/>
                    <a:pt x="752636" y="1285603"/>
                  </a:cubicBezTo>
                  <a:lnTo>
                    <a:pt x="648072" y="1405101"/>
                  </a:lnTo>
                  <a:lnTo>
                    <a:pt x="543508" y="1285603"/>
                  </a:lnTo>
                  <a:cubicBezTo>
                    <a:pt x="235133" y="1237560"/>
                    <a:pt x="0" y="970275"/>
                    <a:pt x="0" y="648072"/>
                  </a:cubicBezTo>
                  <a:cubicBezTo>
                    <a:pt x="0" y="290152"/>
                    <a:pt x="290152" y="0"/>
                    <a:pt x="648072" y="0"/>
                  </a:cubicBezTo>
                  <a:close/>
                </a:path>
              </a:pathLst>
            </a:custGeom>
            <a:blipFill dpi="0" rotWithShape="1">
              <a:blip r:embed="rId8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artisticBlur/>
                        </a14:imgEffect>
                      </a14:imgLayer>
                    </a14:imgProps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42" name="椭圆 8"/>
            <p:cNvSpPr/>
            <p:nvPr/>
          </p:nvSpPr>
          <p:spPr>
            <a:xfrm>
              <a:off x="6817263" y="1059582"/>
              <a:ext cx="1558144" cy="1689124"/>
            </a:xfrm>
            <a:custGeom>
              <a:avLst/>
              <a:gdLst/>
              <a:ahLst/>
              <a:cxnLst/>
              <a:rect l="l" t="t" r="r" b="b"/>
              <a:pathLst>
                <a:path w="1296144" h="1405101">
                  <a:moveTo>
                    <a:pt x="648072" y="0"/>
                  </a:moveTo>
                  <a:cubicBezTo>
                    <a:pt x="1005992" y="0"/>
                    <a:pt x="1296144" y="290152"/>
                    <a:pt x="1296144" y="648072"/>
                  </a:cubicBezTo>
                  <a:cubicBezTo>
                    <a:pt x="1296144" y="970275"/>
                    <a:pt x="1061011" y="1237560"/>
                    <a:pt x="752636" y="1285603"/>
                  </a:cubicBezTo>
                  <a:lnTo>
                    <a:pt x="648072" y="1405101"/>
                  </a:lnTo>
                  <a:lnTo>
                    <a:pt x="543508" y="1285603"/>
                  </a:lnTo>
                  <a:cubicBezTo>
                    <a:pt x="235133" y="1237560"/>
                    <a:pt x="0" y="970275"/>
                    <a:pt x="0" y="648072"/>
                  </a:cubicBezTo>
                  <a:cubicBezTo>
                    <a:pt x="0" y="290152"/>
                    <a:pt x="290152" y="0"/>
                    <a:pt x="648072" y="0"/>
                  </a:cubicBezTo>
                  <a:close/>
                </a:path>
              </a:pathLst>
            </a:custGeom>
            <a:noFill/>
            <a:ln w="63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43" name="矩形 42"/>
          <p:cNvSpPr>
            <a:spLocks noChangeArrowheads="1"/>
          </p:cNvSpPr>
          <p:nvPr/>
        </p:nvSpPr>
        <p:spPr bwMode="auto">
          <a:xfrm>
            <a:off x="1030899" y="2836176"/>
            <a:ext cx="1025922" cy="30777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t"/>
          <a:lstStyle/>
          <a:p>
            <a:pPr algn="ctr">
              <a:spcBef>
                <a:spcPct val="0"/>
              </a:spcBef>
            </a:pPr>
            <a:r>
              <a:rPr lang="zh-CN" altLang="en-US" sz="1600" b="1" cap="all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李姓名</a:t>
            </a:r>
            <a:endParaRPr lang="en-US" altLang="zh-CN" sz="1600" b="1" cap="all" dirty="0"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44" name="矩形 43"/>
          <p:cNvSpPr>
            <a:spLocks noChangeArrowheads="1"/>
          </p:cNvSpPr>
          <p:nvPr/>
        </p:nvSpPr>
        <p:spPr bwMode="auto">
          <a:xfrm>
            <a:off x="3048391" y="2836176"/>
            <a:ext cx="1025922" cy="30777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t"/>
          <a:lstStyle/>
          <a:p>
            <a:pPr algn="ctr">
              <a:spcBef>
                <a:spcPct val="0"/>
              </a:spcBef>
            </a:pPr>
            <a:r>
              <a:rPr lang="zh-CN" altLang="en-US" sz="1600" b="1" cap="all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张姓名</a:t>
            </a:r>
            <a:endParaRPr lang="en-US" altLang="zh-CN" sz="1600" b="1" cap="all" dirty="0"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45" name="矩形 44"/>
          <p:cNvSpPr>
            <a:spLocks noChangeArrowheads="1"/>
          </p:cNvSpPr>
          <p:nvPr/>
        </p:nvSpPr>
        <p:spPr bwMode="auto">
          <a:xfrm>
            <a:off x="5065883" y="2836176"/>
            <a:ext cx="1025922" cy="30777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t"/>
          <a:lstStyle/>
          <a:p>
            <a:pPr algn="ctr">
              <a:spcBef>
                <a:spcPct val="0"/>
              </a:spcBef>
            </a:pPr>
            <a:r>
              <a:rPr lang="zh-CN" altLang="en-US" sz="1600" b="1" cap="all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王姓名</a:t>
            </a:r>
            <a:endParaRPr lang="en-US" altLang="zh-CN" sz="1600" b="1" cap="all" dirty="0"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46" name="矩形 45"/>
          <p:cNvSpPr>
            <a:spLocks noChangeArrowheads="1"/>
          </p:cNvSpPr>
          <p:nvPr/>
        </p:nvSpPr>
        <p:spPr bwMode="auto">
          <a:xfrm>
            <a:off x="7083375" y="2836176"/>
            <a:ext cx="1025922" cy="30777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t"/>
          <a:lstStyle/>
          <a:p>
            <a:pPr algn="ctr">
              <a:spcBef>
                <a:spcPct val="0"/>
              </a:spcBef>
            </a:pPr>
            <a:r>
              <a:rPr lang="zh-CN" altLang="en-US" sz="1600" b="1" cap="all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李姓名</a:t>
            </a:r>
            <a:endParaRPr lang="en-US" altLang="zh-CN" sz="1600" b="1" cap="all" dirty="0"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grpSp>
        <p:nvGrpSpPr>
          <p:cNvPr id="47" name="组合 46"/>
          <p:cNvGrpSpPr/>
          <p:nvPr/>
        </p:nvGrpSpPr>
        <p:grpSpPr>
          <a:xfrm>
            <a:off x="814328" y="3219334"/>
            <a:ext cx="1356392" cy="432536"/>
            <a:chOff x="814328" y="3219334"/>
            <a:chExt cx="1356392" cy="432536"/>
          </a:xfrm>
        </p:grpSpPr>
        <p:grpSp>
          <p:nvGrpSpPr>
            <p:cNvPr id="48" name="组合 47"/>
            <p:cNvGrpSpPr/>
            <p:nvPr/>
          </p:nvGrpSpPr>
          <p:grpSpPr>
            <a:xfrm>
              <a:off x="814328" y="3219334"/>
              <a:ext cx="1356392" cy="432536"/>
              <a:chOff x="2173927" y="3285519"/>
              <a:chExt cx="1721136" cy="548848"/>
            </a:xfrm>
          </p:grpSpPr>
          <p:grpSp>
            <p:nvGrpSpPr>
              <p:cNvPr id="50" name="组合 49"/>
              <p:cNvGrpSpPr/>
              <p:nvPr/>
            </p:nvGrpSpPr>
            <p:grpSpPr>
              <a:xfrm>
                <a:off x="2173927" y="3285519"/>
                <a:ext cx="1721136" cy="548848"/>
                <a:chOff x="4304043" y="1286668"/>
                <a:chExt cx="3837944" cy="2757793"/>
              </a:xfrm>
              <a:effectLst>
                <a:outerShdw blurRad="381000" dist="254000" dir="8100000" algn="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52" name="圆角矩形 51"/>
                <p:cNvSpPr/>
                <p:nvPr/>
              </p:nvSpPr>
              <p:spPr>
                <a:xfrm>
                  <a:off x="4304043" y="1286668"/>
                  <a:ext cx="3837944" cy="2757793"/>
                </a:xfrm>
                <a:prstGeom prst="roundRect">
                  <a:avLst/>
                </a:prstGeom>
                <a:gradFill>
                  <a:gsLst>
                    <a:gs pos="62000">
                      <a:schemeClr val="bg1">
                        <a:lumMod val="95000"/>
                      </a:schemeClr>
                    </a:gs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  <a:gs pos="0">
                      <a:schemeClr val="bg1"/>
                    </a:gs>
                  </a:gsLst>
                  <a:lin ang="81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3" name="圆角矩形 52"/>
                <p:cNvSpPr/>
                <p:nvPr/>
              </p:nvSpPr>
              <p:spPr>
                <a:xfrm>
                  <a:off x="4351927" y="1373342"/>
                  <a:ext cx="3742173" cy="2584452"/>
                </a:xfrm>
                <a:prstGeom prst="roundRect">
                  <a:avLst/>
                </a:prstGeom>
                <a:gradFill>
                  <a:gsLst>
                    <a:gs pos="42000">
                      <a:srgbClr val="F0F0F0"/>
                    </a:gs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  <a:gs pos="0">
                      <a:schemeClr val="bg1"/>
                    </a:gs>
                  </a:gsLst>
                  <a:lin ang="189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51" name="椭圆 50"/>
              <p:cNvSpPr/>
              <p:nvPr/>
            </p:nvSpPr>
            <p:spPr>
              <a:xfrm>
                <a:off x="2307128" y="3420211"/>
                <a:ext cx="279463" cy="279463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  <a:effectLst>
                <a:outerShdw blurRad="88900" dist="63500" dir="8100000" algn="tr" rotWithShape="0">
                  <a:prstClr val="black">
                    <a:alpha val="57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49" name="TextBox 43"/>
            <p:cNvSpPr txBox="1"/>
            <p:nvPr/>
          </p:nvSpPr>
          <p:spPr>
            <a:xfrm>
              <a:off x="1224127" y="3331792"/>
              <a:ext cx="787838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ctr">
                <a:defRPr sz="14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dirty="0">
                  <a:solidFill>
                    <a:srgbClr val="C00000"/>
                  </a:solidFill>
                </a:rPr>
                <a:t>职务名称</a:t>
              </a:r>
              <a:endParaRPr lang="zh-CN" altLang="en-US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54" name="组合 53"/>
          <p:cNvGrpSpPr/>
          <p:nvPr/>
        </p:nvGrpSpPr>
        <p:grpSpPr>
          <a:xfrm>
            <a:off x="2841272" y="3214865"/>
            <a:ext cx="1356392" cy="432536"/>
            <a:chOff x="814328" y="3219334"/>
            <a:chExt cx="1356392" cy="432536"/>
          </a:xfrm>
        </p:grpSpPr>
        <p:grpSp>
          <p:nvGrpSpPr>
            <p:cNvPr id="55" name="组合 54"/>
            <p:cNvGrpSpPr/>
            <p:nvPr/>
          </p:nvGrpSpPr>
          <p:grpSpPr>
            <a:xfrm>
              <a:off x="814328" y="3219334"/>
              <a:ext cx="1356392" cy="432536"/>
              <a:chOff x="2173927" y="3285519"/>
              <a:chExt cx="1721136" cy="548848"/>
            </a:xfrm>
          </p:grpSpPr>
          <p:grpSp>
            <p:nvGrpSpPr>
              <p:cNvPr id="57" name="组合 56"/>
              <p:cNvGrpSpPr/>
              <p:nvPr/>
            </p:nvGrpSpPr>
            <p:grpSpPr>
              <a:xfrm>
                <a:off x="2173927" y="3285519"/>
                <a:ext cx="1721136" cy="548848"/>
                <a:chOff x="4304043" y="1286668"/>
                <a:chExt cx="3837944" cy="2757793"/>
              </a:xfrm>
              <a:effectLst>
                <a:outerShdw blurRad="381000" dist="254000" dir="8100000" algn="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59" name="圆角矩形 58"/>
                <p:cNvSpPr/>
                <p:nvPr/>
              </p:nvSpPr>
              <p:spPr>
                <a:xfrm>
                  <a:off x="4304043" y="1286668"/>
                  <a:ext cx="3837944" cy="2757793"/>
                </a:xfrm>
                <a:prstGeom prst="roundRect">
                  <a:avLst/>
                </a:prstGeom>
                <a:gradFill>
                  <a:gsLst>
                    <a:gs pos="62000">
                      <a:schemeClr val="bg1">
                        <a:lumMod val="95000"/>
                      </a:schemeClr>
                    </a:gs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  <a:gs pos="0">
                      <a:schemeClr val="bg1"/>
                    </a:gs>
                  </a:gsLst>
                  <a:lin ang="81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0" name="圆角矩形 59"/>
                <p:cNvSpPr/>
                <p:nvPr/>
              </p:nvSpPr>
              <p:spPr>
                <a:xfrm>
                  <a:off x="4351927" y="1373342"/>
                  <a:ext cx="3742173" cy="2584452"/>
                </a:xfrm>
                <a:prstGeom prst="roundRect">
                  <a:avLst/>
                </a:prstGeom>
                <a:gradFill>
                  <a:gsLst>
                    <a:gs pos="42000">
                      <a:srgbClr val="F0F0F0"/>
                    </a:gs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  <a:gs pos="0">
                      <a:schemeClr val="bg1"/>
                    </a:gs>
                  </a:gsLst>
                  <a:lin ang="189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58" name="椭圆 57"/>
              <p:cNvSpPr/>
              <p:nvPr/>
            </p:nvSpPr>
            <p:spPr>
              <a:xfrm>
                <a:off x="2307128" y="3420211"/>
                <a:ext cx="279463" cy="279463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  <a:effectLst>
                <a:outerShdw blurRad="88900" dist="63500" dir="8100000" algn="tr" rotWithShape="0">
                  <a:prstClr val="black">
                    <a:alpha val="57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56" name="TextBox 52"/>
            <p:cNvSpPr txBox="1"/>
            <p:nvPr/>
          </p:nvSpPr>
          <p:spPr>
            <a:xfrm>
              <a:off x="1224127" y="3331792"/>
              <a:ext cx="787838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ctr">
                <a:defRPr sz="14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dirty="0">
                  <a:solidFill>
                    <a:srgbClr val="C00000"/>
                  </a:solidFill>
                </a:rPr>
                <a:t>职务名称</a:t>
              </a:r>
              <a:endParaRPr lang="zh-CN" altLang="en-US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61" name="组合 60"/>
          <p:cNvGrpSpPr/>
          <p:nvPr/>
        </p:nvGrpSpPr>
        <p:grpSpPr>
          <a:xfrm>
            <a:off x="4900648" y="3214864"/>
            <a:ext cx="1356392" cy="432536"/>
            <a:chOff x="814328" y="3219334"/>
            <a:chExt cx="1356392" cy="432536"/>
          </a:xfrm>
        </p:grpSpPr>
        <p:grpSp>
          <p:nvGrpSpPr>
            <p:cNvPr id="62" name="组合 61"/>
            <p:cNvGrpSpPr/>
            <p:nvPr/>
          </p:nvGrpSpPr>
          <p:grpSpPr>
            <a:xfrm>
              <a:off x="814328" y="3219334"/>
              <a:ext cx="1356392" cy="432536"/>
              <a:chOff x="2173927" y="3285519"/>
              <a:chExt cx="1721136" cy="548848"/>
            </a:xfrm>
          </p:grpSpPr>
          <p:grpSp>
            <p:nvGrpSpPr>
              <p:cNvPr id="64" name="组合 63"/>
              <p:cNvGrpSpPr/>
              <p:nvPr/>
            </p:nvGrpSpPr>
            <p:grpSpPr>
              <a:xfrm>
                <a:off x="2173927" y="3285519"/>
                <a:ext cx="1721136" cy="548848"/>
                <a:chOff x="4304043" y="1286668"/>
                <a:chExt cx="3837944" cy="2757793"/>
              </a:xfrm>
              <a:effectLst>
                <a:outerShdw blurRad="381000" dist="254000" dir="8100000" algn="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66" name="圆角矩形 65"/>
                <p:cNvSpPr/>
                <p:nvPr/>
              </p:nvSpPr>
              <p:spPr>
                <a:xfrm>
                  <a:off x="4304043" y="1286668"/>
                  <a:ext cx="3837944" cy="2757793"/>
                </a:xfrm>
                <a:prstGeom prst="roundRect">
                  <a:avLst/>
                </a:prstGeom>
                <a:gradFill>
                  <a:gsLst>
                    <a:gs pos="62000">
                      <a:schemeClr val="bg1">
                        <a:lumMod val="95000"/>
                      </a:schemeClr>
                    </a:gs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  <a:gs pos="0">
                      <a:schemeClr val="bg1"/>
                    </a:gs>
                  </a:gsLst>
                  <a:lin ang="81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7" name="圆角矩形 66"/>
                <p:cNvSpPr/>
                <p:nvPr/>
              </p:nvSpPr>
              <p:spPr>
                <a:xfrm>
                  <a:off x="4351927" y="1373342"/>
                  <a:ext cx="3742173" cy="2584452"/>
                </a:xfrm>
                <a:prstGeom prst="roundRect">
                  <a:avLst/>
                </a:prstGeom>
                <a:gradFill>
                  <a:gsLst>
                    <a:gs pos="42000">
                      <a:srgbClr val="F0F0F0"/>
                    </a:gs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  <a:gs pos="0">
                      <a:schemeClr val="bg1"/>
                    </a:gs>
                  </a:gsLst>
                  <a:lin ang="189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65" name="椭圆 64"/>
              <p:cNvSpPr/>
              <p:nvPr/>
            </p:nvSpPr>
            <p:spPr>
              <a:xfrm>
                <a:off x="2307128" y="3420211"/>
                <a:ext cx="279463" cy="279463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  <a:effectLst>
                <a:outerShdw blurRad="88900" dist="63500" dir="8100000" algn="tr" rotWithShape="0">
                  <a:prstClr val="black">
                    <a:alpha val="57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63" name="TextBox 59"/>
            <p:cNvSpPr txBox="1"/>
            <p:nvPr/>
          </p:nvSpPr>
          <p:spPr>
            <a:xfrm>
              <a:off x="1224127" y="3331792"/>
              <a:ext cx="787838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ctr">
                <a:defRPr sz="14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dirty="0">
                  <a:solidFill>
                    <a:srgbClr val="C00000"/>
                  </a:solidFill>
                </a:rPr>
                <a:t>职务名称</a:t>
              </a:r>
              <a:endParaRPr lang="zh-CN" altLang="en-US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6918140" y="3201271"/>
            <a:ext cx="1356392" cy="432536"/>
            <a:chOff x="814328" y="3219334"/>
            <a:chExt cx="1356392" cy="432536"/>
          </a:xfrm>
        </p:grpSpPr>
        <p:grpSp>
          <p:nvGrpSpPr>
            <p:cNvPr id="69" name="组合 68"/>
            <p:cNvGrpSpPr/>
            <p:nvPr/>
          </p:nvGrpSpPr>
          <p:grpSpPr>
            <a:xfrm>
              <a:off x="814328" y="3219334"/>
              <a:ext cx="1356392" cy="432536"/>
              <a:chOff x="2173927" y="3285519"/>
              <a:chExt cx="1721136" cy="548848"/>
            </a:xfrm>
          </p:grpSpPr>
          <p:grpSp>
            <p:nvGrpSpPr>
              <p:cNvPr id="71" name="组合 70"/>
              <p:cNvGrpSpPr/>
              <p:nvPr/>
            </p:nvGrpSpPr>
            <p:grpSpPr>
              <a:xfrm>
                <a:off x="2173927" y="3285519"/>
                <a:ext cx="1721136" cy="548848"/>
                <a:chOff x="4304043" y="1286668"/>
                <a:chExt cx="3837944" cy="2757793"/>
              </a:xfrm>
              <a:effectLst>
                <a:outerShdw blurRad="381000" dist="254000" dir="8100000" algn="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73" name="圆角矩形 72"/>
                <p:cNvSpPr/>
                <p:nvPr/>
              </p:nvSpPr>
              <p:spPr>
                <a:xfrm>
                  <a:off x="4304043" y="1286668"/>
                  <a:ext cx="3837944" cy="2757793"/>
                </a:xfrm>
                <a:prstGeom prst="roundRect">
                  <a:avLst/>
                </a:prstGeom>
                <a:gradFill>
                  <a:gsLst>
                    <a:gs pos="62000">
                      <a:schemeClr val="bg1">
                        <a:lumMod val="95000"/>
                      </a:schemeClr>
                    </a:gs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  <a:gs pos="0">
                      <a:schemeClr val="bg1"/>
                    </a:gs>
                  </a:gsLst>
                  <a:lin ang="81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4" name="圆角矩形 73"/>
                <p:cNvSpPr/>
                <p:nvPr/>
              </p:nvSpPr>
              <p:spPr>
                <a:xfrm>
                  <a:off x="4351927" y="1373342"/>
                  <a:ext cx="3742173" cy="2584452"/>
                </a:xfrm>
                <a:prstGeom prst="roundRect">
                  <a:avLst/>
                </a:prstGeom>
                <a:gradFill>
                  <a:gsLst>
                    <a:gs pos="42000">
                      <a:srgbClr val="F0F0F0"/>
                    </a:gs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  <a:gs pos="0">
                      <a:schemeClr val="bg1"/>
                    </a:gs>
                  </a:gsLst>
                  <a:lin ang="189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72" name="椭圆 71"/>
              <p:cNvSpPr/>
              <p:nvPr/>
            </p:nvSpPr>
            <p:spPr>
              <a:xfrm>
                <a:off x="2307128" y="3420211"/>
                <a:ext cx="279463" cy="279463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  <a:effectLst>
                <a:outerShdw blurRad="88900" dist="63500" dir="8100000" algn="tr" rotWithShape="0">
                  <a:prstClr val="black">
                    <a:alpha val="57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70" name="TextBox 66"/>
            <p:cNvSpPr txBox="1"/>
            <p:nvPr/>
          </p:nvSpPr>
          <p:spPr>
            <a:xfrm>
              <a:off x="1224127" y="3331792"/>
              <a:ext cx="787838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ctr">
                <a:defRPr sz="14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dirty="0">
                  <a:solidFill>
                    <a:srgbClr val="C00000"/>
                  </a:solidFill>
                </a:rPr>
                <a:t>职务名称</a:t>
              </a:r>
              <a:endParaRPr lang="zh-CN" altLang="en-US" dirty="0">
                <a:solidFill>
                  <a:srgbClr val="C00000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10000">
        <p:blinds dir="vert"/>
      </p:transition>
    </mc:Choice>
    <mc:Fallback>
      <p:transition spd="slow" advClick="0" advTm="10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2" presetClass="entr" presetSubtype="4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2" presetClass="entr" presetSubtype="4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2" presetClass="entr" presetSubtype="1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2" presetClass="entr" presetSubtype="1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5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2" presetClass="entr" presetSubtype="1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3" grpId="0"/>
      <p:bldP spid="24" grpId="0"/>
      <p:bldP spid="43" grpId="0"/>
      <p:bldP spid="44" grpId="0"/>
      <p:bldP spid="45" grpId="0"/>
      <p:bldP spid="4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 rot="5400000">
            <a:off x="-11272" y="3913831"/>
            <a:ext cx="982800" cy="313200"/>
            <a:chOff x="352124" y="3681535"/>
            <a:chExt cx="1356787" cy="432383"/>
          </a:xfrm>
        </p:grpSpPr>
        <p:grpSp>
          <p:nvGrpSpPr>
            <p:cNvPr id="3" name="组合 2"/>
            <p:cNvGrpSpPr/>
            <p:nvPr/>
          </p:nvGrpSpPr>
          <p:grpSpPr>
            <a:xfrm>
              <a:off x="352124" y="3681535"/>
              <a:ext cx="1356787" cy="432383"/>
              <a:chOff x="2996228" y="4233604"/>
              <a:chExt cx="3839061" cy="2756815"/>
            </a:xfrm>
            <a:effectLst>
              <a:outerShdw blurRad="381000" dist="2540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5" name="圆角矩形 4"/>
              <p:cNvSpPr/>
              <p:nvPr/>
            </p:nvSpPr>
            <p:spPr>
              <a:xfrm rot="16200000">
                <a:off x="3537351" y="3692481"/>
                <a:ext cx="2756815" cy="3839061"/>
              </a:xfrm>
              <a:prstGeom prst="roundRect">
                <a:avLst/>
              </a:prstGeom>
              <a:gradFill>
                <a:gsLst>
                  <a:gs pos="62000">
                    <a:schemeClr val="bg1">
                      <a:lumMod val="9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6" name="圆角矩形 5"/>
              <p:cNvSpPr/>
              <p:nvPr/>
            </p:nvSpPr>
            <p:spPr>
              <a:xfrm rot="16200000">
                <a:off x="3610693" y="3759394"/>
                <a:ext cx="2598377" cy="3740620"/>
              </a:xfrm>
              <a:prstGeom prst="roundRect">
                <a:avLst/>
              </a:prstGeom>
              <a:gradFill>
                <a:gsLst>
                  <a:gs pos="42000">
                    <a:srgbClr val="F0F0F0"/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sp>
          <p:nvSpPr>
            <p:cNvPr id="4" name="TextBox 159"/>
            <p:cNvSpPr txBox="1"/>
            <p:nvPr/>
          </p:nvSpPr>
          <p:spPr>
            <a:xfrm rot="16200000">
              <a:off x="872196" y="3313496"/>
              <a:ext cx="329432" cy="1168464"/>
            </a:xfrm>
            <a:prstGeom prst="rect">
              <a:avLst/>
            </a:prstGeom>
            <a:noFill/>
          </p:spPr>
          <p:txBody>
            <a:bodyPr vert="horz" wrap="square" lIns="0" tIns="0" rIns="0" bIns="0" rtlCol="0">
              <a:spAutoFit/>
            </a:bodyPr>
            <a:lstStyle>
              <a:defPPr>
                <a:defRPr lang="zh-CN"/>
              </a:defPPr>
              <a:lvl1pPr algn="ctr">
                <a:defRPr sz="14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lvl="0"/>
              <a:r>
                <a:rPr lang="zh-CN" altLang="zh-CN" sz="1100" b="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宋体" panose="02010600030101010101" pitchFamily="2" charset="-122"/>
                </a:rPr>
                <a:t>电子开发部</a:t>
              </a:r>
              <a:endParaRPr lang="zh-CN" altLang="zh-CN" sz="24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宋体" panose="02010600030101010101" pitchFamily="2" charset="-122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 rot="5400000">
            <a:off x="341674" y="3909948"/>
            <a:ext cx="982799" cy="313200"/>
            <a:chOff x="352124" y="3681535"/>
            <a:chExt cx="1356787" cy="432383"/>
          </a:xfrm>
        </p:grpSpPr>
        <p:grpSp>
          <p:nvGrpSpPr>
            <p:cNvPr id="8" name="组合 7"/>
            <p:cNvGrpSpPr/>
            <p:nvPr/>
          </p:nvGrpSpPr>
          <p:grpSpPr>
            <a:xfrm>
              <a:off x="352124" y="3681535"/>
              <a:ext cx="1356787" cy="432383"/>
              <a:chOff x="2996228" y="4233604"/>
              <a:chExt cx="3839061" cy="2756815"/>
            </a:xfrm>
            <a:effectLst>
              <a:outerShdw blurRad="381000" dist="2540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10" name="圆角矩形 9"/>
              <p:cNvSpPr/>
              <p:nvPr/>
            </p:nvSpPr>
            <p:spPr>
              <a:xfrm rot="16200000">
                <a:off x="3537351" y="3692481"/>
                <a:ext cx="2756815" cy="3839061"/>
              </a:xfrm>
              <a:prstGeom prst="roundRect">
                <a:avLst/>
              </a:prstGeom>
              <a:gradFill>
                <a:gsLst>
                  <a:gs pos="62000">
                    <a:schemeClr val="bg1">
                      <a:lumMod val="9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11" name="圆角矩形 10"/>
              <p:cNvSpPr/>
              <p:nvPr/>
            </p:nvSpPr>
            <p:spPr>
              <a:xfrm rot="16200000">
                <a:off x="3610693" y="3759394"/>
                <a:ext cx="2598377" cy="3740620"/>
              </a:xfrm>
              <a:prstGeom prst="roundRect">
                <a:avLst/>
              </a:prstGeom>
              <a:gradFill>
                <a:gsLst>
                  <a:gs pos="42000">
                    <a:srgbClr val="F0F0F0"/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sp>
          <p:nvSpPr>
            <p:cNvPr id="9" name="TextBox 164"/>
            <p:cNvSpPr txBox="1"/>
            <p:nvPr/>
          </p:nvSpPr>
          <p:spPr>
            <a:xfrm rot="16200000">
              <a:off x="877556" y="3313496"/>
              <a:ext cx="329432" cy="1168464"/>
            </a:xfrm>
            <a:prstGeom prst="rect">
              <a:avLst/>
            </a:prstGeom>
            <a:noFill/>
          </p:spPr>
          <p:txBody>
            <a:bodyPr vert="horz" wrap="square" lIns="0" tIns="0" rIns="0" bIns="0" rtlCol="0">
              <a:spAutoFit/>
            </a:bodyPr>
            <a:lstStyle>
              <a:defPPr>
                <a:defRPr lang="zh-CN"/>
              </a:defPPr>
              <a:lvl1pPr algn="ctr">
                <a:defRPr sz="14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lvl="0"/>
              <a:r>
                <a:rPr lang="zh-CN" altLang="zh-CN" sz="1100" b="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宋体" panose="02010600030101010101" pitchFamily="2" charset="-122"/>
                </a:rPr>
                <a:t>化工开发部</a:t>
              </a:r>
              <a:endParaRPr lang="zh-CN" altLang="zh-CN" sz="24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宋体" panose="02010600030101010101" pitchFamily="2" charset="-122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 rot="5400000">
            <a:off x="694000" y="3912397"/>
            <a:ext cx="982800" cy="313200"/>
            <a:chOff x="352124" y="3681535"/>
            <a:chExt cx="1356787" cy="432383"/>
          </a:xfrm>
        </p:grpSpPr>
        <p:grpSp>
          <p:nvGrpSpPr>
            <p:cNvPr id="13" name="组合 12"/>
            <p:cNvGrpSpPr/>
            <p:nvPr/>
          </p:nvGrpSpPr>
          <p:grpSpPr>
            <a:xfrm>
              <a:off x="352124" y="3681535"/>
              <a:ext cx="1356787" cy="432383"/>
              <a:chOff x="2996228" y="4233604"/>
              <a:chExt cx="3839061" cy="2756815"/>
            </a:xfrm>
            <a:effectLst>
              <a:outerShdw blurRad="381000" dist="2540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15" name="圆角矩形 14"/>
              <p:cNvSpPr/>
              <p:nvPr/>
            </p:nvSpPr>
            <p:spPr>
              <a:xfrm rot="16200000">
                <a:off x="3537351" y="3692481"/>
                <a:ext cx="2756815" cy="3839061"/>
              </a:xfrm>
              <a:prstGeom prst="roundRect">
                <a:avLst/>
              </a:prstGeom>
              <a:gradFill>
                <a:gsLst>
                  <a:gs pos="62000">
                    <a:schemeClr val="bg1">
                      <a:lumMod val="9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16" name="圆角矩形 15"/>
              <p:cNvSpPr/>
              <p:nvPr/>
            </p:nvSpPr>
            <p:spPr>
              <a:xfrm rot="16200000">
                <a:off x="3610693" y="3738436"/>
                <a:ext cx="2598377" cy="3740620"/>
              </a:xfrm>
              <a:prstGeom prst="roundRect">
                <a:avLst/>
              </a:prstGeom>
              <a:gradFill>
                <a:gsLst>
                  <a:gs pos="42000">
                    <a:srgbClr val="F0F0F0"/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sp>
          <p:nvSpPr>
            <p:cNvPr id="14" name="TextBox 169"/>
            <p:cNvSpPr txBox="1"/>
            <p:nvPr/>
          </p:nvSpPr>
          <p:spPr>
            <a:xfrm rot="16200000">
              <a:off x="812131" y="3547189"/>
              <a:ext cx="329432" cy="701077"/>
            </a:xfrm>
            <a:prstGeom prst="rect">
              <a:avLst/>
            </a:prstGeom>
            <a:noFill/>
          </p:spPr>
          <p:txBody>
            <a:bodyPr vert="horz" wrap="square" lIns="0" tIns="0" rIns="0" bIns="0" rtlCol="0">
              <a:spAutoFit/>
            </a:bodyPr>
            <a:lstStyle>
              <a:defPPr>
                <a:defRPr lang="zh-CN"/>
              </a:defPPr>
              <a:lvl1pPr algn="ctr">
                <a:defRPr sz="14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lvl="0"/>
              <a:r>
                <a:rPr lang="zh-CN" altLang="zh-CN" sz="1100" b="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宋体" panose="02010600030101010101" pitchFamily="2" charset="-122"/>
                </a:rPr>
                <a:t>采购部</a:t>
              </a:r>
              <a:endParaRPr lang="zh-CN" altLang="zh-CN" sz="24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宋体" panose="02010600030101010101" pitchFamily="2" charset="-122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 rot="5400000">
            <a:off x="1049084" y="3910825"/>
            <a:ext cx="982800" cy="313200"/>
            <a:chOff x="352124" y="3681535"/>
            <a:chExt cx="1356787" cy="432383"/>
          </a:xfrm>
        </p:grpSpPr>
        <p:grpSp>
          <p:nvGrpSpPr>
            <p:cNvPr id="18" name="组合 17"/>
            <p:cNvGrpSpPr/>
            <p:nvPr/>
          </p:nvGrpSpPr>
          <p:grpSpPr>
            <a:xfrm>
              <a:off x="352124" y="3681535"/>
              <a:ext cx="1356787" cy="432383"/>
              <a:chOff x="2996228" y="4233604"/>
              <a:chExt cx="3839061" cy="2756815"/>
            </a:xfrm>
            <a:effectLst>
              <a:outerShdw blurRad="381000" dist="2540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20" name="圆角矩形 19"/>
              <p:cNvSpPr/>
              <p:nvPr/>
            </p:nvSpPr>
            <p:spPr>
              <a:xfrm rot="16200000">
                <a:off x="3537351" y="3692481"/>
                <a:ext cx="2756815" cy="3839061"/>
              </a:xfrm>
              <a:prstGeom prst="roundRect">
                <a:avLst/>
              </a:prstGeom>
              <a:gradFill>
                <a:gsLst>
                  <a:gs pos="62000">
                    <a:schemeClr val="bg1">
                      <a:lumMod val="9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21" name="圆角矩形 20"/>
              <p:cNvSpPr/>
              <p:nvPr/>
            </p:nvSpPr>
            <p:spPr>
              <a:xfrm rot="16200000">
                <a:off x="3610693" y="3738436"/>
                <a:ext cx="2598377" cy="3740620"/>
              </a:xfrm>
              <a:prstGeom prst="roundRect">
                <a:avLst/>
              </a:prstGeom>
              <a:gradFill>
                <a:gsLst>
                  <a:gs pos="42000">
                    <a:srgbClr val="F0F0F0"/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sp>
          <p:nvSpPr>
            <p:cNvPr id="19" name="TextBox 174"/>
            <p:cNvSpPr txBox="1"/>
            <p:nvPr/>
          </p:nvSpPr>
          <p:spPr>
            <a:xfrm rot="16200000">
              <a:off x="695285" y="3664035"/>
              <a:ext cx="329432" cy="467385"/>
            </a:xfrm>
            <a:prstGeom prst="rect">
              <a:avLst/>
            </a:prstGeom>
            <a:noFill/>
          </p:spPr>
          <p:txBody>
            <a:bodyPr vert="horz" wrap="square" lIns="0" tIns="0" rIns="0" bIns="0" rtlCol="0">
              <a:spAutoFit/>
            </a:bodyPr>
            <a:lstStyle>
              <a:defPPr>
                <a:defRPr lang="zh-CN"/>
              </a:defPPr>
              <a:lvl1pPr algn="ctr">
                <a:defRPr sz="14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lvl="0"/>
              <a:r>
                <a:rPr lang="zh-CN" altLang="zh-CN" sz="1100" b="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宋体" panose="02010600030101010101" pitchFamily="2" charset="-122"/>
                </a:rPr>
                <a:t>仓库</a:t>
              </a:r>
              <a:endParaRPr lang="zh-CN" altLang="zh-CN" sz="24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宋体" panose="02010600030101010101" pitchFamily="2" charset="-122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 rot="5400000">
            <a:off x="1404809" y="3910825"/>
            <a:ext cx="982800" cy="313200"/>
            <a:chOff x="352124" y="3681535"/>
            <a:chExt cx="1356787" cy="432383"/>
          </a:xfrm>
        </p:grpSpPr>
        <p:grpSp>
          <p:nvGrpSpPr>
            <p:cNvPr id="23" name="组合 22"/>
            <p:cNvGrpSpPr/>
            <p:nvPr/>
          </p:nvGrpSpPr>
          <p:grpSpPr>
            <a:xfrm>
              <a:off x="352124" y="3681535"/>
              <a:ext cx="1356787" cy="432383"/>
              <a:chOff x="2996228" y="4233604"/>
              <a:chExt cx="3839061" cy="2756815"/>
            </a:xfrm>
            <a:effectLst>
              <a:outerShdw blurRad="381000" dist="2540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25" name="圆角矩形 24"/>
              <p:cNvSpPr/>
              <p:nvPr/>
            </p:nvSpPr>
            <p:spPr>
              <a:xfrm rot="16200000">
                <a:off x="3537351" y="3692481"/>
                <a:ext cx="2756815" cy="3839061"/>
              </a:xfrm>
              <a:prstGeom prst="roundRect">
                <a:avLst/>
              </a:prstGeom>
              <a:gradFill>
                <a:gsLst>
                  <a:gs pos="62000">
                    <a:schemeClr val="bg1">
                      <a:lumMod val="9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26" name="圆角矩形 25"/>
              <p:cNvSpPr/>
              <p:nvPr/>
            </p:nvSpPr>
            <p:spPr>
              <a:xfrm rot="16200000">
                <a:off x="3610693" y="3738436"/>
                <a:ext cx="2598377" cy="3740620"/>
              </a:xfrm>
              <a:prstGeom prst="roundRect">
                <a:avLst/>
              </a:prstGeom>
              <a:gradFill>
                <a:gsLst>
                  <a:gs pos="42000">
                    <a:srgbClr val="F0F0F0"/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sp>
          <p:nvSpPr>
            <p:cNvPr id="24" name="TextBox 179"/>
            <p:cNvSpPr txBox="1"/>
            <p:nvPr/>
          </p:nvSpPr>
          <p:spPr>
            <a:xfrm rot="16200000">
              <a:off x="812131" y="3547189"/>
              <a:ext cx="329432" cy="701077"/>
            </a:xfrm>
            <a:prstGeom prst="rect">
              <a:avLst/>
            </a:prstGeom>
            <a:noFill/>
          </p:spPr>
          <p:txBody>
            <a:bodyPr vert="horz" wrap="square" lIns="0" tIns="0" rIns="0" bIns="0" rtlCol="0">
              <a:spAutoFit/>
            </a:bodyPr>
            <a:lstStyle>
              <a:defPPr>
                <a:defRPr lang="zh-CN"/>
              </a:defPPr>
              <a:lvl1pPr algn="ctr">
                <a:defRPr sz="14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lvl="0"/>
              <a:r>
                <a:rPr lang="zh-CN" altLang="zh-CN" sz="1100" b="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宋体" panose="02010600030101010101" pitchFamily="2" charset="-122"/>
                </a:rPr>
                <a:t>生管部</a:t>
              </a:r>
              <a:endParaRPr lang="zh-CN" altLang="zh-CN" sz="24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宋体" panose="02010600030101010101" pitchFamily="2" charset="-122"/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 rot="5400000">
            <a:off x="1760798" y="3914934"/>
            <a:ext cx="982800" cy="313200"/>
            <a:chOff x="352124" y="3681535"/>
            <a:chExt cx="1356787" cy="432383"/>
          </a:xfrm>
        </p:grpSpPr>
        <p:grpSp>
          <p:nvGrpSpPr>
            <p:cNvPr id="28" name="组合 27"/>
            <p:cNvGrpSpPr/>
            <p:nvPr/>
          </p:nvGrpSpPr>
          <p:grpSpPr>
            <a:xfrm>
              <a:off x="352124" y="3681535"/>
              <a:ext cx="1356787" cy="432383"/>
              <a:chOff x="2996228" y="4233604"/>
              <a:chExt cx="3839061" cy="2756815"/>
            </a:xfrm>
            <a:effectLst>
              <a:outerShdw blurRad="381000" dist="2540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30" name="圆角矩形 29"/>
              <p:cNvSpPr/>
              <p:nvPr/>
            </p:nvSpPr>
            <p:spPr>
              <a:xfrm rot="16200000">
                <a:off x="3537351" y="3692481"/>
                <a:ext cx="2756815" cy="3839061"/>
              </a:xfrm>
              <a:prstGeom prst="roundRect">
                <a:avLst/>
              </a:prstGeom>
              <a:gradFill>
                <a:gsLst>
                  <a:gs pos="62000">
                    <a:schemeClr val="bg1">
                      <a:lumMod val="9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31" name="圆角矩形 30"/>
              <p:cNvSpPr/>
              <p:nvPr/>
            </p:nvSpPr>
            <p:spPr>
              <a:xfrm rot="16200000">
                <a:off x="3610693" y="3738436"/>
                <a:ext cx="2598377" cy="3740620"/>
              </a:xfrm>
              <a:prstGeom prst="roundRect">
                <a:avLst/>
              </a:prstGeom>
              <a:gradFill>
                <a:gsLst>
                  <a:gs pos="42000">
                    <a:srgbClr val="F0F0F0"/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sp>
          <p:nvSpPr>
            <p:cNvPr id="29" name="TextBox 184"/>
            <p:cNvSpPr txBox="1"/>
            <p:nvPr/>
          </p:nvSpPr>
          <p:spPr>
            <a:xfrm rot="16200000">
              <a:off x="812131" y="3547189"/>
              <a:ext cx="329432" cy="701077"/>
            </a:xfrm>
            <a:prstGeom prst="rect">
              <a:avLst/>
            </a:prstGeom>
            <a:noFill/>
          </p:spPr>
          <p:txBody>
            <a:bodyPr vert="horz" wrap="square" lIns="0" tIns="0" rIns="0" bIns="0" rtlCol="0">
              <a:spAutoFit/>
            </a:bodyPr>
            <a:lstStyle>
              <a:defPPr>
                <a:defRPr lang="zh-CN"/>
              </a:defPPr>
              <a:lvl1pPr algn="ctr">
                <a:defRPr sz="14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lvl="0"/>
              <a:r>
                <a:rPr lang="zh-CN" altLang="zh-CN" sz="1100" b="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宋体" panose="02010600030101010101" pitchFamily="2" charset="-122"/>
                </a:rPr>
                <a:t>电子厂</a:t>
              </a:r>
              <a:endParaRPr lang="zh-CN" altLang="zh-CN" sz="24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宋体" panose="02010600030101010101" pitchFamily="2" charset="-122"/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 rot="5400000">
            <a:off x="2109546" y="3913206"/>
            <a:ext cx="982800" cy="313200"/>
            <a:chOff x="352124" y="3681535"/>
            <a:chExt cx="1356787" cy="432383"/>
          </a:xfrm>
        </p:grpSpPr>
        <p:grpSp>
          <p:nvGrpSpPr>
            <p:cNvPr id="33" name="组合 32"/>
            <p:cNvGrpSpPr/>
            <p:nvPr/>
          </p:nvGrpSpPr>
          <p:grpSpPr>
            <a:xfrm>
              <a:off x="352124" y="3681535"/>
              <a:ext cx="1356787" cy="432383"/>
              <a:chOff x="2996228" y="4233604"/>
              <a:chExt cx="3839061" cy="2756815"/>
            </a:xfrm>
            <a:effectLst>
              <a:outerShdw blurRad="381000" dist="2540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35" name="圆角矩形 34"/>
              <p:cNvSpPr/>
              <p:nvPr/>
            </p:nvSpPr>
            <p:spPr>
              <a:xfrm rot="16200000">
                <a:off x="3537351" y="3692481"/>
                <a:ext cx="2756815" cy="3839061"/>
              </a:xfrm>
              <a:prstGeom prst="roundRect">
                <a:avLst/>
              </a:prstGeom>
              <a:gradFill>
                <a:gsLst>
                  <a:gs pos="62000">
                    <a:schemeClr val="bg1">
                      <a:lumMod val="9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36" name="圆角矩形 35"/>
              <p:cNvSpPr/>
              <p:nvPr/>
            </p:nvSpPr>
            <p:spPr>
              <a:xfrm rot="16200000">
                <a:off x="3610693" y="3738436"/>
                <a:ext cx="2598377" cy="3740620"/>
              </a:xfrm>
              <a:prstGeom prst="roundRect">
                <a:avLst/>
              </a:prstGeom>
              <a:gradFill>
                <a:gsLst>
                  <a:gs pos="42000">
                    <a:srgbClr val="F0F0F0"/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sp>
          <p:nvSpPr>
            <p:cNvPr id="34" name="TextBox 189"/>
            <p:cNvSpPr txBox="1"/>
            <p:nvPr/>
          </p:nvSpPr>
          <p:spPr>
            <a:xfrm rot="16200000">
              <a:off x="812131" y="3547189"/>
              <a:ext cx="329432" cy="701077"/>
            </a:xfrm>
            <a:prstGeom prst="rect">
              <a:avLst/>
            </a:prstGeom>
            <a:noFill/>
          </p:spPr>
          <p:txBody>
            <a:bodyPr vert="horz" wrap="square" lIns="0" tIns="0" rIns="0" bIns="0" rtlCol="0">
              <a:spAutoFit/>
            </a:bodyPr>
            <a:lstStyle>
              <a:defPPr>
                <a:defRPr lang="zh-CN"/>
              </a:defPPr>
              <a:lvl1pPr algn="ctr">
                <a:defRPr sz="14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lvl="0"/>
              <a:r>
                <a:rPr lang="zh-CN" altLang="zh-CN" sz="1100" b="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宋体" panose="02010600030101010101" pitchFamily="2" charset="-122"/>
                </a:rPr>
                <a:t>生技部</a:t>
              </a:r>
              <a:endParaRPr lang="zh-CN" altLang="zh-CN" sz="24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宋体" panose="02010600030101010101" pitchFamily="2" charset="-122"/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 rot="5400000">
            <a:off x="2470742" y="3914934"/>
            <a:ext cx="982800" cy="313200"/>
            <a:chOff x="352124" y="3681535"/>
            <a:chExt cx="1356787" cy="432383"/>
          </a:xfrm>
        </p:grpSpPr>
        <p:grpSp>
          <p:nvGrpSpPr>
            <p:cNvPr id="38" name="组合 37"/>
            <p:cNvGrpSpPr/>
            <p:nvPr/>
          </p:nvGrpSpPr>
          <p:grpSpPr>
            <a:xfrm>
              <a:off x="352124" y="3681535"/>
              <a:ext cx="1356787" cy="432383"/>
              <a:chOff x="2996228" y="4233604"/>
              <a:chExt cx="3839061" cy="2756815"/>
            </a:xfrm>
            <a:effectLst>
              <a:outerShdw blurRad="381000" dist="2540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40" name="圆角矩形 39"/>
              <p:cNvSpPr/>
              <p:nvPr/>
            </p:nvSpPr>
            <p:spPr>
              <a:xfrm rot="16200000">
                <a:off x="3537351" y="3692481"/>
                <a:ext cx="2756815" cy="3839061"/>
              </a:xfrm>
              <a:prstGeom prst="roundRect">
                <a:avLst/>
              </a:prstGeom>
              <a:gradFill>
                <a:gsLst>
                  <a:gs pos="62000">
                    <a:schemeClr val="bg1">
                      <a:lumMod val="9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41" name="圆角矩形 40"/>
              <p:cNvSpPr/>
              <p:nvPr/>
            </p:nvSpPr>
            <p:spPr>
              <a:xfrm rot="16200000">
                <a:off x="3610693" y="3738436"/>
                <a:ext cx="2598377" cy="3740620"/>
              </a:xfrm>
              <a:prstGeom prst="roundRect">
                <a:avLst/>
              </a:prstGeom>
              <a:gradFill>
                <a:gsLst>
                  <a:gs pos="42000">
                    <a:srgbClr val="F0F0F0"/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sp>
          <p:nvSpPr>
            <p:cNvPr id="39" name="TextBox 279"/>
            <p:cNvSpPr txBox="1"/>
            <p:nvPr/>
          </p:nvSpPr>
          <p:spPr>
            <a:xfrm rot="16200000">
              <a:off x="812131" y="3547189"/>
              <a:ext cx="329432" cy="701077"/>
            </a:xfrm>
            <a:prstGeom prst="rect">
              <a:avLst/>
            </a:prstGeom>
            <a:noFill/>
          </p:spPr>
          <p:txBody>
            <a:bodyPr vert="horz" wrap="square" lIns="0" tIns="0" rIns="0" bIns="0" rtlCol="0">
              <a:spAutoFit/>
            </a:bodyPr>
            <a:lstStyle>
              <a:defPPr>
                <a:defRPr lang="zh-CN"/>
              </a:defPPr>
              <a:lvl1pPr algn="ctr">
                <a:defRPr sz="14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lvl="0"/>
              <a:r>
                <a:rPr lang="zh-CN" altLang="zh-CN" sz="1100" b="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宋体" panose="02010600030101010101" pitchFamily="2" charset="-122"/>
                </a:rPr>
                <a:t>质管部</a:t>
              </a:r>
              <a:endParaRPr lang="zh-CN" altLang="zh-CN" sz="24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宋体" panose="02010600030101010101" pitchFamily="2" charset="-122"/>
              </a:endParaRPr>
            </a:p>
          </p:txBody>
        </p:sp>
      </p:grpSp>
      <p:grpSp>
        <p:nvGrpSpPr>
          <p:cNvPr id="42" name="组合 41"/>
          <p:cNvGrpSpPr/>
          <p:nvPr/>
        </p:nvGrpSpPr>
        <p:grpSpPr>
          <a:xfrm rot="5400000">
            <a:off x="2825447" y="3915587"/>
            <a:ext cx="982800" cy="313200"/>
            <a:chOff x="352124" y="3681535"/>
            <a:chExt cx="1356787" cy="432383"/>
          </a:xfrm>
        </p:grpSpPr>
        <p:grpSp>
          <p:nvGrpSpPr>
            <p:cNvPr id="43" name="组合 42"/>
            <p:cNvGrpSpPr/>
            <p:nvPr/>
          </p:nvGrpSpPr>
          <p:grpSpPr>
            <a:xfrm>
              <a:off x="352124" y="3681535"/>
              <a:ext cx="1356787" cy="432383"/>
              <a:chOff x="2996228" y="4233604"/>
              <a:chExt cx="3839061" cy="2756815"/>
            </a:xfrm>
            <a:effectLst>
              <a:outerShdw blurRad="381000" dist="2540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45" name="圆角矩形 44"/>
              <p:cNvSpPr/>
              <p:nvPr/>
            </p:nvSpPr>
            <p:spPr>
              <a:xfrm rot="16200000">
                <a:off x="3537351" y="3692481"/>
                <a:ext cx="2756815" cy="3839061"/>
              </a:xfrm>
              <a:prstGeom prst="roundRect">
                <a:avLst/>
              </a:prstGeom>
              <a:gradFill>
                <a:gsLst>
                  <a:gs pos="62000">
                    <a:schemeClr val="bg1">
                      <a:lumMod val="9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46" name="圆角矩形 45"/>
              <p:cNvSpPr/>
              <p:nvPr/>
            </p:nvSpPr>
            <p:spPr>
              <a:xfrm rot="16200000">
                <a:off x="3610693" y="3738436"/>
                <a:ext cx="2598377" cy="3740620"/>
              </a:xfrm>
              <a:prstGeom prst="roundRect">
                <a:avLst/>
              </a:prstGeom>
              <a:gradFill>
                <a:gsLst>
                  <a:gs pos="42000">
                    <a:srgbClr val="F0F0F0"/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sp>
          <p:nvSpPr>
            <p:cNvPr id="44" name="TextBox 284"/>
            <p:cNvSpPr txBox="1"/>
            <p:nvPr/>
          </p:nvSpPr>
          <p:spPr>
            <a:xfrm rot="16200000">
              <a:off x="812131" y="3547189"/>
              <a:ext cx="329432" cy="701077"/>
            </a:xfrm>
            <a:prstGeom prst="rect">
              <a:avLst/>
            </a:prstGeom>
            <a:noFill/>
          </p:spPr>
          <p:txBody>
            <a:bodyPr vert="horz" wrap="square" lIns="0" tIns="0" rIns="0" bIns="0" rtlCol="0">
              <a:spAutoFit/>
            </a:bodyPr>
            <a:lstStyle>
              <a:defPPr>
                <a:defRPr lang="zh-CN"/>
              </a:defPPr>
              <a:lvl1pPr algn="ctr">
                <a:defRPr sz="14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lvl="0"/>
              <a:r>
                <a:rPr lang="zh-CN" altLang="zh-CN" sz="1100" b="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宋体" panose="02010600030101010101" pitchFamily="2" charset="-122"/>
                </a:rPr>
                <a:t>质检部</a:t>
              </a:r>
              <a:endParaRPr lang="zh-CN" altLang="zh-CN" sz="24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宋体" panose="02010600030101010101" pitchFamily="2" charset="-122"/>
              </a:endParaRPr>
            </a:p>
          </p:txBody>
        </p:sp>
      </p:grpSp>
      <p:grpSp>
        <p:nvGrpSpPr>
          <p:cNvPr id="47" name="组合 46"/>
          <p:cNvGrpSpPr/>
          <p:nvPr/>
        </p:nvGrpSpPr>
        <p:grpSpPr>
          <a:xfrm rot="5400000">
            <a:off x="3176411" y="3921795"/>
            <a:ext cx="982800" cy="313200"/>
            <a:chOff x="352124" y="3681535"/>
            <a:chExt cx="1356787" cy="432383"/>
          </a:xfrm>
        </p:grpSpPr>
        <p:grpSp>
          <p:nvGrpSpPr>
            <p:cNvPr id="48" name="组合 47"/>
            <p:cNvGrpSpPr/>
            <p:nvPr/>
          </p:nvGrpSpPr>
          <p:grpSpPr>
            <a:xfrm>
              <a:off x="352124" y="3681535"/>
              <a:ext cx="1356787" cy="432383"/>
              <a:chOff x="2996228" y="4233604"/>
              <a:chExt cx="3839061" cy="2756815"/>
            </a:xfrm>
            <a:effectLst>
              <a:outerShdw blurRad="381000" dist="2540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50" name="圆角矩形 49"/>
              <p:cNvSpPr/>
              <p:nvPr/>
            </p:nvSpPr>
            <p:spPr>
              <a:xfrm rot="16200000">
                <a:off x="3537351" y="3692481"/>
                <a:ext cx="2756815" cy="3839061"/>
              </a:xfrm>
              <a:prstGeom prst="roundRect">
                <a:avLst/>
              </a:prstGeom>
              <a:gradFill>
                <a:gsLst>
                  <a:gs pos="62000">
                    <a:schemeClr val="bg1">
                      <a:lumMod val="9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51" name="圆角矩形 50"/>
              <p:cNvSpPr/>
              <p:nvPr/>
            </p:nvSpPr>
            <p:spPr>
              <a:xfrm rot="16200000">
                <a:off x="3610691" y="3738440"/>
                <a:ext cx="2598377" cy="3740620"/>
              </a:xfrm>
              <a:prstGeom prst="roundRect">
                <a:avLst/>
              </a:prstGeom>
              <a:gradFill>
                <a:gsLst>
                  <a:gs pos="42000">
                    <a:srgbClr val="F0F0F0"/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sp>
          <p:nvSpPr>
            <p:cNvPr id="49" name="TextBox 289"/>
            <p:cNvSpPr txBox="1"/>
            <p:nvPr/>
          </p:nvSpPr>
          <p:spPr>
            <a:xfrm rot="16200000">
              <a:off x="812131" y="3547189"/>
              <a:ext cx="329432" cy="701077"/>
            </a:xfrm>
            <a:prstGeom prst="rect">
              <a:avLst/>
            </a:prstGeom>
            <a:noFill/>
          </p:spPr>
          <p:txBody>
            <a:bodyPr vert="horz" wrap="square" lIns="0" tIns="0" rIns="0" bIns="0" rtlCol="0">
              <a:spAutoFit/>
            </a:bodyPr>
            <a:lstStyle>
              <a:defPPr>
                <a:defRPr lang="zh-CN"/>
              </a:defPPr>
              <a:lvl1pPr algn="ctr">
                <a:defRPr sz="14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lvl="0"/>
              <a:r>
                <a:rPr lang="zh-CN" altLang="zh-CN" sz="1100" b="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宋体" panose="02010600030101010101" pitchFamily="2" charset="-122"/>
                </a:rPr>
                <a:t>行政部</a:t>
              </a:r>
              <a:endParaRPr lang="zh-CN" altLang="zh-CN" sz="24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宋体" panose="02010600030101010101" pitchFamily="2" charset="-122"/>
              </a:endParaRPr>
            </a:p>
          </p:txBody>
        </p:sp>
      </p:grpSp>
      <p:grpSp>
        <p:nvGrpSpPr>
          <p:cNvPr id="52" name="组合 51"/>
          <p:cNvGrpSpPr/>
          <p:nvPr/>
        </p:nvGrpSpPr>
        <p:grpSpPr>
          <a:xfrm rot="5400000">
            <a:off x="3551605" y="3928071"/>
            <a:ext cx="982800" cy="313200"/>
            <a:chOff x="352124" y="3681535"/>
            <a:chExt cx="1356787" cy="432383"/>
          </a:xfrm>
        </p:grpSpPr>
        <p:grpSp>
          <p:nvGrpSpPr>
            <p:cNvPr id="53" name="组合 52"/>
            <p:cNvGrpSpPr/>
            <p:nvPr/>
          </p:nvGrpSpPr>
          <p:grpSpPr>
            <a:xfrm>
              <a:off x="352124" y="3681535"/>
              <a:ext cx="1356787" cy="432383"/>
              <a:chOff x="2996228" y="4233604"/>
              <a:chExt cx="3839061" cy="2756815"/>
            </a:xfrm>
            <a:effectLst>
              <a:outerShdw blurRad="381000" dist="2540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55" name="圆角矩形 54"/>
              <p:cNvSpPr/>
              <p:nvPr/>
            </p:nvSpPr>
            <p:spPr>
              <a:xfrm rot="16200000">
                <a:off x="3537351" y="3692481"/>
                <a:ext cx="2756815" cy="3839061"/>
              </a:xfrm>
              <a:prstGeom prst="roundRect">
                <a:avLst/>
              </a:prstGeom>
              <a:gradFill>
                <a:gsLst>
                  <a:gs pos="62000">
                    <a:schemeClr val="bg1">
                      <a:lumMod val="9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56" name="圆角矩形 55"/>
              <p:cNvSpPr/>
              <p:nvPr/>
            </p:nvSpPr>
            <p:spPr>
              <a:xfrm rot="16200000">
                <a:off x="3610693" y="3759394"/>
                <a:ext cx="2598377" cy="3740620"/>
              </a:xfrm>
              <a:prstGeom prst="roundRect">
                <a:avLst/>
              </a:prstGeom>
              <a:gradFill>
                <a:gsLst>
                  <a:gs pos="42000">
                    <a:srgbClr val="F0F0F0"/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sp>
          <p:nvSpPr>
            <p:cNvPr id="54" name="TextBox 294"/>
            <p:cNvSpPr txBox="1"/>
            <p:nvPr/>
          </p:nvSpPr>
          <p:spPr>
            <a:xfrm rot="16200000">
              <a:off x="871520" y="3313495"/>
              <a:ext cx="329432" cy="1168464"/>
            </a:xfrm>
            <a:prstGeom prst="rect">
              <a:avLst/>
            </a:prstGeom>
            <a:noFill/>
          </p:spPr>
          <p:txBody>
            <a:bodyPr vert="horz" wrap="square" lIns="0" tIns="0" rIns="0" bIns="0" rtlCol="0">
              <a:spAutoFit/>
            </a:bodyPr>
            <a:lstStyle>
              <a:defPPr>
                <a:defRPr lang="zh-CN"/>
              </a:defPPr>
              <a:lvl1pPr algn="ctr">
                <a:defRPr sz="14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lvl="0"/>
              <a:r>
                <a:rPr lang="zh-CN" altLang="zh-CN" sz="1100" b="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宋体" panose="02010600030101010101" pitchFamily="2" charset="-122"/>
                </a:rPr>
                <a:t>人力资源部</a:t>
              </a:r>
              <a:endParaRPr lang="zh-CN" altLang="zh-CN" sz="24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宋体" panose="02010600030101010101" pitchFamily="2" charset="-122"/>
              </a:endParaRPr>
            </a:p>
          </p:txBody>
        </p:sp>
      </p:grpSp>
      <p:grpSp>
        <p:nvGrpSpPr>
          <p:cNvPr id="57" name="组合 56"/>
          <p:cNvGrpSpPr/>
          <p:nvPr/>
        </p:nvGrpSpPr>
        <p:grpSpPr>
          <a:xfrm rot="5400000">
            <a:off x="3904550" y="3924188"/>
            <a:ext cx="982800" cy="313200"/>
            <a:chOff x="352124" y="3681535"/>
            <a:chExt cx="1356787" cy="432383"/>
          </a:xfrm>
        </p:grpSpPr>
        <p:grpSp>
          <p:nvGrpSpPr>
            <p:cNvPr id="58" name="组合 57"/>
            <p:cNvGrpSpPr/>
            <p:nvPr/>
          </p:nvGrpSpPr>
          <p:grpSpPr>
            <a:xfrm>
              <a:off x="352124" y="3681535"/>
              <a:ext cx="1356787" cy="432383"/>
              <a:chOff x="2996228" y="4233604"/>
              <a:chExt cx="3839061" cy="2756815"/>
            </a:xfrm>
            <a:effectLst>
              <a:outerShdw blurRad="381000" dist="2540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60" name="圆角矩形 59"/>
              <p:cNvSpPr/>
              <p:nvPr/>
            </p:nvSpPr>
            <p:spPr>
              <a:xfrm rot="16200000">
                <a:off x="3537351" y="3692481"/>
                <a:ext cx="2756815" cy="3839061"/>
              </a:xfrm>
              <a:prstGeom prst="roundRect">
                <a:avLst/>
              </a:prstGeom>
              <a:gradFill>
                <a:gsLst>
                  <a:gs pos="62000">
                    <a:schemeClr val="bg1">
                      <a:lumMod val="9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61" name="圆角矩形 60"/>
              <p:cNvSpPr/>
              <p:nvPr/>
            </p:nvSpPr>
            <p:spPr>
              <a:xfrm rot="16200000">
                <a:off x="3610693" y="3759394"/>
                <a:ext cx="2598377" cy="3740620"/>
              </a:xfrm>
              <a:prstGeom prst="roundRect">
                <a:avLst/>
              </a:prstGeom>
              <a:gradFill>
                <a:gsLst>
                  <a:gs pos="42000">
                    <a:srgbClr val="F0F0F0"/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sp>
          <p:nvSpPr>
            <p:cNvPr id="59" name="TextBox 299"/>
            <p:cNvSpPr txBox="1"/>
            <p:nvPr/>
          </p:nvSpPr>
          <p:spPr>
            <a:xfrm rot="16200000">
              <a:off x="812131" y="3547189"/>
              <a:ext cx="329432" cy="701077"/>
            </a:xfrm>
            <a:prstGeom prst="rect">
              <a:avLst/>
            </a:prstGeom>
            <a:noFill/>
          </p:spPr>
          <p:txBody>
            <a:bodyPr vert="horz" wrap="square" lIns="0" tIns="0" rIns="0" bIns="0" rtlCol="0">
              <a:spAutoFit/>
            </a:bodyPr>
            <a:lstStyle>
              <a:defPPr>
                <a:defRPr lang="zh-CN"/>
              </a:defPPr>
              <a:lvl1pPr algn="ctr">
                <a:defRPr sz="14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lvl="0"/>
              <a:r>
                <a:rPr lang="zh-CN" altLang="zh-CN" sz="1100" b="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宋体" panose="02010600030101010101" pitchFamily="2" charset="-122"/>
                </a:rPr>
                <a:t>法务部</a:t>
              </a:r>
              <a:endParaRPr lang="zh-CN" altLang="zh-CN" sz="24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宋体" panose="02010600030101010101" pitchFamily="2" charset="-122"/>
              </a:endParaRPr>
            </a:p>
          </p:txBody>
        </p:sp>
      </p:grpSp>
      <p:grpSp>
        <p:nvGrpSpPr>
          <p:cNvPr id="62" name="组合 61"/>
          <p:cNvGrpSpPr/>
          <p:nvPr/>
        </p:nvGrpSpPr>
        <p:grpSpPr>
          <a:xfrm rot="5400000">
            <a:off x="4256877" y="3926636"/>
            <a:ext cx="982800" cy="313200"/>
            <a:chOff x="352124" y="3681535"/>
            <a:chExt cx="1356787" cy="432383"/>
          </a:xfrm>
        </p:grpSpPr>
        <p:grpSp>
          <p:nvGrpSpPr>
            <p:cNvPr id="63" name="组合 62"/>
            <p:cNvGrpSpPr/>
            <p:nvPr/>
          </p:nvGrpSpPr>
          <p:grpSpPr>
            <a:xfrm>
              <a:off x="352124" y="3681535"/>
              <a:ext cx="1356787" cy="432383"/>
              <a:chOff x="2996228" y="4233604"/>
              <a:chExt cx="3839061" cy="2756815"/>
            </a:xfrm>
            <a:effectLst>
              <a:outerShdw blurRad="381000" dist="2540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65" name="圆角矩形 64"/>
              <p:cNvSpPr/>
              <p:nvPr/>
            </p:nvSpPr>
            <p:spPr>
              <a:xfrm rot="16200000">
                <a:off x="3537351" y="3692481"/>
                <a:ext cx="2756815" cy="3839061"/>
              </a:xfrm>
              <a:prstGeom prst="roundRect">
                <a:avLst/>
              </a:prstGeom>
              <a:gradFill>
                <a:gsLst>
                  <a:gs pos="62000">
                    <a:schemeClr val="bg1">
                      <a:lumMod val="9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66" name="圆角矩形 65"/>
              <p:cNvSpPr/>
              <p:nvPr/>
            </p:nvSpPr>
            <p:spPr>
              <a:xfrm rot="16200000">
                <a:off x="3610693" y="3738436"/>
                <a:ext cx="2598377" cy="3740620"/>
              </a:xfrm>
              <a:prstGeom prst="roundRect">
                <a:avLst/>
              </a:prstGeom>
              <a:gradFill>
                <a:gsLst>
                  <a:gs pos="42000">
                    <a:srgbClr val="F0F0F0"/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sp>
          <p:nvSpPr>
            <p:cNvPr id="64" name="TextBox 304"/>
            <p:cNvSpPr txBox="1"/>
            <p:nvPr/>
          </p:nvSpPr>
          <p:spPr>
            <a:xfrm rot="16200000">
              <a:off x="812131" y="3547189"/>
              <a:ext cx="329432" cy="701077"/>
            </a:xfrm>
            <a:prstGeom prst="rect">
              <a:avLst/>
            </a:prstGeom>
            <a:noFill/>
          </p:spPr>
          <p:txBody>
            <a:bodyPr vert="horz" wrap="square" lIns="0" tIns="0" rIns="0" bIns="0" rtlCol="0">
              <a:spAutoFit/>
            </a:bodyPr>
            <a:lstStyle>
              <a:defPPr>
                <a:defRPr lang="zh-CN"/>
              </a:defPPr>
              <a:lvl1pPr algn="ctr">
                <a:defRPr sz="14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lvl="0"/>
              <a:r>
                <a:rPr lang="zh-CN" altLang="zh-CN" sz="1100" b="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宋体" panose="02010600030101010101" pitchFamily="2" charset="-122"/>
                </a:rPr>
                <a:t>总务室</a:t>
              </a:r>
              <a:endParaRPr lang="zh-CN" altLang="zh-CN" sz="24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宋体" panose="02010600030101010101" pitchFamily="2" charset="-122"/>
              </a:endParaRPr>
            </a:p>
          </p:txBody>
        </p:sp>
      </p:grpSp>
      <p:grpSp>
        <p:nvGrpSpPr>
          <p:cNvPr id="67" name="组合 66"/>
          <p:cNvGrpSpPr/>
          <p:nvPr/>
        </p:nvGrpSpPr>
        <p:grpSpPr>
          <a:xfrm rot="5400000">
            <a:off x="4611961" y="3925064"/>
            <a:ext cx="982800" cy="313200"/>
            <a:chOff x="352124" y="3681535"/>
            <a:chExt cx="1356787" cy="432383"/>
          </a:xfrm>
        </p:grpSpPr>
        <p:grpSp>
          <p:nvGrpSpPr>
            <p:cNvPr id="68" name="组合 67"/>
            <p:cNvGrpSpPr/>
            <p:nvPr/>
          </p:nvGrpSpPr>
          <p:grpSpPr>
            <a:xfrm>
              <a:off x="352124" y="3681535"/>
              <a:ext cx="1356787" cy="432383"/>
              <a:chOff x="2996228" y="4233604"/>
              <a:chExt cx="3839061" cy="2756815"/>
            </a:xfrm>
            <a:effectLst>
              <a:outerShdw blurRad="381000" dist="2540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70" name="圆角矩形 69"/>
              <p:cNvSpPr/>
              <p:nvPr/>
            </p:nvSpPr>
            <p:spPr>
              <a:xfrm rot="16200000">
                <a:off x="3537351" y="3692481"/>
                <a:ext cx="2756815" cy="3839061"/>
              </a:xfrm>
              <a:prstGeom prst="roundRect">
                <a:avLst/>
              </a:prstGeom>
              <a:gradFill>
                <a:gsLst>
                  <a:gs pos="62000">
                    <a:schemeClr val="bg1">
                      <a:lumMod val="9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71" name="圆角矩形 70"/>
              <p:cNvSpPr/>
              <p:nvPr/>
            </p:nvSpPr>
            <p:spPr>
              <a:xfrm rot="16200000">
                <a:off x="3610693" y="3738436"/>
                <a:ext cx="2598377" cy="3740620"/>
              </a:xfrm>
              <a:prstGeom prst="roundRect">
                <a:avLst/>
              </a:prstGeom>
              <a:gradFill>
                <a:gsLst>
                  <a:gs pos="42000">
                    <a:srgbClr val="F0F0F0"/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sp>
          <p:nvSpPr>
            <p:cNvPr id="69" name="TextBox 309"/>
            <p:cNvSpPr txBox="1"/>
            <p:nvPr/>
          </p:nvSpPr>
          <p:spPr>
            <a:xfrm rot="16200000">
              <a:off x="812131" y="3547189"/>
              <a:ext cx="329432" cy="701077"/>
            </a:xfrm>
            <a:prstGeom prst="rect">
              <a:avLst/>
            </a:prstGeom>
            <a:noFill/>
          </p:spPr>
          <p:txBody>
            <a:bodyPr vert="horz" wrap="square" lIns="0" tIns="0" rIns="0" bIns="0" rtlCol="0">
              <a:spAutoFit/>
            </a:bodyPr>
            <a:lstStyle>
              <a:defPPr>
                <a:defRPr lang="zh-CN"/>
              </a:defPPr>
              <a:lvl1pPr algn="ctr">
                <a:defRPr sz="14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lvl="0"/>
              <a:r>
                <a:rPr lang="zh-CN" altLang="zh-CN" sz="1100" b="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宋体" panose="02010600030101010101" pitchFamily="2" charset="-122"/>
                </a:rPr>
                <a:t>电脑室</a:t>
              </a:r>
              <a:endParaRPr lang="zh-CN" altLang="zh-CN" sz="24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宋体" panose="02010600030101010101" pitchFamily="2" charset="-122"/>
              </a:endParaRPr>
            </a:p>
          </p:txBody>
        </p:sp>
      </p:grpSp>
      <p:grpSp>
        <p:nvGrpSpPr>
          <p:cNvPr id="72" name="组合 71"/>
          <p:cNvGrpSpPr/>
          <p:nvPr/>
        </p:nvGrpSpPr>
        <p:grpSpPr>
          <a:xfrm rot="5400000">
            <a:off x="4967686" y="3925064"/>
            <a:ext cx="982800" cy="313200"/>
            <a:chOff x="352124" y="3681535"/>
            <a:chExt cx="1356787" cy="432383"/>
          </a:xfrm>
        </p:grpSpPr>
        <p:grpSp>
          <p:nvGrpSpPr>
            <p:cNvPr id="73" name="组合 72"/>
            <p:cNvGrpSpPr/>
            <p:nvPr/>
          </p:nvGrpSpPr>
          <p:grpSpPr>
            <a:xfrm>
              <a:off x="352124" y="3681535"/>
              <a:ext cx="1356787" cy="432383"/>
              <a:chOff x="2996228" y="4233604"/>
              <a:chExt cx="3839061" cy="2756815"/>
            </a:xfrm>
            <a:effectLst>
              <a:outerShdw blurRad="381000" dist="2540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75" name="圆角矩形 74"/>
              <p:cNvSpPr/>
              <p:nvPr/>
            </p:nvSpPr>
            <p:spPr>
              <a:xfrm rot="16200000">
                <a:off x="3537351" y="3692481"/>
                <a:ext cx="2756815" cy="3839061"/>
              </a:xfrm>
              <a:prstGeom prst="roundRect">
                <a:avLst/>
              </a:prstGeom>
              <a:gradFill>
                <a:gsLst>
                  <a:gs pos="62000">
                    <a:schemeClr val="bg1">
                      <a:lumMod val="9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76" name="圆角矩形 75"/>
              <p:cNvSpPr/>
              <p:nvPr/>
            </p:nvSpPr>
            <p:spPr>
              <a:xfrm rot="16200000">
                <a:off x="3610693" y="3738436"/>
                <a:ext cx="2598377" cy="3740620"/>
              </a:xfrm>
              <a:prstGeom prst="roundRect">
                <a:avLst/>
              </a:prstGeom>
              <a:gradFill>
                <a:gsLst>
                  <a:gs pos="42000">
                    <a:srgbClr val="F0F0F0"/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sp>
          <p:nvSpPr>
            <p:cNvPr id="74" name="TextBox 314"/>
            <p:cNvSpPr txBox="1"/>
            <p:nvPr/>
          </p:nvSpPr>
          <p:spPr>
            <a:xfrm rot="16200000">
              <a:off x="928977" y="3430343"/>
              <a:ext cx="329432" cy="934769"/>
            </a:xfrm>
            <a:prstGeom prst="rect">
              <a:avLst/>
            </a:prstGeom>
            <a:noFill/>
          </p:spPr>
          <p:txBody>
            <a:bodyPr vert="horz" wrap="square" lIns="0" tIns="0" rIns="0" bIns="0" rtlCol="0">
              <a:spAutoFit/>
            </a:bodyPr>
            <a:lstStyle>
              <a:defPPr>
                <a:defRPr lang="zh-CN"/>
              </a:defPPr>
              <a:lvl1pPr algn="ctr">
                <a:defRPr sz="14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lvl="0"/>
              <a:r>
                <a:rPr lang="zh-CN" altLang="zh-CN" sz="1100" b="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宋体" panose="02010600030101010101" pitchFamily="2" charset="-122"/>
                </a:rPr>
                <a:t>文管中心</a:t>
              </a:r>
              <a:endParaRPr lang="zh-CN" altLang="zh-CN" sz="24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宋体" panose="02010600030101010101" pitchFamily="2" charset="-122"/>
              </a:endParaRPr>
            </a:p>
          </p:txBody>
        </p:sp>
      </p:grpSp>
      <p:grpSp>
        <p:nvGrpSpPr>
          <p:cNvPr id="77" name="组合 76"/>
          <p:cNvGrpSpPr/>
          <p:nvPr/>
        </p:nvGrpSpPr>
        <p:grpSpPr>
          <a:xfrm rot="5400000">
            <a:off x="5323677" y="3929171"/>
            <a:ext cx="982799" cy="313200"/>
            <a:chOff x="352124" y="3681535"/>
            <a:chExt cx="1356787" cy="432383"/>
          </a:xfrm>
        </p:grpSpPr>
        <p:grpSp>
          <p:nvGrpSpPr>
            <p:cNvPr id="78" name="组合 77"/>
            <p:cNvGrpSpPr/>
            <p:nvPr/>
          </p:nvGrpSpPr>
          <p:grpSpPr>
            <a:xfrm>
              <a:off x="352124" y="3681535"/>
              <a:ext cx="1356787" cy="432383"/>
              <a:chOff x="2996228" y="4233604"/>
              <a:chExt cx="3839061" cy="2756815"/>
            </a:xfrm>
            <a:effectLst>
              <a:outerShdw blurRad="381000" dist="2540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80" name="圆角矩形 79"/>
              <p:cNvSpPr/>
              <p:nvPr/>
            </p:nvSpPr>
            <p:spPr>
              <a:xfrm rot="16200000">
                <a:off x="3537351" y="3692481"/>
                <a:ext cx="2756815" cy="3839061"/>
              </a:xfrm>
              <a:prstGeom prst="roundRect">
                <a:avLst/>
              </a:prstGeom>
              <a:gradFill>
                <a:gsLst>
                  <a:gs pos="62000">
                    <a:schemeClr val="bg1">
                      <a:lumMod val="9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81" name="圆角矩形 80"/>
              <p:cNvSpPr/>
              <p:nvPr/>
            </p:nvSpPr>
            <p:spPr>
              <a:xfrm rot="16200000">
                <a:off x="3610693" y="3738436"/>
                <a:ext cx="2598377" cy="3740620"/>
              </a:xfrm>
              <a:prstGeom prst="roundRect">
                <a:avLst/>
              </a:prstGeom>
              <a:gradFill>
                <a:gsLst>
                  <a:gs pos="42000">
                    <a:srgbClr val="F0F0F0"/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sp>
          <p:nvSpPr>
            <p:cNvPr id="79" name="TextBox 319"/>
            <p:cNvSpPr txBox="1"/>
            <p:nvPr/>
          </p:nvSpPr>
          <p:spPr>
            <a:xfrm rot="16200000">
              <a:off x="928979" y="3430341"/>
              <a:ext cx="329432" cy="934770"/>
            </a:xfrm>
            <a:prstGeom prst="rect">
              <a:avLst/>
            </a:prstGeom>
            <a:noFill/>
          </p:spPr>
          <p:txBody>
            <a:bodyPr vert="horz" wrap="square" lIns="0" tIns="0" rIns="0" bIns="0" rtlCol="0">
              <a:spAutoFit/>
            </a:bodyPr>
            <a:lstStyle>
              <a:defPPr>
                <a:defRPr lang="zh-CN"/>
              </a:defPPr>
              <a:lvl1pPr algn="ctr">
                <a:defRPr sz="14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lvl="0"/>
              <a:r>
                <a:rPr lang="zh-CN" altLang="zh-CN" sz="1100" b="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宋体" panose="02010600030101010101" pitchFamily="2" charset="-122"/>
                </a:rPr>
                <a:t>会计</a:t>
              </a:r>
              <a:r>
                <a:rPr lang="zh-CN" altLang="en-US" sz="1100" b="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宋体" panose="02010600030101010101" pitchFamily="2" charset="-122"/>
                </a:rPr>
                <a:t>出纳</a:t>
              </a:r>
              <a:endParaRPr lang="zh-CN" altLang="zh-CN" sz="24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宋体" panose="02010600030101010101" pitchFamily="2" charset="-122"/>
              </a:endParaRPr>
            </a:p>
          </p:txBody>
        </p:sp>
      </p:grpSp>
      <p:grpSp>
        <p:nvGrpSpPr>
          <p:cNvPr id="82" name="组合 81"/>
          <p:cNvGrpSpPr/>
          <p:nvPr/>
        </p:nvGrpSpPr>
        <p:grpSpPr>
          <a:xfrm rot="5400000">
            <a:off x="5672423" y="3927445"/>
            <a:ext cx="982800" cy="313200"/>
            <a:chOff x="352124" y="3681535"/>
            <a:chExt cx="1356787" cy="432383"/>
          </a:xfrm>
        </p:grpSpPr>
        <p:grpSp>
          <p:nvGrpSpPr>
            <p:cNvPr id="83" name="组合 82"/>
            <p:cNvGrpSpPr/>
            <p:nvPr/>
          </p:nvGrpSpPr>
          <p:grpSpPr>
            <a:xfrm>
              <a:off x="352124" y="3681535"/>
              <a:ext cx="1356787" cy="432383"/>
              <a:chOff x="2996228" y="4233604"/>
              <a:chExt cx="3839061" cy="2756815"/>
            </a:xfrm>
            <a:effectLst>
              <a:outerShdw blurRad="381000" dist="2540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85" name="圆角矩形 84"/>
              <p:cNvSpPr/>
              <p:nvPr/>
            </p:nvSpPr>
            <p:spPr>
              <a:xfrm rot="16200000">
                <a:off x="3537351" y="3692481"/>
                <a:ext cx="2756815" cy="3839061"/>
              </a:xfrm>
              <a:prstGeom prst="roundRect">
                <a:avLst/>
              </a:prstGeom>
              <a:gradFill>
                <a:gsLst>
                  <a:gs pos="62000">
                    <a:schemeClr val="bg1">
                      <a:lumMod val="9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86" name="圆角矩形 85"/>
              <p:cNvSpPr/>
              <p:nvPr/>
            </p:nvSpPr>
            <p:spPr>
              <a:xfrm rot="16200000">
                <a:off x="3610693" y="3738436"/>
                <a:ext cx="2598377" cy="3740620"/>
              </a:xfrm>
              <a:prstGeom prst="roundRect">
                <a:avLst/>
              </a:prstGeom>
              <a:gradFill>
                <a:gsLst>
                  <a:gs pos="42000">
                    <a:srgbClr val="F0F0F0"/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sp>
          <p:nvSpPr>
            <p:cNvPr id="84" name="TextBox 324"/>
            <p:cNvSpPr txBox="1"/>
            <p:nvPr/>
          </p:nvSpPr>
          <p:spPr>
            <a:xfrm rot="16200000">
              <a:off x="812131" y="3547189"/>
              <a:ext cx="329432" cy="701077"/>
            </a:xfrm>
            <a:prstGeom prst="rect">
              <a:avLst/>
            </a:prstGeom>
            <a:noFill/>
          </p:spPr>
          <p:txBody>
            <a:bodyPr vert="horz" wrap="square" lIns="0" tIns="0" rIns="0" bIns="0" rtlCol="0">
              <a:spAutoFit/>
            </a:bodyPr>
            <a:lstStyle>
              <a:defPPr>
                <a:defRPr lang="zh-CN"/>
              </a:defPPr>
              <a:lvl1pPr algn="ctr">
                <a:defRPr sz="14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lvl="0"/>
              <a:r>
                <a:rPr lang="zh-CN" altLang="zh-CN" sz="1100" b="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宋体" panose="02010600030101010101" pitchFamily="2" charset="-122"/>
                </a:rPr>
                <a:t>证券部</a:t>
              </a:r>
              <a:endParaRPr lang="zh-CN" altLang="zh-CN" sz="24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宋体" panose="02010600030101010101" pitchFamily="2" charset="-122"/>
              </a:endParaRPr>
            </a:p>
          </p:txBody>
        </p:sp>
      </p:grpSp>
      <p:grpSp>
        <p:nvGrpSpPr>
          <p:cNvPr id="87" name="组合 86"/>
          <p:cNvGrpSpPr/>
          <p:nvPr/>
        </p:nvGrpSpPr>
        <p:grpSpPr>
          <a:xfrm rot="5400000">
            <a:off x="6033619" y="3929173"/>
            <a:ext cx="982800" cy="313200"/>
            <a:chOff x="352124" y="3681535"/>
            <a:chExt cx="1356787" cy="432383"/>
          </a:xfrm>
        </p:grpSpPr>
        <p:grpSp>
          <p:nvGrpSpPr>
            <p:cNvPr id="88" name="组合 87"/>
            <p:cNvGrpSpPr/>
            <p:nvPr/>
          </p:nvGrpSpPr>
          <p:grpSpPr>
            <a:xfrm>
              <a:off x="352124" y="3681535"/>
              <a:ext cx="1356787" cy="432383"/>
              <a:chOff x="2996228" y="4233604"/>
              <a:chExt cx="3839061" cy="2756815"/>
            </a:xfrm>
            <a:effectLst>
              <a:outerShdw blurRad="381000" dist="2540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90" name="圆角矩形 89"/>
              <p:cNvSpPr/>
              <p:nvPr/>
            </p:nvSpPr>
            <p:spPr>
              <a:xfrm rot="16200000">
                <a:off x="3537351" y="3692481"/>
                <a:ext cx="2756815" cy="3839061"/>
              </a:xfrm>
              <a:prstGeom prst="roundRect">
                <a:avLst/>
              </a:prstGeom>
              <a:gradFill>
                <a:gsLst>
                  <a:gs pos="62000">
                    <a:schemeClr val="bg1">
                      <a:lumMod val="9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91" name="圆角矩形 90"/>
              <p:cNvSpPr/>
              <p:nvPr/>
            </p:nvSpPr>
            <p:spPr>
              <a:xfrm rot="16200000">
                <a:off x="3610693" y="3738436"/>
                <a:ext cx="2598377" cy="3740620"/>
              </a:xfrm>
              <a:prstGeom prst="roundRect">
                <a:avLst/>
              </a:prstGeom>
              <a:gradFill>
                <a:gsLst>
                  <a:gs pos="42000">
                    <a:srgbClr val="F0F0F0"/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sp>
          <p:nvSpPr>
            <p:cNvPr id="89" name="TextBox 329"/>
            <p:cNvSpPr txBox="1"/>
            <p:nvPr/>
          </p:nvSpPr>
          <p:spPr>
            <a:xfrm rot="16200000">
              <a:off x="904126" y="3260382"/>
              <a:ext cx="329432" cy="1274687"/>
            </a:xfrm>
            <a:prstGeom prst="rect">
              <a:avLst/>
            </a:prstGeom>
            <a:noFill/>
          </p:spPr>
          <p:txBody>
            <a:bodyPr vert="horz" wrap="square" lIns="0" tIns="0" rIns="0" bIns="0" rtlCol="0">
              <a:spAutoFit/>
            </a:bodyPr>
            <a:lstStyle>
              <a:defPPr>
                <a:defRPr lang="zh-CN"/>
              </a:defPPr>
              <a:lvl1pPr algn="ctr">
                <a:defRPr sz="14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lvl="0"/>
              <a:r>
                <a:rPr lang="zh-CN" altLang="zh-CN" sz="1000" b="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宋体" panose="02010600030101010101" pitchFamily="2" charset="-122"/>
                </a:rPr>
                <a:t>股份制办公室</a:t>
              </a:r>
              <a:endParaRPr lang="zh-CN" altLang="zh-CN" sz="10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宋体" panose="02010600030101010101" pitchFamily="2" charset="-122"/>
              </a:endParaRPr>
            </a:p>
          </p:txBody>
        </p:sp>
      </p:grpSp>
      <p:grpSp>
        <p:nvGrpSpPr>
          <p:cNvPr id="92" name="组合 91"/>
          <p:cNvGrpSpPr/>
          <p:nvPr/>
        </p:nvGrpSpPr>
        <p:grpSpPr>
          <a:xfrm rot="5400000">
            <a:off x="6388325" y="3929826"/>
            <a:ext cx="982800" cy="313200"/>
            <a:chOff x="352124" y="3681535"/>
            <a:chExt cx="1356787" cy="432383"/>
          </a:xfrm>
        </p:grpSpPr>
        <p:grpSp>
          <p:nvGrpSpPr>
            <p:cNvPr id="93" name="组合 92"/>
            <p:cNvGrpSpPr/>
            <p:nvPr/>
          </p:nvGrpSpPr>
          <p:grpSpPr>
            <a:xfrm>
              <a:off x="352124" y="3681535"/>
              <a:ext cx="1356787" cy="432383"/>
              <a:chOff x="2996228" y="4233604"/>
              <a:chExt cx="3839061" cy="2756815"/>
            </a:xfrm>
            <a:effectLst>
              <a:outerShdw blurRad="381000" dist="2540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95" name="圆角矩形 94"/>
              <p:cNvSpPr/>
              <p:nvPr/>
            </p:nvSpPr>
            <p:spPr>
              <a:xfrm rot="16200000">
                <a:off x="3537351" y="3692481"/>
                <a:ext cx="2756815" cy="3839061"/>
              </a:xfrm>
              <a:prstGeom prst="roundRect">
                <a:avLst/>
              </a:prstGeom>
              <a:gradFill>
                <a:gsLst>
                  <a:gs pos="62000">
                    <a:schemeClr val="bg1">
                      <a:lumMod val="9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96" name="圆角矩形 95"/>
              <p:cNvSpPr/>
              <p:nvPr/>
            </p:nvSpPr>
            <p:spPr>
              <a:xfrm rot="16200000">
                <a:off x="3610693" y="3738436"/>
                <a:ext cx="2598377" cy="3740620"/>
              </a:xfrm>
              <a:prstGeom prst="roundRect">
                <a:avLst/>
              </a:prstGeom>
              <a:gradFill>
                <a:gsLst>
                  <a:gs pos="42000">
                    <a:srgbClr val="F0F0F0"/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sp>
          <p:nvSpPr>
            <p:cNvPr id="94" name="TextBox 334"/>
            <p:cNvSpPr txBox="1"/>
            <p:nvPr/>
          </p:nvSpPr>
          <p:spPr>
            <a:xfrm rot="16200000">
              <a:off x="850113" y="3313497"/>
              <a:ext cx="329432" cy="1168460"/>
            </a:xfrm>
            <a:prstGeom prst="rect">
              <a:avLst/>
            </a:prstGeom>
            <a:noFill/>
          </p:spPr>
          <p:txBody>
            <a:bodyPr vert="horz" wrap="square" lIns="0" tIns="0" rIns="0" bIns="0" rtlCol="0">
              <a:spAutoFit/>
            </a:bodyPr>
            <a:lstStyle>
              <a:defPPr>
                <a:defRPr lang="zh-CN"/>
              </a:defPPr>
              <a:lvl1pPr algn="ctr">
                <a:defRPr sz="14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lvl="0"/>
              <a:r>
                <a:rPr lang="zh-CN" altLang="zh-CN" sz="1100" b="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宋体" panose="02010600030101010101" pitchFamily="2" charset="-122"/>
                </a:rPr>
                <a:t>对外投资部</a:t>
              </a:r>
              <a:endParaRPr lang="zh-CN" altLang="zh-CN" sz="24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宋体" panose="02010600030101010101" pitchFamily="2" charset="-122"/>
              </a:endParaRPr>
            </a:p>
          </p:txBody>
        </p:sp>
      </p:grpSp>
      <p:grpSp>
        <p:nvGrpSpPr>
          <p:cNvPr id="97" name="组合 96"/>
          <p:cNvGrpSpPr/>
          <p:nvPr/>
        </p:nvGrpSpPr>
        <p:grpSpPr>
          <a:xfrm rot="5400000">
            <a:off x="6739289" y="3936034"/>
            <a:ext cx="982800" cy="313200"/>
            <a:chOff x="352124" y="3681535"/>
            <a:chExt cx="1356787" cy="432383"/>
          </a:xfrm>
        </p:grpSpPr>
        <p:grpSp>
          <p:nvGrpSpPr>
            <p:cNvPr id="98" name="组合 97"/>
            <p:cNvGrpSpPr/>
            <p:nvPr/>
          </p:nvGrpSpPr>
          <p:grpSpPr>
            <a:xfrm>
              <a:off x="352124" y="3681535"/>
              <a:ext cx="1356787" cy="432383"/>
              <a:chOff x="2996228" y="4233604"/>
              <a:chExt cx="3839061" cy="2756815"/>
            </a:xfrm>
            <a:effectLst>
              <a:outerShdw blurRad="381000" dist="2540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100" name="圆角矩形 99"/>
              <p:cNvSpPr/>
              <p:nvPr/>
            </p:nvSpPr>
            <p:spPr>
              <a:xfrm rot="16200000">
                <a:off x="3537351" y="3692481"/>
                <a:ext cx="2756815" cy="3839061"/>
              </a:xfrm>
              <a:prstGeom prst="roundRect">
                <a:avLst/>
              </a:prstGeom>
              <a:gradFill>
                <a:gsLst>
                  <a:gs pos="62000">
                    <a:schemeClr val="bg1">
                      <a:lumMod val="9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101" name="圆角矩形 100"/>
              <p:cNvSpPr/>
              <p:nvPr/>
            </p:nvSpPr>
            <p:spPr>
              <a:xfrm rot="16200000">
                <a:off x="3610691" y="3738440"/>
                <a:ext cx="2598377" cy="3740620"/>
              </a:xfrm>
              <a:prstGeom prst="roundRect">
                <a:avLst/>
              </a:prstGeom>
              <a:gradFill>
                <a:gsLst>
                  <a:gs pos="42000">
                    <a:srgbClr val="F0F0F0"/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sp>
          <p:nvSpPr>
            <p:cNvPr id="99" name="TextBox 339"/>
            <p:cNvSpPr txBox="1"/>
            <p:nvPr/>
          </p:nvSpPr>
          <p:spPr>
            <a:xfrm rot="16200000">
              <a:off x="928977" y="3430343"/>
              <a:ext cx="329432" cy="934770"/>
            </a:xfrm>
            <a:prstGeom prst="rect">
              <a:avLst/>
            </a:prstGeom>
            <a:noFill/>
          </p:spPr>
          <p:txBody>
            <a:bodyPr vert="horz" wrap="square" lIns="0" tIns="0" rIns="0" bIns="0" rtlCol="0">
              <a:spAutoFit/>
            </a:bodyPr>
            <a:lstStyle>
              <a:defPPr>
                <a:defRPr lang="zh-CN"/>
              </a:defPPr>
              <a:lvl1pPr algn="ctr">
                <a:defRPr sz="14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lvl="0"/>
              <a:r>
                <a:rPr lang="zh-CN" altLang="zh-CN" sz="1100" b="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宋体" panose="02010600030101010101" pitchFamily="2" charset="-122"/>
                </a:rPr>
                <a:t>商务中心</a:t>
              </a:r>
              <a:endParaRPr lang="zh-CN" altLang="zh-CN" sz="24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宋体" panose="02010600030101010101" pitchFamily="2" charset="-122"/>
              </a:endParaRPr>
            </a:p>
          </p:txBody>
        </p:sp>
      </p:grpSp>
      <p:grpSp>
        <p:nvGrpSpPr>
          <p:cNvPr id="102" name="组合 101"/>
          <p:cNvGrpSpPr/>
          <p:nvPr/>
        </p:nvGrpSpPr>
        <p:grpSpPr>
          <a:xfrm rot="5400000">
            <a:off x="7102316" y="3932834"/>
            <a:ext cx="982800" cy="313200"/>
            <a:chOff x="352124" y="3681535"/>
            <a:chExt cx="1356787" cy="432383"/>
          </a:xfrm>
        </p:grpSpPr>
        <p:grpSp>
          <p:nvGrpSpPr>
            <p:cNvPr id="103" name="组合 102"/>
            <p:cNvGrpSpPr/>
            <p:nvPr/>
          </p:nvGrpSpPr>
          <p:grpSpPr>
            <a:xfrm>
              <a:off x="352124" y="3681535"/>
              <a:ext cx="1356787" cy="432383"/>
              <a:chOff x="2996228" y="4233604"/>
              <a:chExt cx="3839061" cy="2756815"/>
            </a:xfrm>
            <a:effectLst>
              <a:outerShdw blurRad="381000" dist="2540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105" name="圆角矩形 104"/>
              <p:cNvSpPr/>
              <p:nvPr/>
            </p:nvSpPr>
            <p:spPr>
              <a:xfrm rot="16200000">
                <a:off x="3537351" y="3692481"/>
                <a:ext cx="2756815" cy="3839061"/>
              </a:xfrm>
              <a:prstGeom prst="roundRect">
                <a:avLst/>
              </a:prstGeom>
              <a:gradFill>
                <a:gsLst>
                  <a:gs pos="62000">
                    <a:schemeClr val="bg1">
                      <a:lumMod val="9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106" name="圆角矩形 105"/>
              <p:cNvSpPr/>
              <p:nvPr/>
            </p:nvSpPr>
            <p:spPr>
              <a:xfrm rot="16200000">
                <a:off x="3610693" y="3759394"/>
                <a:ext cx="2598377" cy="3740620"/>
              </a:xfrm>
              <a:prstGeom prst="roundRect">
                <a:avLst/>
              </a:prstGeom>
              <a:gradFill>
                <a:gsLst>
                  <a:gs pos="42000">
                    <a:srgbClr val="F0F0F0"/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sp>
          <p:nvSpPr>
            <p:cNvPr id="104" name="TextBox 344"/>
            <p:cNvSpPr txBox="1"/>
            <p:nvPr/>
          </p:nvSpPr>
          <p:spPr>
            <a:xfrm rot="16200000">
              <a:off x="812131" y="3547189"/>
              <a:ext cx="329432" cy="701077"/>
            </a:xfrm>
            <a:prstGeom prst="rect">
              <a:avLst/>
            </a:prstGeom>
            <a:noFill/>
          </p:spPr>
          <p:txBody>
            <a:bodyPr vert="horz" wrap="square" lIns="0" tIns="0" rIns="0" bIns="0" rtlCol="0">
              <a:spAutoFit/>
            </a:bodyPr>
            <a:lstStyle>
              <a:defPPr>
                <a:defRPr lang="zh-CN"/>
              </a:defPPr>
              <a:lvl1pPr algn="ctr">
                <a:defRPr sz="14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lvl="0"/>
              <a:r>
                <a:rPr lang="zh-CN" altLang="zh-CN" sz="1100" b="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宋体" panose="02010600030101010101" pitchFamily="2" charset="-122"/>
                </a:rPr>
                <a:t>销售部</a:t>
              </a:r>
              <a:endParaRPr lang="zh-CN" altLang="zh-CN" sz="24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宋体" panose="02010600030101010101" pitchFamily="2" charset="-122"/>
              </a:endParaRPr>
            </a:p>
          </p:txBody>
        </p:sp>
      </p:grpSp>
      <p:grpSp>
        <p:nvGrpSpPr>
          <p:cNvPr id="107" name="组合 106"/>
          <p:cNvGrpSpPr/>
          <p:nvPr/>
        </p:nvGrpSpPr>
        <p:grpSpPr>
          <a:xfrm rot="5400000">
            <a:off x="7455263" y="3928951"/>
            <a:ext cx="982800" cy="313200"/>
            <a:chOff x="352124" y="3681535"/>
            <a:chExt cx="1356787" cy="432383"/>
          </a:xfrm>
        </p:grpSpPr>
        <p:grpSp>
          <p:nvGrpSpPr>
            <p:cNvPr id="108" name="组合 107"/>
            <p:cNvGrpSpPr/>
            <p:nvPr/>
          </p:nvGrpSpPr>
          <p:grpSpPr>
            <a:xfrm>
              <a:off x="352124" y="3681535"/>
              <a:ext cx="1356787" cy="432383"/>
              <a:chOff x="2996228" y="4233604"/>
              <a:chExt cx="3839061" cy="2756815"/>
            </a:xfrm>
            <a:effectLst>
              <a:outerShdw blurRad="381000" dist="2540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110" name="圆角矩形 109"/>
              <p:cNvSpPr/>
              <p:nvPr/>
            </p:nvSpPr>
            <p:spPr>
              <a:xfrm rot="16200000">
                <a:off x="3537351" y="3692481"/>
                <a:ext cx="2756815" cy="3839061"/>
              </a:xfrm>
              <a:prstGeom prst="roundRect">
                <a:avLst/>
              </a:prstGeom>
              <a:gradFill>
                <a:gsLst>
                  <a:gs pos="62000">
                    <a:schemeClr val="bg1">
                      <a:lumMod val="9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111" name="圆角矩形 110"/>
              <p:cNvSpPr/>
              <p:nvPr/>
            </p:nvSpPr>
            <p:spPr>
              <a:xfrm rot="16200000">
                <a:off x="3610693" y="3759394"/>
                <a:ext cx="2598377" cy="3740620"/>
              </a:xfrm>
              <a:prstGeom prst="roundRect">
                <a:avLst/>
              </a:prstGeom>
              <a:gradFill>
                <a:gsLst>
                  <a:gs pos="42000">
                    <a:srgbClr val="F0F0F0"/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sp>
          <p:nvSpPr>
            <p:cNvPr id="109" name="TextBox 349"/>
            <p:cNvSpPr txBox="1"/>
            <p:nvPr/>
          </p:nvSpPr>
          <p:spPr>
            <a:xfrm rot="16200000">
              <a:off x="851323" y="3313495"/>
              <a:ext cx="329432" cy="1168464"/>
            </a:xfrm>
            <a:prstGeom prst="rect">
              <a:avLst/>
            </a:prstGeom>
            <a:noFill/>
          </p:spPr>
          <p:txBody>
            <a:bodyPr vert="horz" wrap="square" lIns="0" tIns="0" rIns="0" bIns="0" rtlCol="0">
              <a:spAutoFit/>
            </a:bodyPr>
            <a:lstStyle>
              <a:defPPr>
                <a:defRPr lang="zh-CN"/>
              </a:defPPr>
              <a:lvl1pPr algn="ctr">
                <a:defRPr sz="14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lvl="0"/>
              <a:r>
                <a:rPr lang="zh-CN" altLang="zh-CN" sz="1100" b="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宋体" panose="02010600030101010101" pitchFamily="2" charset="-122"/>
                </a:rPr>
                <a:t>售后服务部</a:t>
              </a:r>
              <a:endParaRPr lang="zh-CN" altLang="zh-CN" sz="24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宋体" panose="02010600030101010101" pitchFamily="2" charset="-122"/>
              </a:endParaRPr>
            </a:p>
          </p:txBody>
        </p:sp>
      </p:grpSp>
      <p:grpSp>
        <p:nvGrpSpPr>
          <p:cNvPr id="112" name="组合 111"/>
          <p:cNvGrpSpPr/>
          <p:nvPr/>
        </p:nvGrpSpPr>
        <p:grpSpPr>
          <a:xfrm rot="5400000">
            <a:off x="7807589" y="3931399"/>
            <a:ext cx="982800" cy="313200"/>
            <a:chOff x="352124" y="3681535"/>
            <a:chExt cx="1356787" cy="432383"/>
          </a:xfrm>
        </p:grpSpPr>
        <p:grpSp>
          <p:nvGrpSpPr>
            <p:cNvPr id="113" name="组合 112"/>
            <p:cNvGrpSpPr/>
            <p:nvPr/>
          </p:nvGrpSpPr>
          <p:grpSpPr>
            <a:xfrm>
              <a:off x="352124" y="3681535"/>
              <a:ext cx="1356787" cy="432383"/>
              <a:chOff x="2996228" y="4233604"/>
              <a:chExt cx="3839061" cy="2756815"/>
            </a:xfrm>
            <a:effectLst>
              <a:outerShdw blurRad="381000" dist="2540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115" name="圆角矩形 114"/>
              <p:cNvSpPr/>
              <p:nvPr/>
            </p:nvSpPr>
            <p:spPr>
              <a:xfrm rot="16200000">
                <a:off x="3537351" y="3692481"/>
                <a:ext cx="2756815" cy="3839061"/>
              </a:xfrm>
              <a:prstGeom prst="roundRect">
                <a:avLst/>
              </a:prstGeom>
              <a:gradFill>
                <a:gsLst>
                  <a:gs pos="62000">
                    <a:schemeClr val="bg1">
                      <a:lumMod val="9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116" name="圆角矩形 115"/>
              <p:cNvSpPr/>
              <p:nvPr/>
            </p:nvSpPr>
            <p:spPr>
              <a:xfrm rot="16200000">
                <a:off x="3610693" y="3738436"/>
                <a:ext cx="2598377" cy="3740620"/>
              </a:xfrm>
              <a:prstGeom prst="roundRect">
                <a:avLst/>
              </a:prstGeom>
              <a:gradFill>
                <a:gsLst>
                  <a:gs pos="42000">
                    <a:srgbClr val="F0F0F0"/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sp>
          <p:nvSpPr>
            <p:cNvPr id="114" name="TextBox 354"/>
            <p:cNvSpPr txBox="1"/>
            <p:nvPr/>
          </p:nvSpPr>
          <p:spPr>
            <a:xfrm rot="16200000">
              <a:off x="812131" y="3547189"/>
              <a:ext cx="329432" cy="701077"/>
            </a:xfrm>
            <a:prstGeom prst="rect">
              <a:avLst/>
            </a:prstGeom>
            <a:noFill/>
          </p:spPr>
          <p:txBody>
            <a:bodyPr vert="horz" wrap="square" lIns="0" tIns="0" rIns="0" bIns="0" rtlCol="0">
              <a:spAutoFit/>
            </a:bodyPr>
            <a:lstStyle>
              <a:defPPr>
                <a:defRPr lang="zh-CN"/>
              </a:defPPr>
              <a:lvl1pPr algn="ctr">
                <a:defRPr sz="14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lvl="0"/>
              <a:r>
                <a:rPr lang="zh-CN" altLang="zh-CN" sz="1100" b="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宋体" panose="02010600030101010101" pitchFamily="2" charset="-122"/>
                </a:rPr>
                <a:t>外贸部</a:t>
              </a:r>
              <a:endParaRPr lang="zh-CN" altLang="zh-CN" sz="24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宋体" panose="02010600030101010101" pitchFamily="2" charset="-122"/>
              </a:endParaRPr>
            </a:p>
          </p:txBody>
        </p:sp>
      </p:grpSp>
      <p:grpSp>
        <p:nvGrpSpPr>
          <p:cNvPr id="117" name="组合 116"/>
          <p:cNvGrpSpPr/>
          <p:nvPr/>
        </p:nvGrpSpPr>
        <p:grpSpPr>
          <a:xfrm rot="5400000">
            <a:off x="8162673" y="3929827"/>
            <a:ext cx="982800" cy="313200"/>
            <a:chOff x="352124" y="3681535"/>
            <a:chExt cx="1356787" cy="432383"/>
          </a:xfrm>
        </p:grpSpPr>
        <p:grpSp>
          <p:nvGrpSpPr>
            <p:cNvPr id="118" name="组合 117"/>
            <p:cNvGrpSpPr/>
            <p:nvPr/>
          </p:nvGrpSpPr>
          <p:grpSpPr>
            <a:xfrm>
              <a:off x="352124" y="3681535"/>
              <a:ext cx="1356787" cy="432383"/>
              <a:chOff x="2996228" y="4233604"/>
              <a:chExt cx="3839061" cy="2756815"/>
            </a:xfrm>
            <a:effectLst>
              <a:outerShdw blurRad="381000" dist="2540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120" name="圆角矩形 119"/>
              <p:cNvSpPr/>
              <p:nvPr/>
            </p:nvSpPr>
            <p:spPr>
              <a:xfrm rot="16200000">
                <a:off x="3537351" y="3692481"/>
                <a:ext cx="2756815" cy="3839061"/>
              </a:xfrm>
              <a:prstGeom prst="roundRect">
                <a:avLst/>
              </a:prstGeom>
              <a:gradFill>
                <a:gsLst>
                  <a:gs pos="62000">
                    <a:schemeClr val="bg1">
                      <a:lumMod val="9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121" name="圆角矩形 120"/>
              <p:cNvSpPr/>
              <p:nvPr/>
            </p:nvSpPr>
            <p:spPr>
              <a:xfrm rot="16200000">
                <a:off x="3610693" y="3738436"/>
                <a:ext cx="2598377" cy="3740620"/>
              </a:xfrm>
              <a:prstGeom prst="roundRect">
                <a:avLst/>
              </a:prstGeom>
              <a:gradFill>
                <a:gsLst>
                  <a:gs pos="42000">
                    <a:srgbClr val="F0F0F0"/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sp>
          <p:nvSpPr>
            <p:cNvPr id="119" name="TextBox 359"/>
            <p:cNvSpPr txBox="1"/>
            <p:nvPr/>
          </p:nvSpPr>
          <p:spPr>
            <a:xfrm rot="16200000">
              <a:off x="812131" y="3547189"/>
              <a:ext cx="329432" cy="701077"/>
            </a:xfrm>
            <a:prstGeom prst="rect">
              <a:avLst/>
            </a:prstGeom>
            <a:noFill/>
          </p:spPr>
          <p:txBody>
            <a:bodyPr vert="horz" wrap="square" lIns="0" tIns="0" rIns="0" bIns="0" rtlCol="0">
              <a:spAutoFit/>
            </a:bodyPr>
            <a:lstStyle>
              <a:defPPr>
                <a:defRPr lang="zh-CN"/>
              </a:defPPr>
              <a:lvl1pPr algn="ctr">
                <a:defRPr sz="14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lvl="0"/>
              <a:r>
                <a:rPr lang="zh-CN" altLang="zh-CN" sz="1100" b="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宋体" panose="02010600030101010101" pitchFamily="2" charset="-122"/>
                </a:rPr>
                <a:t>加工部</a:t>
              </a:r>
              <a:endParaRPr lang="zh-CN" altLang="zh-CN" sz="24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宋体" panose="02010600030101010101" pitchFamily="2" charset="-122"/>
              </a:endParaRPr>
            </a:p>
          </p:txBody>
        </p:sp>
      </p:grpSp>
      <p:cxnSp>
        <p:nvCxnSpPr>
          <p:cNvPr id="122" name="直接连接符 121"/>
          <p:cNvCxnSpPr/>
          <p:nvPr/>
        </p:nvCxnSpPr>
        <p:spPr>
          <a:xfrm>
            <a:off x="1763688" y="1635646"/>
            <a:ext cx="5396291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直接连接符 122"/>
          <p:cNvCxnSpPr/>
          <p:nvPr/>
        </p:nvCxnSpPr>
        <p:spPr>
          <a:xfrm>
            <a:off x="599441" y="2138843"/>
            <a:ext cx="2570177" cy="859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直接连接符 123"/>
          <p:cNvCxnSpPr/>
          <p:nvPr/>
        </p:nvCxnSpPr>
        <p:spPr>
          <a:xfrm>
            <a:off x="4199605" y="2159010"/>
            <a:ext cx="1092475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直接连接符 124"/>
          <p:cNvCxnSpPr/>
          <p:nvPr/>
        </p:nvCxnSpPr>
        <p:spPr>
          <a:xfrm>
            <a:off x="5999575" y="2163250"/>
            <a:ext cx="2448644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直接连接符 125"/>
          <p:cNvCxnSpPr/>
          <p:nvPr/>
        </p:nvCxnSpPr>
        <p:spPr>
          <a:xfrm>
            <a:off x="4505126" y="1064563"/>
            <a:ext cx="10137" cy="1094447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直接连接符 126"/>
          <p:cNvCxnSpPr/>
          <p:nvPr/>
        </p:nvCxnSpPr>
        <p:spPr>
          <a:xfrm>
            <a:off x="7135335" y="1635646"/>
            <a:ext cx="5069" cy="523364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直接连接符 127"/>
          <p:cNvCxnSpPr/>
          <p:nvPr/>
        </p:nvCxnSpPr>
        <p:spPr>
          <a:xfrm>
            <a:off x="1780730" y="1635646"/>
            <a:ext cx="5069" cy="523364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直接连接符 128"/>
          <p:cNvCxnSpPr/>
          <p:nvPr/>
        </p:nvCxnSpPr>
        <p:spPr>
          <a:xfrm>
            <a:off x="622134" y="2139702"/>
            <a:ext cx="2009" cy="1292795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直接连接符 129"/>
          <p:cNvCxnSpPr/>
          <p:nvPr/>
        </p:nvCxnSpPr>
        <p:spPr>
          <a:xfrm>
            <a:off x="1338650" y="2139702"/>
            <a:ext cx="17025" cy="1296144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直接连接符 130"/>
          <p:cNvCxnSpPr/>
          <p:nvPr/>
        </p:nvCxnSpPr>
        <p:spPr>
          <a:xfrm>
            <a:off x="2247931" y="2139702"/>
            <a:ext cx="2319" cy="1292795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直接连接符 131"/>
          <p:cNvCxnSpPr/>
          <p:nvPr/>
        </p:nvCxnSpPr>
        <p:spPr>
          <a:xfrm>
            <a:off x="3143240" y="2139702"/>
            <a:ext cx="2911" cy="1292795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直接连接符 132"/>
          <p:cNvCxnSpPr/>
          <p:nvPr/>
        </p:nvCxnSpPr>
        <p:spPr>
          <a:xfrm>
            <a:off x="4200165" y="2159010"/>
            <a:ext cx="17055" cy="1273487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直接连接符 133"/>
          <p:cNvCxnSpPr/>
          <p:nvPr/>
        </p:nvCxnSpPr>
        <p:spPr>
          <a:xfrm>
            <a:off x="5282808" y="2160869"/>
            <a:ext cx="9272" cy="1278007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直接连接符 134"/>
          <p:cNvCxnSpPr/>
          <p:nvPr/>
        </p:nvCxnSpPr>
        <p:spPr>
          <a:xfrm>
            <a:off x="5999575" y="2159010"/>
            <a:ext cx="0" cy="1273487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直接连接符 135"/>
          <p:cNvCxnSpPr/>
          <p:nvPr/>
        </p:nvCxnSpPr>
        <p:spPr>
          <a:xfrm>
            <a:off x="6702908" y="2163250"/>
            <a:ext cx="0" cy="1284747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直接连接符 136"/>
          <p:cNvCxnSpPr/>
          <p:nvPr/>
        </p:nvCxnSpPr>
        <p:spPr>
          <a:xfrm flipH="1">
            <a:off x="7593715" y="2161016"/>
            <a:ext cx="1" cy="1271481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直接连接符 137"/>
          <p:cNvCxnSpPr/>
          <p:nvPr/>
        </p:nvCxnSpPr>
        <p:spPr>
          <a:xfrm>
            <a:off x="8450908" y="2163250"/>
            <a:ext cx="4681" cy="128175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9" name="组合 138"/>
          <p:cNvGrpSpPr/>
          <p:nvPr/>
        </p:nvGrpSpPr>
        <p:grpSpPr>
          <a:xfrm>
            <a:off x="6660232" y="1675778"/>
            <a:ext cx="982514" cy="313311"/>
            <a:chOff x="814328" y="3219334"/>
            <a:chExt cx="1356392" cy="432536"/>
          </a:xfrm>
        </p:grpSpPr>
        <p:grpSp>
          <p:nvGrpSpPr>
            <p:cNvPr id="140" name="组合 139"/>
            <p:cNvGrpSpPr/>
            <p:nvPr/>
          </p:nvGrpSpPr>
          <p:grpSpPr>
            <a:xfrm>
              <a:off x="814328" y="3219334"/>
              <a:ext cx="1356392" cy="432536"/>
              <a:chOff x="4304043" y="1286668"/>
              <a:chExt cx="3837944" cy="2757793"/>
            </a:xfrm>
            <a:effectLst>
              <a:outerShdw blurRad="381000" dist="2540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142" name="圆角矩形 141"/>
              <p:cNvSpPr/>
              <p:nvPr/>
            </p:nvSpPr>
            <p:spPr>
              <a:xfrm>
                <a:off x="4304043" y="1286668"/>
                <a:ext cx="3837944" cy="2757793"/>
              </a:xfrm>
              <a:prstGeom prst="roundRect">
                <a:avLst/>
              </a:prstGeom>
              <a:gradFill>
                <a:gsLst>
                  <a:gs pos="62000">
                    <a:schemeClr val="bg1">
                      <a:lumMod val="9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143" name="圆角矩形 142"/>
              <p:cNvSpPr/>
              <p:nvPr/>
            </p:nvSpPr>
            <p:spPr>
              <a:xfrm>
                <a:off x="4351927" y="1373342"/>
                <a:ext cx="3742173" cy="2584452"/>
              </a:xfrm>
              <a:prstGeom prst="roundRect">
                <a:avLst/>
              </a:prstGeom>
              <a:gradFill>
                <a:gsLst>
                  <a:gs pos="42000">
                    <a:srgbClr val="F0F0F0"/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sp>
          <p:nvSpPr>
            <p:cNvPr id="141" name="TextBox 104"/>
            <p:cNvSpPr txBox="1"/>
            <p:nvPr/>
          </p:nvSpPr>
          <p:spPr>
            <a:xfrm>
              <a:off x="1110326" y="3331792"/>
              <a:ext cx="787838" cy="2336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ctr">
                <a:defRPr sz="14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lvl="0"/>
              <a:r>
                <a:rPr lang="zh-CN" altLang="en-US" sz="11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宋体" panose="02010600030101010101" pitchFamily="2" charset="-122"/>
                </a:rPr>
                <a:t>经营副总</a:t>
              </a:r>
              <a:endParaRPr lang="zh-CN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cs typeface="宋体" panose="02010600030101010101" pitchFamily="2" charset="-122"/>
              </a:endParaRPr>
            </a:p>
          </p:txBody>
        </p:sp>
      </p:grpSp>
      <p:grpSp>
        <p:nvGrpSpPr>
          <p:cNvPr id="144" name="组合 143"/>
          <p:cNvGrpSpPr/>
          <p:nvPr/>
        </p:nvGrpSpPr>
        <p:grpSpPr>
          <a:xfrm>
            <a:off x="1304713" y="1697792"/>
            <a:ext cx="982514" cy="313311"/>
            <a:chOff x="814328" y="3219334"/>
            <a:chExt cx="1356392" cy="432536"/>
          </a:xfrm>
        </p:grpSpPr>
        <p:grpSp>
          <p:nvGrpSpPr>
            <p:cNvPr id="145" name="组合 144"/>
            <p:cNvGrpSpPr/>
            <p:nvPr/>
          </p:nvGrpSpPr>
          <p:grpSpPr>
            <a:xfrm>
              <a:off x="814328" y="3219334"/>
              <a:ext cx="1356392" cy="432536"/>
              <a:chOff x="4304043" y="1286668"/>
              <a:chExt cx="3837944" cy="2757793"/>
            </a:xfrm>
            <a:effectLst>
              <a:outerShdw blurRad="381000" dist="2540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147" name="圆角矩形 146"/>
              <p:cNvSpPr/>
              <p:nvPr/>
            </p:nvSpPr>
            <p:spPr>
              <a:xfrm>
                <a:off x="4304043" y="1286668"/>
                <a:ext cx="3837944" cy="2757793"/>
              </a:xfrm>
              <a:prstGeom prst="roundRect">
                <a:avLst/>
              </a:prstGeom>
              <a:gradFill>
                <a:gsLst>
                  <a:gs pos="62000">
                    <a:schemeClr val="bg1">
                      <a:lumMod val="9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148" name="圆角矩形 147"/>
              <p:cNvSpPr/>
              <p:nvPr/>
            </p:nvSpPr>
            <p:spPr>
              <a:xfrm>
                <a:off x="4351927" y="1373342"/>
                <a:ext cx="3742173" cy="2584452"/>
              </a:xfrm>
              <a:prstGeom prst="roundRect">
                <a:avLst/>
              </a:prstGeom>
              <a:gradFill>
                <a:gsLst>
                  <a:gs pos="42000">
                    <a:srgbClr val="F0F0F0"/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sp>
          <p:nvSpPr>
            <p:cNvPr id="146" name="TextBox 94"/>
            <p:cNvSpPr txBox="1"/>
            <p:nvPr/>
          </p:nvSpPr>
          <p:spPr>
            <a:xfrm>
              <a:off x="1110326" y="3331792"/>
              <a:ext cx="787838" cy="2336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ctr">
                <a:defRPr sz="14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lvl="0"/>
              <a:r>
                <a:rPr lang="zh-CN" altLang="en-US" sz="11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宋体" panose="02010600030101010101" pitchFamily="2" charset="-122"/>
                </a:rPr>
                <a:t>生产副总</a:t>
              </a:r>
              <a:endParaRPr lang="zh-CN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cs typeface="宋体" panose="02010600030101010101" pitchFamily="2" charset="-122"/>
              </a:endParaRPr>
            </a:p>
          </p:txBody>
        </p:sp>
      </p:grpSp>
      <p:cxnSp>
        <p:nvCxnSpPr>
          <p:cNvPr id="149" name="直接连接符 148"/>
          <p:cNvCxnSpPr/>
          <p:nvPr/>
        </p:nvCxnSpPr>
        <p:spPr>
          <a:xfrm>
            <a:off x="480128" y="3432497"/>
            <a:ext cx="34745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直接连接符 149"/>
          <p:cNvCxnSpPr/>
          <p:nvPr/>
        </p:nvCxnSpPr>
        <p:spPr>
          <a:xfrm>
            <a:off x="1170496" y="3432497"/>
            <a:ext cx="370359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直接连接符 150"/>
          <p:cNvCxnSpPr/>
          <p:nvPr/>
        </p:nvCxnSpPr>
        <p:spPr>
          <a:xfrm>
            <a:off x="1881838" y="3432497"/>
            <a:ext cx="719107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直接连接符 151"/>
          <p:cNvCxnSpPr/>
          <p:nvPr/>
        </p:nvCxnSpPr>
        <p:spPr>
          <a:xfrm>
            <a:off x="2953963" y="3432497"/>
            <a:ext cx="384377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直接连接符 152"/>
          <p:cNvCxnSpPr/>
          <p:nvPr/>
        </p:nvCxnSpPr>
        <p:spPr>
          <a:xfrm>
            <a:off x="3668182" y="3437705"/>
            <a:ext cx="1080466" cy="1171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直接连接符 153"/>
          <p:cNvCxnSpPr/>
          <p:nvPr/>
        </p:nvCxnSpPr>
        <p:spPr>
          <a:xfrm>
            <a:off x="5098095" y="3435846"/>
            <a:ext cx="410009" cy="1859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直接连接符 154"/>
          <p:cNvCxnSpPr/>
          <p:nvPr/>
        </p:nvCxnSpPr>
        <p:spPr>
          <a:xfrm>
            <a:off x="5792281" y="3437947"/>
            <a:ext cx="383818" cy="1859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直接连接符 155"/>
          <p:cNvCxnSpPr/>
          <p:nvPr/>
        </p:nvCxnSpPr>
        <p:spPr>
          <a:xfrm>
            <a:off x="6507302" y="3439981"/>
            <a:ext cx="383818" cy="1859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直接连接符 156"/>
          <p:cNvCxnSpPr/>
          <p:nvPr/>
        </p:nvCxnSpPr>
        <p:spPr>
          <a:xfrm>
            <a:off x="7231060" y="3435846"/>
            <a:ext cx="715603" cy="5994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直接连接符 157"/>
          <p:cNvCxnSpPr/>
          <p:nvPr/>
        </p:nvCxnSpPr>
        <p:spPr>
          <a:xfrm>
            <a:off x="8298988" y="3442003"/>
            <a:ext cx="357801" cy="5994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直接连接符 158"/>
          <p:cNvCxnSpPr/>
          <p:nvPr/>
        </p:nvCxnSpPr>
        <p:spPr>
          <a:xfrm>
            <a:off x="480392" y="3435846"/>
            <a:ext cx="1005" cy="149051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直接连接符 159"/>
          <p:cNvCxnSpPr/>
          <p:nvPr/>
        </p:nvCxnSpPr>
        <p:spPr>
          <a:xfrm>
            <a:off x="824217" y="3440451"/>
            <a:ext cx="1005" cy="149051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直接连接符 160"/>
          <p:cNvCxnSpPr/>
          <p:nvPr/>
        </p:nvCxnSpPr>
        <p:spPr>
          <a:xfrm>
            <a:off x="1170496" y="3440451"/>
            <a:ext cx="1005" cy="149051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直接连接符 161"/>
          <p:cNvCxnSpPr/>
          <p:nvPr/>
        </p:nvCxnSpPr>
        <p:spPr>
          <a:xfrm>
            <a:off x="1539981" y="3435846"/>
            <a:ext cx="1005" cy="149051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直接连接符 162"/>
          <p:cNvCxnSpPr/>
          <p:nvPr/>
        </p:nvCxnSpPr>
        <p:spPr>
          <a:xfrm>
            <a:off x="1884529" y="3435846"/>
            <a:ext cx="1005" cy="149051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直接连接符 163"/>
          <p:cNvCxnSpPr/>
          <p:nvPr/>
        </p:nvCxnSpPr>
        <p:spPr>
          <a:xfrm>
            <a:off x="2600588" y="3440451"/>
            <a:ext cx="1005" cy="149051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直接连接符 164"/>
          <p:cNvCxnSpPr/>
          <p:nvPr/>
        </p:nvCxnSpPr>
        <p:spPr>
          <a:xfrm>
            <a:off x="2944118" y="3435846"/>
            <a:ext cx="1005" cy="149051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直接连接符 165"/>
          <p:cNvCxnSpPr/>
          <p:nvPr/>
        </p:nvCxnSpPr>
        <p:spPr>
          <a:xfrm>
            <a:off x="3321095" y="3442942"/>
            <a:ext cx="1005" cy="149051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直接连接符 166"/>
          <p:cNvCxnSpPr/>
          <p:nvPr/>
        </p:nvCxnSpPr>
        <p:spPr>
          <a:xfrm>
            <a:off x="4037154" y="3447547"/>
            <a:ext cx="1005" cy="149051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直接连接符 167"/>
          <p:cNvCxnSpPr/>
          <p:nvPr/>
        </p:nvCxnSpPr>
        <p:spPr>
          <a:xfrm>
            <a:off x="4380684" y="3442942"/>
            <a:ext cx="1005" cy="149051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直接连接符 168"/>
          <p:cNvCxnSpPr/>
          <p:nvPr/>
        </p:nvCxnSpPr>
        <p:spPr>
          <a:xfrm>
            <a:off x="3666627" y="3445322"/>
            <a:ext cx="1005" cy="149051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直接连接符 169"/>
          <p:cNvCxnSpPr/>
          <p:nvPr/>
        </p:nvCxnSpPr>
        <p:spPr>
          <a:xfrm>
            <a:off x="5102645" y="3452153"/>
            <a:ext cx="1005" cy="149051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直接连接符 170"/>
          <p:cNvCxnSpPr/>
          <p:nvPr/>
        </p:nvCxnSpPr>
        <p:spPr>
          <a:xfrm>
            <a:off x="5467604" y="3447548"/>
            <a:ext cx="1005" cy="149051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直接连接符 171"/>
          <p:cNvCxnSpPr/>
          <p:nvPr/>
        </p:nvCxnSpPr>
        <p:spPr>
          <a:xfrm>
            <a:off x="4744023" y="3449928"/>
            <a:ext cx="1005" cy="149051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直接连接符 172"/>
          <p:cNvCxnSpPr/>
          <p:nvPr/>
        </p:nvCxnSpPr>
        <p:spPr>
          <a:xfrm>
            <a:off x="6167840" y="3452309"/>
            <a:ext cx="1005" cy="149051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直接连接符 173"/>
          <p:cNvCxnSpPr/>
          <p:nvPr/>
        </p:nvCxnSpPr>
        <p:spPr>
          <a:xfrm>
            <a:off x="6511370" y="3447704"/>
            <a:ext cx="1005" cy="149051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直接连接符 174"/>
          <p:cNvCxnSpPr/>
          <p:nvPr/>
        </p:nvCxnSpPr>
        <p:spPr>
          <a:xfrm>
            <a:off x="5797313" y="3450084"/>
            <a:ext cx="1005" cy="149051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直接连接符 175"/>
          <p:cNvCxnSpPr/>
          <p:nvPr/>
        </p:nvCxnSpPr>
        <p:spPr>
          <a:xfrm>
            <a:off x="7233331" y="3456915"/>
            <a:ext cx="1005" cy="149051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直接连接符 176"/>
          <p:cNvCxnSpPr/>
          <p:nvPr/>
        </p:nvCxnSpPr>
        <p:spPr>
          <a:xfrm>
            <a:off x="7598290" y="3452310"/>
            <a:ext cx="1005" cy="149051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直接连接符 177"/>
          <p:cNvCxnSpPr/>
          <p:nvPr/>
        </p:nvCxnSpPr>
        <p:spPr>
          <a:xfrm>
            <a:off x="6874709" y="3454690"/>
            <a:ext cx="1005" cy="149051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直接连接符 178"/>
          <p:cNvCxnSpPr/>
          <p:nvPr/>
        </p:nvCxnSpPr>
        <p:spPr>
          <a:xfrm>
            <a:off x="7937280" y="3459503"/>
            <a:ext cx="1005" cy="149051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直接连接符 179"/>
          <p:cNvCxnSpPr/>
          <p:nvPr/>
        </p:nvCxnSpPr>
        <p:spPr>
          <a:xfrm>
            <a:off x="8659241" y="3468714"/>
            <a:ext cx="1005" cy="149051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直接连接符 180"/>
          <p:cNvCxnSpPr/>
          <p:nvPr/>
        </p:nvCxnSpPr>
        <p:spPr>
          <a:xfrm>
            <a:off x="8300619" y="3466489"/>
            <a:ext cx="1005" cy="149051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2" name="组合 181"/>
          <p:cNvGrpSpPr/>
          <p:nvPr/>
        </p:nvGrpSpPr>
        <p:grpSpPr>
          <a:xfrm rot="5400000">
            <a:off x="132744" y="2629544"/>
            <a:ext cx="982800" cy="313200"/>
            <a:chOff x="352124" y="3681535"/>
            <a:chExt cx="1356787" cy="432383"/>
          </a:xfrm>
        </p:grpSpPr>
        <p:grpSp>
          <p:nvGrpSpPr>
            <p:cNvPr id="183" name="组合 182"/>
            <p:cNvGrpSpPr/>
            <p:nvPr/>
          </p:nvGrpSpPr>
          <p:grpSpPr>
            <a:xfrm>
              <a:off x="352124" y="3681535"/>
              <a:ext cx="1356787" cy="432383"/>
              <a:chOff x="2996228" y="4233604"/>
              <a:chExt cx="3839061" cy="2756815"/>
            </a:xfrm>
            <a:effectLst>
              <a:outerShdw blurRad="381000" dist="2540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185" name="圆角矩形 184"/>
              <p:cNvSpPr/>
              <p:nvPr/>
            </p:nvSpPr>
            <p:spPr>
              <a:xfrm rot="16200000">
                <a:off x="3537351" y="3692481"/>
                <a:ext cx="2756815" cy="3839061"/>
              </a:xfrm>
              <a:prstGeom prst="roundRect">
                <a:avLst/>
              </a:prstGeom>
              <a:gradFill>
                <a:gsLst>
                  <a:gs pos="62000">
                    <a:schemeClr val="bg1">
                      <a:lumMod val="9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186" name="圆角矩形 185"/>
              <p:cNvSpPr/>
              <p:nvPr/>
            </p:nvSpPr>
            <p:spPr>
              <a:xfrm rot="16200000">
                <a:off x="3610693" y="3759394"/>
                <a:ext cx="2598377" cy="3740620"/>
              </a:xfrm>
              <a:prstGeom prst="roundRect">
                <a:avLst/>
              </a:prstGeom>
              <a:gradFill>
                <a:gsLst>
                  <a:gs pos="42000">
                    <a:srgbClr val="F0F0F0"/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sp>
          <p:nvSpPr>
            <p:cNvPr id="184" name="TextBox 109"/>
            <p:cNvSpPr txBox="1"/>
            <p:nvPr/>
          </p:nvSpPr>
          <p:spPr>
            <a:xfrm rot="16200000">
              <a:off x="812131" y="3547189"/>
              <a:ext cx="329432" cy="701077"/>
            </a:xfrm>
            <a:prstGeom prst="rect">
              <a:avLst/>
            </a:prstGeom>
            <a:noFill/>
          </p:spPr>
          <p:txBody>
            <a:bodyPr vert="horz" wrap="square" lIns="0" tIns="0" rIns="0" bIns="0" rtlCol="0">
              <a:spAutoFit/>
            </a:bodyPr>
            <a:lstStyle>
              <a:defPPr>
                <a:defRPr lang="zh-CN"/>
              </a:defPPr>
              <a:lvl1pPr algn="ctr">
                <a:defRPr sz="14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lvl="0"/>
              <a:r>
                <a:rPr lang="zh-CN" altLang="zh-CN" sz="1100" b="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宋体" panose="02010600030101010101" pitchFamily="2" charset="-122"/>
                </a:rPr>
                <a:t>研发部</a:t>
              </a:r>
              <a:endParaRPr lang="zh-CN" altLang="zh-CN" sz="18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宋体" panose="02010600030101010101" pitchFamily="2" charset="-122"/>
              </a:endParaRPr>
            </a:p>
          </p:txBody>
        </p:sp>
      </p:grpSp>
      <p:grpSp>
        <p:nvGrpSpPr>
          <p:cNvPr id="187" name="组合 186"/>
          <p:cNvGrpSpPr/>
          <p:nvPr/>
        </p:nvGrpSpPr>
        <p:grpSpPr>
          <a:xfrm rot="5400000">
            <a:off x="852824" y="2625661"/>
            <a:ext cx="982800" cy="313200"/>
            <a:chOff x="352124" y="3681535"/>
            <a:chExt cx="1356787" cy="432383"/>
          </a:xfrm>
        </p:grpSpPr>
        <p:grpSp>
          <p:nvGrpSpPr>
            <p:cNvPr id="188" name="组合 187"/>
            <p:cNvGrpSpPr/>
            <p:nvPr/>
          </p:nvGrpSpPr>
          <p:grpSpPr>
            <a:xfrm>
              <a:off x="352124" y="3681535"/>
              <a:ext cx="1356787" cy="432383"/>
              <a:chOff x="2996228" y="4233604"/>
              <a:chExt cx="3839061" cy="2756815"/>
            </a:xfrm>
            <a:effectLst>
              <a:outerShdw blurRad="381000" dist="2540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190" name="圆角矩形 189"/>
              <p:cNvSpPr/>
              <p:nvPr/>
            </p:nvSpPr>
            <p:spPr>
              <a:xfrm rot="16200000">
                <a:off x="3537351" y="3692481"/>
                <a:ext cx="2756815" cy="3839061"/>
              </a:xfrm>
              <a:prstGeom prst="roundRect">
                <a:avLst/>
              </a:prstGeom>
              <a:gradFill>
                <a:gsLst>
                  <a:gs pos="62000">
                    <a:schemeClr val="bg1">
                      <a:lumMod val="9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191" name="圆角矩形 190"/>
              <p:cNvSpPr/>
              <p:nvPr/>
            </p:nvSpPr>
            <p:spPr>
              <a:xfrm rot="16200000">
                <a:off x="3610693" y="3759394"/>
                <a:ext cx="2598377" cy="3740620"/>
              </a:xfrm>
              <a:prstGeom prst="roundRect">
                <a:avLst/>
              </a:prstGeom>
              <a:gradFill>
                <a:gsLst>
                  <a:gs pos="42000">
                    <a:srgbClr val="F0F0F0"/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sp>
          <p:nvSpPr>
            <p:cNvPr id="189" name="TextBox 114"/>
            <p:cNvSpPr txBox="1"/>
            <p:nvPr/>
          </p:nvSpPr>
          <p:spPr>
            <a:xfrm rot="16200000">
              <a:off x="812131" y="3547189"/>
              <a:ext cx="329432" cy="701077"/>
            </a:xfrm>
            <a:prstGeom prst="rect">
              <a:avLst/>
            </a:prstGeom>
            <a:noFill/>
          </p:spPr>
          <p:txBody>
            <a:bodyPr vert="horz" wrap="square" lIns="0" tIns="0" rIns="0" bIns="0" rtlCol="0">
              <a:spAutoFit/>
            </a:bodyPr>
            <a:lstStyle>
              <a:defPPr>
                <a:defRPr lang="zh-CN"/>
              </a:defPPr>
              <a:lvl1pPr algn="ctr">
                <a:defRPr sz="14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lvl="0"/>
              <a:r>
                <a:rPr lang="zh-CN" altLang="zh-CN" sz="1100" b="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宋体" panose="02010600030101010101" pitchFamily="2" charset="-122"/>
                </a:rPr>
                <a:t>资料部</a:t>
              </a:r>
              <a:endParaRPr lang="zh-CN" altLang="zh-CN" sz="18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宋体" panose="02010600030101010101" pitchFamily="2" charset="-122"/>
              </a:endParaRPr>
            </a:p>
          </p:txBody>
        </p:sp>
      </p:grpSp>
      <p:grpSp>
        <p:nvGrpSpPr>
          <p:cNvPr id="192" name="组合 191"/>
          <p:cNvGrpSpPr/>
          <p:nvPr/>
        </p:nvGrpSpPr>
        <p:grpSpPr>
          <a:xfrm rot="5400000">
            <a:off x="1755016" y="2629544"/>
            <a:ext cx="982800" cy="313200"/>
            <a:chOff x="352124" y="3681535"/>
            <a:chExt cx="1356787" cy="432383"/>
          </a:xfrm>
        </p:grpSpPr>
        <p:grpSp>
          <p:nvGrpSpPr>
            <p:cNvPr id="193" name="组合 192"/>
            <p:cNvGrpSpPr/>
            <p:nvPr/>
          </p:nvGrpSpPr>
          <p:grpSpPr>
            <a:xfrm>
              <a:off x="352124" y="3681535"/>
              <a:ext cx="1356787" cy="432383"/>
              <a:chOff x="2996228" y="4233604"/>
              <a:chExt cx="3839061" cy="2756815"/>
            </a:xfrm>
            <a:effectLst>
              <a:outerShdw blurRad="381000" dist="2540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195" name="圆角矩形 194"/>
              <p:cNvSpPr/>
              <p:nvPr/>
            </p:nvSpPr>
            <p:spPr>
              <a:xfrm rot="16200000">
                <a:off x="3537351" y="3692481"/>
                <a:ext cx="2756815" cy="3839061"/>
              </a:xfrm>
              <a:prstGeom prst="roundRect">
                <a:avLst/>
              </a:prstGeom>
              <a:gradFill>
                <a:gsLst>
                  <a:gs pos="62000">
                    <a:schemeClr val="bg1">
                      <a:lumMod val="9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196" name="圆角矩形 195"/>
              <p:cNvSpPr/>
              <p:nvPr/>
            </p:nvSpPr>
            <p:spPr>
              <a:xfrm rot="16200000">
                <a:off x="3610693" y="3738436"/>
                <a:ext cx="2598377" cy="3740620"/>
              </a:xfrm>
              <a:prstGeom prst="roundRect">
                <a:avLst/>
              </a:prstGeom>
              <a:gradFill>
                <a:gsLst>
                  <a:gs pos="42000">
                    <a:srgbClr val="F0F0F0"/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sp>
          <p:nvSpPr>
            <p:cNvPr id="194" name="TextBox 119"/>
            <p:cNvSpPr txBox="1"/>
            <p:nvPr/>
          </p:nvSpPr>
          <p:spPr>
            <a:xfrm rot="16200000">
              <a:off x="812131" y="3547189"/>
              <a:ext cx="329432" cy="701077"/>
            </a:xfrm>
            <a:prstGeom prst="rect">
              <a:avLst/>
            </a:prstGeom>
            <a:noFill/>
          </p:spPr>
          <p:txBody>
            <a:bodyPr vert="horz" wrap="square" lIns="0" tIns="0" rIns="0" bIns="0" rtlCol="0">
              <a:spAutoFit/>
            </a:bodyPr>
            <a:lstStyle>
              <a:defPPr>
                <a:defRPr lang="zh-CN"/>
              </a:defPPr>
              <a:lvl1pPr algn="ctr">
                <a:defRPr sz="14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lvl="0"/>
              <a:r>
                <a:rPr lang="zh-CN" altLang="zh-CN" sz="1100" b="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宋体" panose="02010600030101010101" pitchFamily="2" charset="-122"/>
                </a:rPr>
                <a:t>生产部</a:t>
              </a:r>
              <a:endParaRPr lang="zh-CN" altLang="zh-CN" sz="18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宋体" panose="02010600030101010101" pitchFamily="2" charset="-122"/>
              </a:endParaRPr>
            </a:p>
          </p:txBody>
        </p:sp>
      </p:grpSp>
      <p:grpSp>
        <p:nvGrpSpPr>
          <p:cNvPr id="197" name="组合 196"/>
          <p:cNvGrpSpPr/>
          <p:nvPr/>
        </p:nvGrpSpPr>
        <p:grpSpPr>
          <a:xfrm rot="5400000">
            <a:off x="2653024" y="2626537"/>
            <a:ext cx="982800" cy="313200"/>
            <a:chOff x="352124" y="3681535"/>
            <a:chExt cx="1356787" cy="432383"/>
          </a:xfrm>
        </p:grpSpPr>
        <p:grpSp>
          <p:nvGrpSpPr>
            <p:cNvPr id="198" name="组合 197"/>
            <p:cNvGrpSpPr/>
            <p:nvPr/>
          </p:nvGrpSpPr>
          <p:grpSpPr>
            <a:xfrm>
              <a:off x="352124" y="3681535"/>
              <a:ext cx="1356787" cy="432383"/>
              <a:chOff x="2996228" y="4233604"/>
              <a:chExt cx="3839061" cy="2756815"/>
            </a:xfrm>
            <a:effectLst>
              <a:outerShdw blurRad="381000" dist="2540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200" name="圆角矩形 199"/>
              <p:cNvSpPr/>
              <p:nvPr/>
            </p:nvSpPr>
            <p:spPr>
              <a:xfrm rot="16200000">
                <a:off x="3537351" y="3692481"/>
                <a:ext cx="2756815" cy="3839061"/>
              </a:xfrm>
              <a:prstGeom prst="roundRect">
                <a:avLst/>
              </a:prstGeom>
              <a:gradFill>
                <a:gsLst>
                  <a:gs pos="62000">
                    <a:schemeClr val="bg1">
                      <a:lumMod val="9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201" name="圆角矩形 200"/>
              <p:cNvSpPr/>
              <p:nvPr/>
            </p:nvSpPr>
            <p:spPr>
              <a:xfrm rot="16200000">
                <a:off x="3610693" y="3738436"/>
                <a:ext cx="2598377" cy="3740620"/>
              </a:xfrm>
              <a:prstGeom prst="roundRect">
                <a:avLst/>
              </a:prstGeom>
              <a:gradFill>
                <a:gsLst>
                  <a:gs pos="42000">
                    <a:srgbClr val="F0F0F0"/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sp>
          <p:nvSpPr>
            <p:cNvPr id="199" name="TextBox 124"/>
            <p:cNvSpPr txBox="1"/>
            <p:nvPr/>
          </p:nvSpPr>
          <p:spPr>
            <a:xfrm rot="16200000">
              <a:off x="812131" y="3547189"/>
              <a:ext cx="329432" cy="701077"/>
            </a:xfrm>
            <a:prstGeom prst="rect">
              <a:avLst/>
            </a:prstGeom>
            <a:noFill/>
          </p:spPr>
          <p:txBody>
            <a:bodyPr vert="horz" wrap="square" lIns="0" tIns="0" rIns="0" bIns="0" rtlCol="0">
              <a:spAutoFit/>
            </a:bodyPr>
            <a:lstStyle>
              <a:defPPr>
                <a:defRPr lang="zh-CN"/>
              </a:defPPr>
              <a:lvl1pPr algn="ctr">
                <a:defRPr sz="14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lvl="0"/>
              <a:r>
                <a:rPr lang="zh-CN" altLang="zh-CN" sz="1100" b="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宋体" panose="02010600030101010101" pitchFamily="2" charset="-122"/>
                </a:rPr>
                <a:t>质管部</a:t>
              </a:r>
              <a:endParaRPr lang="zh-CN" altLang="zh-CN" sz="18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宋体" panose="02010600030101010101" pitchFamily="2" charset="-122"/>
              </a:endParaRPr>
            </a:p>
          </p:txBody>
        </p:sp>
      </p:grpSp>
      <p:grpSp>
        <p:nvGrpSpPr>
          <p:cNvPr id="202" name="组合 201"/>
          <p:cNvGrpSpPr/>
          <p:nvPr/>
        </p:nvGrpSpPr>
        <p:grpSpPr>
          <a:xfrm rot="5400000">
            <a:off x="3721726" y="2624156"/>
            <a:ext cx="982800" cy="313200"/>
            <a:chOff x="352124" y="3681535"/>
            <a:chExt cx="1356787" cy="432383"/>
          </a:xfrm>
        </p:grpSpPr>
        <p:grpSp>
          <p:nvGrpSpPr>
            <p:cNvPr id="203" name="组合 202"/>
            <p:cNvGrpSpPr/>
            <p:nvPr/>
          </p:nvGrpSpPr>
          <p:grpSpPr>
            <a:xfrm>
              <a:off x="352124" y="3681535"/>
              <a:ext cx="1356787" cy="432383"/>
              <a:chOff x="2996228" y="4233604"/>
              <a:chExt cx="3839061" cy="2756815"/>
            </a:xfrm>
            <a:effectLst>
              <a:outerShdw blurRad="381000" dist="2540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205" name="圆角矩形 204"/>
              <p:cNvSpPr/>
              <p:nvPr/>
            </p:nvSpPr>
            <p:spPr>
              <a:xfrm rot="16200000">
                <a:off x="3537351" y="3692481"/>
                <a:ext cx="2756815" cy="3839061"/>
              </a:xfrm>
              <a:prstGeom prst="roundRect">
                <a:avLst/>
              </a:prstGeom>
              <a:gradFill>
                <a:gsLst>
                  <a:gs pos="62000">
                    <a:schemeClr val="bg1">
                      <a:lumMod val="9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206" name="圆角矩形 205"/>
              <p:cNvSpPr/>
              <p:nvPr/>
            </p:nvSpPr>
            <p:spPr>
              <a:xfrm rot="16200000">
                <a:off x="3610693" y="3738436"/>
                <a:ext cx="2598377" cy="3740620"/>
              </a:xfrm>
              <a:prstGeom prst="roundRect">
                <a:avLst/>
              </a:prstGeom>
              <a:gradFill>
                <a:gsLst>
                  <a:gs pos="42000">
                    <a:srgbClr val="F0F0F0"/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sp>
          <p:nvSpPr>
            <p:cNvPr id="204" name="TextBox 129"/>
            <p:cNvSpPr txBox="1"/>
            <p:nvPr/>
          </p:nvSpPr>
          <p:spPr>
            <a:xfrm rot="16200000">
              <a:off x="863267" y="3313496"/>
              <a:ext cx="329432" cy="1168465"/>
            </a:xfrm>
            <a:prstGeom prst="rect">
              <a:avLst/>
            </a:prstGeom>
            <a:noFill/>
          </p:spPr>
          <p:txBody>
            <a:bodyPr vert="horz" wrap="square" lIns="0" tIns="0" rIns="0" bIns="0" rtlCol="0">
              <a:spAutoFit/>
            </a:bodyPr>
            <a:lstStyle>
              <a:defPPr>
                <a:defRPr lang="zh-CN"/>
              </a:defPPr>
              <a:lvl1pPr algn="ctr">
                <a:defRPr sz="14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lvl="0"/>
              <a:r>
                <a:rPr lang="zh-CN" altLang="zh-CN" sz="1100" b="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宋体" panose="02010600030101010101" pitchFamily="2" charset="-122"/>
                </a:rPr>
                <a:t>行政人事部</a:t>
              </a:r>
              <a:endParaRPr lang="zh-CN" altLang="zh-CN" sz="18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宋体" panose="02010600030101010101" pitchFamily="2" charset="-122"/>
              </a:endParaRPr>
            </a:p>
          </p:txBody>
        </p:sp>
      </p:grpSp>
      <p:grpSp>
        <p:nvGrpSpPr>
          <p:cNvPr id="207" name="组合 206"/>
          <p:cNvGrpSpPr/>
          <p:nvPr/>
        </p:nvGrpSpPr>
        <p:grpSpPr>
          <a:xfrm rot="5400000">
            <a:off x="4788096" y="2625661"/>
            <a:ext cx="982800" cy="313200"/>
            <a:chOff x="352124" y="3681535"/>
            <a:chExt cx="1356787" cy="432383"/>
          </a:xfrm>
        </p:grpSpPr>
        <p:grpSp>
          <p:nvGrpSpPr>
            <p:cNvPr id="208" name="组合 207"/>
            <p:cNvGrpSpPr/>
            <p:nvPr/>
          </p:nvGrpSpPr>
          <p:grpSpPr>
            <a:xfrm>
              <a:off x="352124" y="3681535"/>
              <a:ext cx="1356787" cy="432383"/>
              <a:chOff x="2996228" y="4233604"/>
              <a:chExt cx="3839061" cy="2756815"/>
            </a:xfrm>
            <a:effectLst>
              <a:outerShdw blurRad="381000" dist="2540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210" name="圆角矩形 209"/>
              <p:cNvSpPr/>
              <p:nvPr/>
            </p:nvSpPr>
            <p:spPr>
              <a:xfrm rot="16200000">
                <a:off x="3537351" y="3692481"/>
                <a:ext cx="2756815" cy="3839061"/>
              </a:xfrm>
              <a:prstGeom prst="roundRect">
                <a:avLst/>
              </a:prstGeom>
              <a:gradFill>
                <a:gsLst>
                  <a:gs pos="62000">
                    <a:schemeClr val="bg1">
                      <a:lumMod val="9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211" name="圆角矩形 210"/>
              <p:cNvSpPr/>
              <p:nvPr/>
            </p:nvSpPr>
            <p:spPr>
              <a:xfrm rot="16200000">
                <a:off x="3610693" y="3738436"/>
                <a:ext cx="2598377" cy="3740620"/>
              </a:xfrm>
              <a:prstGeom prst="roundRect">
                <a:avLst/>
              </a:prstGeom>
              <a:gradFill>
                <a:gsLst>
                  <a:gs pos="42000">
                    <a:srgbClr val="F0F0F0"/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sp>
          <p:nvSpPr>
            <p:cNvPr id="209" name="TextBox 134"/>
            <p:cNvSpPr txBox="1"/>
            <p:nvPr/>
          </p:nvSpPr>
          <p:spPr>
            <a:xfrm rot="16200000">
              <a:off x="861188" y="3313495"/>
              <a:ext cx="329432" cy="1168464"/>
            </a:xfrm>
            <a:prstGeom prst="rect">
              <a:avLst/>
            </a:prstGeom>
            <a:noFill/>
          </p:spPr>
          <p:txBody>
            <a:bodyPr vert="horz" wrap="square" lIns="0" tIns="0" rIns="0" bIns="0" rtlCol="0">
              <a:spAutoFit/>
            </a:bodyPr>
            <a:lstStyle>
              <a:defPPr>
                <a:defRPr lang="zh-CN"/>
              </a:defPPr>
              <a:lvl1pPr algn="ctr">
                <a:defRPr sz="14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lvl="0"/>
              <a:r>
                <a:rPr lang="zh-CN" altLang="zh-CN" sz="1100" b="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宋体" panose="02010600030101010101" pitchFamily="2" charset="-122"/>
                </a:rPr>
                <a:t>信息管理部</a:t>
              </a:r>
              <a:endParaRPr lang="zh-CN" altLang="zh-CN" sz="18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宋体" panose="02010600030101010101" pitchFamily="2" charset="-122"/>
              </a:endParaRPr>
            </a:p>
          </p:txBody>
        </p:sp>
      </p:grpSp>
      <p:grpSp>
        <p:nvGrpSpPr>
          <p:cNvPr id="212" name="组合 211"/>
          <p:cNvGrpSpPr/>
          <p:nvPr/>
        </p:nvGrpSpPr>
        <p:grpSpPr>
          <a:xfrm rot="5400000">
            <a:off x="5508176" y="2629544"/>
            <a:ext cx="982800" cy="313200"/>
            <a:chOff x="352124" y="3681535"/>
            <a:chExt cx="1356787" cy="432383"/>
          </a:xfrm>
        </p:grpSpPr>
        <p:grpSp>
          <p:nvGrpSpPr>
            <p:cNvPr id="213" name="组合 212"/>
            <p:cNvGrpSpPr/>
            <p:nvPr/>
          </p:nvGrpSpPr>
          <p:grpSpPr>
            <a:xfrm>
              <a:off x="352124" y="3681535"/>
              <a:ext cx="1356787" cy="432383"/>
              <a:chOff x="2996228" y="4233604"/>
              <a:chExt cx="3839061" cy="2756815"/>
            </a:xfrm>
            <a:effectLst>
              <a:outerShdw blurRad="381000" dist="2540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215" name="圆角矩形 214"/>
              <p:cNvSpPr/>
              <p:nvPr/>
            </p:nvSpPr>
            <p:spPr>
              <a:xfrm rot="16200000">
                <a:off x="3537351" y="3692481"/>
                <a:ext cx="2756815" cy="3839061"/>
              </a:xfrm>
              <a:prstGeom prst="roundRect">
                <a:avLst/>
              </a:prstGeom>
              <a:gradFill>
                <a:gsLst>
                  <a:gs pos="62000">
                    <a:schemeClr val="bg1">
                      <a:lumMod val="9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216" name="圆角矩形 215"/>
              <p:cNvSpPr/>
              <p:nvPr/>
            </p:nvSpPr>
            <p:spPr>
              <a:xfrm rot="16200000">
                <a:off x="3610693" y="3738436"/>
                <a:ext cx="2598377" cy="3740620"/>
              </a:xfrm>
              <a:prstGeom prst="roundRect">
                <a:avLst/>
              </a:prstGeom>
              <a:gradFill>
                <a:gsLst>
                  <a:gs pos="42000">
                    <a:srgbClr val="F0F0F0"/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sp>
          <p:nvSpPr>
            <p:cNvPr id="214" name="TextBox 139"/>
            <p:cNvSpPr txBox="1"/>
            <p:nvPr/>
          </p:nvSpPr>
          <p:spPr>
            <a:xfrm rot="16200000">
              <a:off x="812131" y="3547189"/>
              <a:ext cx="329432" cy="701077"/>
            </a:xfrm>
            <a:prstGeom prst="rect">
              <a:avLst/>
            </a:prstGeom>
            <a:noFill/>
          </p:spPr>
          <p:txBody>
            <a:bodyPr vert="horz" wrap="square" lIns="0" tIns="0" rIns="0" bIns="0" rtlCol="0">
              <a:spAutoFit/>
            </a:bodyPr>
            <a:lstStyle>
              <a:defPPr>
                <a:defRPr lang="zh-CN"/>
              </a:defPPr>
              <a:lvl1pPr algn="ctr">
                <a:defRPr sz="14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lvl="0"/>
              <a:r>
                <a:rPr lang="zh-CN" altLang="zh-CN" sz="1100" b="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宋体" panose="02010600030101010101" pitchFamily="2" charset="-122"/>
                </a:rPr>
                <a:t>财务部</a:t>
              </a:r>
              <a:endParaRPr lang="zh-CN" altLang="zh-CN" sz="18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宋体" panose="02010600030101010101" pitchFamily="2" charset="-122"/>
              </a:endParaRPr>
            </a:p>
          </p:txBody>
        </p:sp>
      </p:grpSp>
      <p:grpSp>
        <p:nvGrpSpPr>
          <p:cNvPr id="217" name="组合 216"/>
          <p:cNvGrpSpPr/>
          <p:nvPr/>
        </p:nvGrpSpPr>
        <p:grpSpPr>
          <a:xfrm rot="5400000">
            <a:off x="6214506" y="2626537"/>
            <a:ext cx="982800" cy="313200"/>
            <a:chOff x="352124" y="3681535"/>
            <a:chExt cx="1356787" cy="432383"/>
          </a:xfrm>
        </p:grpSpPr>
        <p:grpSp>
          <p:nvGrpSpPr>
            <p:cNvPr id="218" name="组合 217"/>
            <p:cNvGrpSpPr/>
            <p:nvPr/>
          </p:nvGrpSpPr>
          <p:grpSpPr>
            <a:xfrm>
              <a:off x="352124" y="3681535"/>
              <a:ext cx="1356787" cy="432383"/>
              <a:chOff x="2996228" y="4233604"/>
              <a:chExt cx="3839061" cy="2756815"/>
            </a:xfrm>
            <a:effectLst>
              <a:outerShdw blurRad="381000" dist="2540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220" name="圆角矩形 219"/>
              <p:cNvSpPr/>
              <p:nvPr/>
            </p:nvSpPr>
            <p:spPr>
              <a:xfrm rot="16200000">
                <a:off x="3537351" y="3692481"/>
                <a:ext cx="2756815" cy="3839061"/>
              </a:xfrm>
              <a:prstGeom prst="roundRect">
                <a:avLst/>
              </a:prstGeom>
              <a:gradFill>
                <a:gsLst>
                  <a:gs pos="62000">
                    <a:schemeClr val="bg1">
                      <a:lumMod val="9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221" name="圆角矩形 220"/>
              <p:cNvSpPr/>
              <p:nvPr/>
            </p:nvSpPr>
            <p:spPr>
              <a:xfrm rot="16200000">
                <a:off x="3610693" y="3738436"/>
                <a:ext cx="2598377" cy="3740620"/>
              </a:xfrm>
              <a:prstGeom prst="roundRect">
                <a:avLst/>
              </a:prstGeom>
              <a:gradFill>
                <a:gsLst>
                  <a:gs pos="42000">
                    <a:srgbClr val="F0F0F0"/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sp>
          <p:nvSpPr>
            <p:cNvPr id="219" name="TextBox 144"/>
            <p:cNvSpPr txBox="1"/>
            <p:nvPr/>
          </p:nvSpPr>
          <p:spPr>
            <a:xfrm rot="16200000">
              <a:off x="812131" y="3547189"/>
              <a:ext cx="329432" cy="701077"/>
            </a:xfrm>
            <a:prstGeom prst="rect">
              <a:avLst/>
            </a:prstGeom>
            <a:noFill/>
          </p:spPr>
          <p:txBody>
            <a:bodyPr vert="horz" wrap="square" lIns="0" tIns="0" rIns="0" bIns="0" rtlCol="0">
              <a:spAutoFit/>
            </a:bodyPr>
            <a:lstStyle>
              <a:defPPr>
                <a:defRPr lang="zh-CN"/>
              </a:defPPr>
              <a:lvl1pPr algn="ctr">
                <a:defRPr sz="14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lvl="0"/>
              <a:r>
                <a:rPr lang="zh-CN" altLang="zh-CN" sz="1100" b="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宋体" panose="02010600030101010101" pitchFamily="2" charset="-122"/>
                </a:rPr>
                <a:t>股份部</a:t>
              </a:r>
              <a:endParaRPr lang="zh-CN" altLang="zh-CN" sz="18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宋体" panose="02010600030101010101" pitchFamily="2" charset="-122"/>
              </a:endParaRPr>
            </a:p>
          </p:txBody>
        </p:sp>
      </p:grpSp>
      <p:grpSp>
        <p:nvGrpSpPr>
          <p:cNvPr id="222" name="组合 221"/>
          <p:cNvGrpSpPr/>
          <p:nvPr/>
        </p:nvGrpSpPr>
        <p:grpSpPr>
          <a:xfrm rot="5400000">
            <a:off x="7096895" y="2628042"/>
            <a:ext cx="982800" cy="313200"/>
            <a:chOff x="352124" y="3681535"/>
            <a:chExt cx="1356787" cy="432383"/>
          </a:xfrm>
        </p:grpSpPr>
        <p:grpSp>
          <p:nvGrpSpPr>
            <p:cNvPr id="223" name="组合 222"/>
            <p:cNvGrpSpPr/>
            <p:nvPr/>
          </p:nvGrpSpPr>
          <p:grpSpPr>
            <a:xfrm>
              <a:off x="352124" y="3681535"/>
              <a:ext cx="1356787" cy="432383"/>
              <a:chOff x="2996228" y="4233604"/>
              <a:chExt cx="3839061" cy="2756815"/>
            </a:xfrm>
            <a:effectLst>
              <a:outerShdw blurRad="381000" dist="2540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225" name="圆角矩形 224"/>
              <p:cNvSpPr/>
              <p:nvPr/>
            </p:nvSpPr>
            <p:spPr>
              <a:xfrm rot="16200000">
                <a:off x="3537351" y="3692481"/>
                <a:ext cx="2756815" cy="3839061"/>
              </a:xfrm>
              <a:prstGeom prst="roundRect">
                <a:avLst/>
              </a:prstGeom>
              <a:gradFill>
                <a:gsLst>
                  <a:gs pos="62000">
                    <a:schemeClr val="bg1">
                      <a:lumMod val="9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226" name="圆角矩形 225"/>
              <p:cNvSpPr/>
              <p:nvPr/>
            </p:nvSpPr>
            <p:spPr>
              <a:xfrm rot="16200000">
                <a:off x="3610693" y="3738436"/>
                <a:ext cx="2598377" cy="3740620"/>
              </a:xfrm>
              <a:prstGeom prst="roundRect">
                <a:avLst/>
              </a:prstGeom>
              <a:gradFill>
                <a:gsLst>
                  <a:gs pos="42000">
                    <a:srgbClr val="F0F0F0"/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sp>
          <p:nvSpPr>
            <p:cNvPr id="224" name="TextBox 149"/>
            <p:cNvSpPr txBox="1"/>
            <p:nvPr/>
          </p:nvSpPr>
          <p:spPr>
            <a:xfrm rot="16200000">
              <a:off x="812131" y="3547189"/>
              <a:ext cx="329432" cy="701077"/>
            </a:xfrm>
            <a:prstGeom prst="rect">
              <a:avLst/>
            </a:prstGeom>
            <a:noFill/>
          </p:spPr>
          <p:txBody>
            <a:bodyPr vert="horz" wrap="square" lIns="0" tIns="0" rIns="0" bIns="0" rtlCol="0">
              <a:spAutoFit/>
            </a:bodyPr>
            <a:lstStyle>
              <a:defPPr>
                <a:defRPr lang="zh-CN"/>
              </a:defPPr>
              <a:lvl1pPr algn="ctr">
                <a:defRPr sz="14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lvl="0"/>
              <a:r>
                <a:rPr lang="zh-CN" altLang="zh-CN" sz="1100" b="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宋体" panose="02010600030101010101" pitchFamily="2" charset="-122"/>
                </a:rPr>
                <a:t>营销部</a:t>
              </a:r>
              <a:endParaRPr lang="zh-CN" altLang="zh-CN" sz="18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宋体" panose="02010600030101010101" pitchFamily="2" charset="-122"/>
              </a:endParaRPr>
            </a:p>
          </p:txBody>
        </p:sp>
      </p:grpSp>
      <p:grpSp>
        <p:nvGrpSpPr>
          <p:cNvPr id="227" name="组合 226"/>
          <p:cNvGrpSpPr/>
          <p:nvPr/>
        </p:nvGrpSpPr>
        <p:grpSpPr>
          <a:xfrm rot="5400000">
            <a:off x="7956448" y="2629544"/>
            <a:ext cx="982800" cy="313200"/>
            <a:chOff x="352124" y="3681535"/>
            <a:chExt cx="1356787" cy="432383"/>
          </a:xfrm>
        </p:grpSpPr>
        <p:grpSp>
          <p:nvGrpSpPr>
            <p:cNvPr id="228" name="组合 227"/>
            <p:cNvGrpSpPr/>
            <p:nvPr/>
          </p:nvGrpSpPr>
          <p:grpSpPr>
            <a:xfrm>
              <a:off x="352124" y="3681535"/>
              <a:ext cx="1356787" cy="432383"/>
              <a:chOff x="2996228" y="4233604"/>
              <a:chExt cx="3839061" cy="2756815"/>
            </a:xfrm>
            <a:effectLst>
              <a:outerShdw blurRad="381000" dist="2540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230" name="圆角矩形 229"/>
              <p:cNvSpPr/>
              <p:nvPr/>
            </p:nvSpPr>
            <p:spPr>
              <a:xfrm rot="16200000">
                <a:off x="3537351" y="3692481"/>
                <a:ext cx="2756815" cy="3839061"/>
              </a:xfrm>
              <a:prstGeom prst="roundRect">
                <a:avLst/>
              </a:prstGeom>
              <a:gradFill>
                <a:gsLst>
                  <a:gs pos="62000">
                    <a:schemeClr val="bg1">
                      <a:lumMod val="9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231" name="圆角矩形 230"/>
              <p:cNvSpPr/>
              <p:nvPr/>
            </p:nvSpPr>
            <p:spPr>
              <a:xfrm rot="16200000">
                <a:off x="3610693" y="3738436"/>
                <a:ext cx="2598377" cy="3740620"/>
              </a:xfrm>
              <a:prstGeom prst="roundRect">
                <a:avLst/>
              </a:prstGeom>
              <a:gradFill>
                <a:gsLst>
                  <a:gs pos="42000">
                    <a:srgbClr val="F0F0F0"/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sp>
          <p:nvSpPr>
            <p:cNvPr id="229" name="TextBox 154"/>
            <p:cNvSpPr txBox="1"/>
            <p:nvPr/>
          </p:nvSpPr>
          <p:spPr>
            <a:xfrm rot="16200000">
              <a:off x="812131" y="3547189"/>
              <a:ext cx="329432" cy="701077"/>
            </a:xfrm>
            <a:prstGeom prst="rect">
              <a:avLst/>
            </a:prstGeom>
            <a:noFill/>
          </p:spPr>
          <p:txBody>
            <a:bodyPr vert="horz" wrap="square" lIns="0" tIns="0" rIns="0" bIns="0" rtlCol="0">
              <a:spAutoFit/>
            </a:bodyPr>
            <a:lstStyle>
              <a:defPPr>
                <a:defRPr lang="zh-CN"/>
              </a:defPPr>
              <a:lvl1pPr algn="ctr">
                <a:defRPr sz="14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lvl="0"/>
              <a:r>
                <a:rPr lang="zh-CN" altLang="zh-CN" sz="1100" b="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宋体" panose="02010600030101010101" pitchFamily="2" charset="-122"/>
                </a:rPr>
                <a:t>国际部</a:t>
              </a:r>
              <a:endParaRPr lang="zh-CN" altLang="zh-CN" sz="18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宋体" panose="02010600030101010101" pitchFamily="2" charset="-122"/>
              </a:endParaRPr>
            </a:p>
          </p:txBody>
        </p:sp>
      </p:grpSp>
      <p:grpSp>
        <p:nvGrpSpPr>
          <p:cNvPr id="232" name="组合 231"/>
          <p:cNvGrpSpPr/>
          <p:nvPr/>
        </p:nvGrpSpPr>
        <p:grpSpPr>
          <a:xfrm>
            <a:off x="4011521" y="819256"/>
            <a:ext cx="982514" cy="313311"/>
            <a:chOff x="814328" y="3219334"/>
            <a:chExt cx="1356392" cy="432536"/>
          </a:xfrm>
        </p:grpSpPr>
        <p:grpSp>
          <p:nvGrpSpPr>
            <p:cNvPr id="233" name="组合 232"/>
            <p:cNvGrpSpPr/>
            <p:nvPr/>
          </p:nvGrpSpPr>
          <p:grpSpPr>
            <a:xfrm>
              <a:off x="814328" y="3219334"/>
              <a:ext cx="1356392" cy="432536"/>
              <a:chOff x="4304043" y="1286668"/>
              <a:chExt cx="3837944" cy="2757793"/>
            </a:xfrm>
            <a:effectLst>
              <a:outerShdw blurRad="381000" dist="2540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235" name="圆角矩形 234"/>
              <p:cNvSpPr/>
              <p:nvPr/>
            </p:nvSpPr>
            <p:spPr>
              <a:xfrm>
                <a:off x="4304043" y="1286668"/>
                <a:ext cx="3837944" cy="2757793"/>
              </a:xfrm>
              <a:prstGeom prst="roundRect">
                <a:avLst/>
              </a:prstGeom>
              <a:gradFill>
                <a:gsLst>
                  <a:gs pos="62000">
                    <a:schemeClr val="bg1">
                      <a:lumMod val="9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6" name="圆角矩形 235"/>
              <p:cNvSpPr/>
              <p:nvPr/>
            </p:nvSpPr>
            <p:spPr>
              <a:xfrm>
                <a:off x="4351927" y="1373342"/>
                <a:ext cx="3742173" cy="2584452"/>
              </a:xfrm>
              <a:prstGeom prst="roundRect">
                <a:avLst/>
              </a:prstGeom>
              <a:gradFill>
                <a:gsLst>
                  <a:gs pos="42000">
                    <a:srgbClr val="F0F0F0"/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34" name="TextBox 84"/>
            <p:cNvSpPr txBox="1"/>
            <p:nvPr/>
          </p:nvSpPr>
          <p:spPr>
            <a:xfrm>
              <a:off x="1020410" y="3331792"/>
              <a:ext cx="953343" cy="2336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ctr">
                <a:defRPr sz="14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lvl="0"/>
              <a:r>
                <a:rPr lang="zh-CN" altLang="en-US" sz="1100" dirty="0">
                  <a:solidFill>
                    <a:srgbClr val="C00000"/>
                  </a:solidFill>
                  <a:cs typeface="宋体" panose="02010600030101010101" pitchFamily="2" charset="-122"/>
                </a:rPr>
                <a:t>董事会</a:t>
              </a:r>
              <a:endParaRPr lang="zh-CN" altLang="zh-CN" sz="1100" dirty="0">
                <a:solidFill>
                  <a:srgbClr val="C00000"/>
                </a:solidFill>
                <a:cs typeface="宋体" panose="02010600030101010101" pitchFamily="2" charset="-122"/>
              </a:endParaRPr>
            </a:p>
          </p:txBody>
        </p:sp>
      </p:grpSp>
      <p:grpSp>
        <p:nvGrpSpPr>
          <p:cNvPr id="237" name="组合 236"/>
          <p:cNvGrpSpPr/>
          <p:nvPr/>
        </p:nvGrpSpPr>
        <p:grpSpPr>
          <a:xfrm>
            <a:off x="4001825" y="1241927"/>
            <a:ext cx="982514" cy="313311"/>
            <a:chOff x="814328" y="3219334"/>
            <a:chExt cx="1356392" cy="432536"/>
          </a:xfrm>
        </p:grpSpPr>
        <p:grpSp>
          <p:nvGrpSpPr>
            <p:cNvPr id="238" name="组合 237"/>
            <p:cNvGrpSpPr/>
            <p:nvPr/>
          </p:nvGrpSpPr>
          <p:grpSpPr>
            <a:xfrm>
              <a:off x="814328" y="3219334"/>
              <a:ext cx="1356392" cy="432536"/>
              <a:chOff x="4304043" y="1286668"/>
              <a:chExt cx="3837944" cy="2757793"/>
            </a:xfrm>
            <a:effectLst>
              <a:outerShdw blurRad="381000" dist="2540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240" name="圆角矩形 239"/>
              <p:cNvSpPr/>
              <p:nvPr/>
            </p:nvSpPr>
            <p:spPr>
              <a:xfrm>
                <a:off x="4304043" y="1286668"/>
                <a:ext cx="3837944" cy="2757793"/>
              </a:xfrm>
              <a:prstGeom prst="roundRect">
                <a:avLst/>
              </a:prstGeom>
              <a:gradFill>
                <a:gsLst>
                  <a:gs pos="62000">
                    <a:schemeClr val="bg1">
                      <a:lumMod val="9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241" name="圆角矩形 240"/>
              <p:cNvSpPr/>
              <p:nvPr/>
            </p:nvSpPr>
            <p:spPr>
              <a:xfrm>
                <a:off x="4351927" y="1373342"/>
                <a:ext cx="3742173" cy="2584452"/>
              </a:xfrm>
              <a:prstGeom prst="roundRect">
                <a:avLst/>
              </a:prstGeom>
              <a:gradFill>
                <a:gsLst>
                  <a:gs pos="42000">
                    <a:srgbClr val="F0F0F0"/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sp>
          <p:nvSpPr>
            <p:cNvPr id="239" name="TextBox 89"/>
            <p:cNvSpPr txBox="1"/>
            <p:nvPr/>
          </p:nvSpPr>
          <p:spPr>
            <a:xfrm>
              <a:off x="1110326" y="3331792"/>
              <a:ext cx="787838" cy="2336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ctr">
                <a:defRPr sz="14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lvl="0"/>
              <a:r>
                <a:rPr lang="zh-CN" altLang="en-US" sz="1100" dirty="0" smtClean="0">
                  <a:solidFill>
                    <a:srgbClr val="C00000"/>
                  </a:solidFill>
                  <a:cs typeface="宋体" panose="02010600030101010101" pitchFamily="2" charset="-122"/>
                </a:rPr>
                <a:t>总经理</a:t>
              </a:r>
              <a:endParaRPr lang="zh-CN" altLang="zh-CN" sz="1100" dirty="0">
                <a:solidFill>
                  <a:srgbClr val="C00000"/>
                </a:solidFill>
                <a:cs typeface="宋体" panose="02010600030101010101" pitchFamily="2" charset="-122"/>
              </a:endParaRPr>
            </a:p>
          </p:txBody>
        </p:sp>
      </p:grpSp>
      <p:grpSp>
        <p:nvGrpSpPr>
          <p:cNvPr id="242" name="组合 241"/>
          <p:cNvGrpSpPr/>
          <p:nvPr/>
        </p:nvGrpSpPr>
        <p:grpSpPr>
          <a:xfrm>
            <a:off x="4002811" y="1687946"/>
            <a:ext cx="982514" cy="313311"/>
            <a:chOff x="814328" y="3219334"/>
            <a:chExt cx="1356392" cy="432536"/>
          </a:xfrm>
        </p:grpSpPr>
        <p:grpSp>
          <p:nvGrpSpPr>
            <p:cNvPr id="243" name="组合 242"/>
            <p:cNvGrpSpPr/>
            <p:nvPr/>
          </p:nvGrpSpPr>
          <p:grpSpPr>
            <a:xfrm>
              <a:off x="814328" y="3219334"/>
              <a:ext cx="1356392" cy="432536"/>
              <a:chOff x="4304043" y="1286668"/>
              <a:chExt cx="3837944" cy="2757793"/>
            </a:xfrm>
            <a:effectLst>
              <a:outerShdw blurRad="381000" dist="2540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245" name="圆角矩形 244"/>
              <p:cNvSpPr/>
              <p:nvPr/>
            </p:nvSpPr>
            <p:spPr>
              <a:xfrm>
                <a:off x="4304043" y="1286668"/>
                <a:ext cx="3837944" cy="2757793"/>
              </a:xfrm>
              <a:prstGeom prst="roundRect">
                <a:avLst/>
              </a:prstGeom>
              <a:gradFill>
                <a:gsLst>
                  <a:gs pos="62000">
                    <a:schemeClr val="bg1">
                      <a:lumMod val="9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246" name="圆角矩形 245"/>
              <p:cNvSpPr/>
              <p:nvPr/>
            </p:nvSpPr>
            <p:spPr>
              <a:xfrm>
                <a:off x="4351927" y="1373342"/>
                <a:ext cx="3742173" cy="2584452"/>
              </a:xfrm>
              <a:prstGeom prst="roundRect">
                <a:avLst/>
              </a:prstGeom>
              <a:gradFill>
                <a:gsLst>
                  <a:gs pos="42000">
                    <a:srgbClr val="F0F0F0"/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sp>
          <p:nvSpPr>
            <p:cNvPr id="244" name="TextBox 99"/>
            <p:cNvSpPr txBox="1"/>
            <p:nvPr/>
          </p:nvSpPr>
          <p:spPr>
            <a:xfrm>
              <a:off x="1110326" y="3331792"/>
              <a:ext cx="787838" cy="2336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ctr">
                <a:defRPr sz="14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lvl="0"/>
              <a:r>
                <a:rPr lang="zh-CN" altLang="en-US" sz="11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宋体" panose="02010600030101010101" pitchFamily="2" charset="-122"/>
                </a:rPr>
                <a:t>行政副总</a:t>
              </a:r>
              <a:endParaRPr lang="zh-CN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cs typeface="宋体" panose="02010600030101010101" pitchFamily="2" charset="-122"/>
              </a:endParaRPr>
            </a:p>
          </p:txBody>
        </p:sp>
      </p:grpSp>
      <p:cxnSp>
        <p:nvCxnSpPr>
          <p:cNvPr id="247" name="直接连接符 246"/>
          <p:cNvCxnSpPr/>
          <p:nvPr/>
        </p:nvCxnSpPr>
        <p:spPr>
          <a:xfrm>
            <a:off x="2248812" y="3442942"/>
            <a:ext cx="1005" cy="149051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8" name="矩形 247"/>
          <p:cNvSpPr/>
          <p:nvPr/>
        </p:nvSpPr>
        <p:spPr>
          <a:xfrm>
            <a:off x="0" y="0"/>
            <a:ext cx="9144000" cy="48351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9" name="Text Box 18"/>
          <p:cNvSpPr txBox="1">
            <a:spLocks noChangeArrowheads="1"/>
          </p:cNvSpPr>
          <p:nvPr/>
        </p:nvSpPr>
        <p:spPr bwMode="gray">
          <a:xfrm>
            <a:off x="511612" y="63373"/>
            <a:ext cx="32683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企业概况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/04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组织架构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50" name="图片 249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7" t="-1125" r="137" b="77334"/>
          <a:stretch>
            <a:fillRect/>
          </a:stretch>
        </p:blipFill>
        <p:spPr>
          <a:xfrm>
            <a:off x="1" y="10713"/>
            <a:ext cx="611560" cy="4728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10000">
        <p:fade/>
      </p:transition>
    </mc:Choice>
    <mc:Fallback>
      <p:transition spd="med" advClick="0" advTm="1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7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000"/>
                            </p:stCondLst>
                            <p:childTnLst>
                              <p:par>
                                <p:cTn id="52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4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7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0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3500"/>
                            </p:stCondLst>
                            <p:childTnLst>
                              <p:par>
                                <p:cTn id="6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0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6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9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2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5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8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1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4000"/>
                            </p:stCondLst>
                            <p:childTnLst>
                              <p:par>
                                <p:cTn id="9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1" dur="50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6" dur="5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1" dur="5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4500"/>
                            </p:stCondLst>
                            <p:childTnLst>
                              <p:par>
                                <p:cTn id="14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6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9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2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5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8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1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4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7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0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3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6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9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2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5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8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1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4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7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0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3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6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9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2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5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8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1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4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7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0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3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6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9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2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5" dur="5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6" fill="hold">
                            <p:stCondLst>
                              <p:cond delay="5000"/>
                            </p:stCondLst>
                            <p:childTnLst>
                              <p:par>
                                <p:cTn id="24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2" presetID="42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7" presetID="42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2" presetID="42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7" presetID="42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2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4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7" presetID="42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9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0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1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2" presetID="42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4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5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6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7" presetID="42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9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0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1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2" presetID="42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4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5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6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7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9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0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1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2" presetID="42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4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5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6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7" presetID="42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9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0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1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2" presetID="42" presetClass="entr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3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4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5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6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7" presetID="42" presetClass="entr" presetSubtype="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9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0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1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2" presetID="42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4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5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6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7" presetID="42" presetClass="entr" presetSubtype="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9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0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1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2" presetID="42" presetClass="entr" presetSubtype="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3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4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5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6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7" presetID="42" presetClass="entr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9"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0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1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2" presetID="42" presetClass="entr" presetSubtype="0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3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4"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5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6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7" presetID="42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9"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0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1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2" presetID="42" presetClass="entr" presetSubtype="0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3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4"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5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6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7" presetID="42" presetClass="entr" presetSubtype="0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3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9"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0" dur="1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1" dur="1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2" presetID="42" presetClass="entr" presetSubtype="0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3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4"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5" dur="1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6" dur="1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矩形 39"/>
          <p:cNvSpPr/>
          <p:nvPr/>
        </p:nvSpPr>
        <p:spPr>
          <a:xfrm>
            <a:off x="0" y="0"/>
            <a:ext cx="9144000" cy="48351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Text Box 18"/>
          <p:cNvSpPr txBox="1">
            <a:spLocks noChangeArrowheads="1"/>
          </p:cNvSpPr>
          <p:nvPr/>
        </p:nvSpPr>
        <p:spPr bwMode="gray">
          <a:xfrm>
            <a:off x="511612" y="63373"/>
            <a:ext cx="32683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企业概况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/04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发展历程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2" name="图片 41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7" t="-1125" r="137" b="77334"/>
          <a:stretch>
            <a:fillRect/>
          </a:stretch>
        </p:blipFill>
        <p:spPr>
          <a:xfrm>
            <a:off x="1" y="10713"/>
            <a:ext cx="611560" cy="472805"/>
          </a:xfrm>
          <a:prstGeom prst="rect">
            <a:avLst/>
          </a:prstGeom>
        </p:spPr>
      </p:pic>
      <p:grpSp>
        <p:nvGrpSpPr>
          <p:cNvPr id="82" name="组合 81"/>
          <p:cNvGrpSpPr/>
          <p:nvPr/>
        </p:nvGrpSpPr>
        <p:grpSpPr>
          <a:xfrm>
            <a:off x="595458" y="3458058"/>
            <a:ext cx="1414380" cy="788534"/>
            <a:chOff x="6220007" y="1890230"/>
            <a:chExt cx="1885840" cy="1051379"/>
          </a:xfrm>
        </p:grpSpPr>
        <p:sp>
          <p:nvSpPr>
            <p:cNvPr id="83" name="TextBox 11"/>
            <p:cNvSpPr txBox="1"/>
            <p:nvPr/>
          </p:nvSpPr>
          <p:spPr>
            <a:xfrm>
              <a:off x="6220007" y="2295291"/>
              <a:ext cx="1885840" cy="646318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lIns="68570" tIns="34285" rIns="68570" bIns="34285" rtlCol="0">
              <a:spAutoFit/>
            </a:bodyPr>
            <a:lstStyle/>
            <a:p>
              <a:pPr algn="ctr"/>
              <a:r>
                <a:rPr lang="zh-CN" altLang="en-US" sz="900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将标题框及正文框中的文字可直接改为您所需文字将标题框及正文</a:t>
              </a:r>
              <a:endParaRPr lang="zh-CN" altLang="en-US" sz="75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84" name="TextBox 12"/>
            <p:cNvSpPr txBox="1"/>
            <p:nvPr/>
          </p:nvSpPr>
          <p:spPr>
            <a:xfrm>
              <a:off x="6622576" y="1890230"/>
              <a:ext cx="1154051" cy="300155"/>
            </a:xfrm>
            <a:prstGeom prst="rect">
              <a:avLst/>
            </a:prstGeom>
            <a:solidFill>
              <a:srgbClr val="C00000"/>
            </a:solidFill>
            <a:ln w="3175">
              <a:noFill/>
            </a:ln>
          </p:spPr>
          <p:txBody>
            <a:bodyPr wrap="square" lIns="68570" tIns="34285" rIns="68570" bIns="34285" rtlCol="0">
              <a:spAutoFit/>
            </a:bodyPr>
            <a:lstStyle/>
            <a:p>
              <a:pPr algn="ctr">
                <a:defRPr/>
              </a:pPr>
              <a:r>
                <a:rPr lang="zh-CN" altLang="en-US" sz="1015" b="1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输入标题</a:t>
              </a:r>
              <a:endParaRPr lang="zh-CN" altLang="en-US" sz="1015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85" name="组合 84"/>
          <p:cNvGrpSpPr/>
          <p:nvPr/>
        </p:nvGrpSpPr>
        <p:grpSpPr>
          <a:xfrm>
            <a:off x="3803154" y="3458058"/>
            <a:ext cx="1414380" cy="788534"/>
            <a:chOff x="6220007" y="1890230"/>
            <a:chExt cx="1885840" cy="1051379"/>
          </a:xfrm>
        </p:grpSpPr>
        <p:sp>
          <p:nvSpPr>
            <p:cNvPr id="86" name="TextBox 26"/>
            <p:cNvSpPr txBox="1"/>
            <p:nvPr/>
          </p:nvSpPr>
          <p:spPr>
            <a:xfrm>
              <a:off x="6220007" y="2295291"/>
              <a:ext cx="1885840" cy="646318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lIns="68570" tIns="34285" rIns="68570" bIns="34285" rtlCol="0">
              <a:spAutoFit/>
            </a:bodyPr>
            <a:lstStyle/>
            <a:p>
              <a:pPr algn="ctr"/>
              <a:r>
                <a:rPr lang="zh-CN" altLang="en-US" sz="900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将标题框及正文框中的文字可直接改为您所需文字将标题框及正文</a:t>
              </a:r>
              <a:endParaRPr lang="zh-CN" altLang="en-US" sz="75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87" name="TextBox 27"/>
            <p:cNvSpPr txBox="1"/>
            <p:nvPr/>
          </p:nvSpPr>
          <p:spPr>
            <a:xfrm>
              <a:off x="6622576" y="1890230"/>
              <a:ext cx="1154051" cy="300155"/>
            </a:xfrm>
            <a:prstGeom prst="rect">
              <a:avLst/>
            </a:prstGeom>
            <a:solidFill>
              <a:srgbClr val="C00000"/>
            </a:solidFill>
            <a:ln w="3175">
              <a:noFill/>
            </a:ln>
          </p:spPr>
          <p:txBody>
            <a:bodyPr wrap="square" lIns="68570" tIns="34285" rIns="68570" bIns="34285" rtlCol="0">
              <a:spAutoFit/>
            </a:bodyPr>
            <a:lstStyle/>
            <a:p>
              <a:pPr algn="ctr">
                <a:defRPr/>
              </a:pPr>
              <a:r>
                <a:rPr lang="zh-CN" altLang="en-US" sz="1015" b="1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输入标题</a:t>
              </a:r>
              <a:endParaRPr lang="zh-CN" altLang="en-US" sz="1015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88" name="组合 87"/>
          <p:cNvGrpSpPr/>
          <p:nvPr/>
        </p:nvGrpSpPr>
        <p:grpSpPr>
          <a:xfrm>
            <a:off x="6921505" y="3458058"/>
            <a:ext cx="1414380" cy="788534"/>
            <a:chOff x="6220007" y="1890230"/>
            <a:chExt cx="1885840" cy="1051379"/>
          </a:xfrm>
        </p:grpSpPr>
        <p:sp>
          <p:nvSpPr>
            <p:cNvPr id="89" name="TextBox 29"/>
            <p:cNvSpPr txBox="1"/>
            <p:nvPr/>
          </p:nvSpPr>
          <p:spPr>
            <a:xfrm>
              <a:off x="6220007" y="2295291"/>
              <a:ext cx="1885840" cy="646318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lIns="68570" tIns="34285" rIns="68570" bIns="34285" rtlCol="0">
              <a:spAutoFit/>
            </a:bodyPr>
            <a:lstStyle/>
            <a:p>
              <a:pPr algn="ctr"/>
              <a:r>
                <a:rPr lang="zh-CN" altLang="en-US" sz="900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将标题框及正文框中的文字可直接改为您所需文字将标题框及正文</a:t>
              </a:r>
              <a:endParaRPr lang="zh-CN" altLang="en-US" sz="75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90" name="TextBox 30"/>
            <p:cNvSpPr txBox="1"/>
            <p:nvPr/>
          </p:nvSpPr>
          <p:spPr>
            <a:xfrm>
              <a:off x="6622576" y="1890230"/>
              <a:ext cx="1154051" cy="300155"/>
            </a:xfrm>
            <a:prstGeom prst="rect">
              <a:avLst/>
            </a:prstGeom>
            <a:solidFill>
              <a:srgbClr val="C00000"/>
            </a:solidFill>
            <a:ln w="3175">
              <a:noFill/>
            </a:ln>
          </p:spPr>
          <p:txBody>
            <a:bodyPr wrap="square" lIns="68570" tIns="34285" rIns="68570" bIns="34285" rtlCol="0">
              <a:spAutoFit/>
            </a:bodyPr>
            <a:lstStyle/>
            <a:p>
              <a:pPr algn="ctr">
                <a:defRPr/>
              </a:pPr>
              <a:r>
                <a:rPr lang="zh-CN" altLang="en-US" sz="1015" b="1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输入标题</a:t>
              </a:r>
              <a:endParaRPr lang="zh-CN" altLang="en-US" sz="1015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91" name="组合 90"/>
          <p:cNvGrpSpPr/>
          <p:nvPr/>
        </p:nvGrpSpPr>
        <p:grpSpPr>
          <a:xfrm>
            <a:off x="2201844" y="1051287"/>
            <a:ext cx="1414380" cy="788534"/>
            <a:chOff x="6220007" y="1890230"/>
            <a:chExt cx="1885840" cy="1051379"/>
          </a:xfrm>
        </p:grpSpPr>
        <p:sp>
          <p:nvSpPr>
            <p:cNvPr id="92" name="TextBox 32"/>
            <p:cNvSpPr txBox="1"/>
            <p:nvPr/>
          </p:nvSpPr>
          <p:spPr>
            <a:xfrm>
              <a:off x="6220007" y="2295291"/>
              <a:ext cx="1885840" cy="646318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lIns="68570" tIns="34285" rIns="68570" bIns="34285" rtlCol="0">
              <a:spAutoFit/>
            </a:bodyPr>
            <a:lstStyle/>
            <a:p>
              <a:pPr algn="ctr"/>
              <a:r>
                <a:rPr lang="zh-CN" altLang="en-US" sz="900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将标题框及正文框中的文字可直接改为您所需文字将标题框及正文</a:t>
              </a:r>
              <a:endParaRPr lang="zh-CN" altLang="en-US" sz="75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93" name="TextBox 33"/>
            <p:cNvSpPr txBox="1"/>
            <p:nvPr/>
          </p:nvSpPr>
          <p:spPr>
            <a:xfrm>
              <a:off x="6622576" y="1890230"/>
              <a:ext cx="1154051" cy="300155"/>
            </a:xfrm>
            <a:prstGeom prst="rect">
              <a:avLst/>
            </a:prstGeom>
            <a:solidFill>
              <a:srgbClr val="C00000"/>
            </a:solidFill>
            <a:ln w="3175">
              <a:noFill/>
            </a:ln>
          </p:spPr>
          <p:txBody>
            <a:bodyPr wrap="square" lIns="68570" tIns="34285" rIns="68570" bIns="34285" rtlCol="0">
              <a:spAutoFit/>
            </a:bodyPr>
            <a:lstStyle/>
            <a:p>
              <a:pPr algn="ctr">
                <a:defRPr/>
              </a:pPr>
              <a:r>
                <a:rPr lang="zh-CN" altLang="en-US" sz="1015" b="1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输入标题</a:t>
              </a:r>
              <a:endParaRPr lang="zh-CN" altLang="en-US" sz="1015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94" name="组合 93"/>
          <p:cNvGrpSpPr/>
          <p:nvPr/>
        </p:nvGrpSpPr>
        <p:grpSpPr>
          <a:xfrm>
            <a:off x="5284476" y="1051287"/>
            <a:ext cx="1414380" cy="788534"/>
            <a:chOff x="6220007" y="1890230"/>
            <a:chExt cx="1885840" cy="1051379"/>
          </a:xfrm>
        </p:grpSpPr>
        <p:sp>
          <p:nvSpPr>
            <p:cNvPr id="95" name="TextBox 35"/>
            <p:cNvSpPr txBox="1"/>
            <p:nvPr/>
          </p:nvSpPr>
          <p:spPr>
            <a:xfrm>
              <a:off x="6220007" y="2295291"/>
              <a:ext cx="1885840" cy="646318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lIns="68570" tIns="34285" rIns="68570" bIns="34285" rtlCol="0">
              <a:spAutoFit/>
            </a:bodyPr>
            <a:lstStyle/>
            <a:p>
              <a:pPr algn="ctr"/>
              <a:r>
                <a:rPr lang="zh-CN" altLang="en-US" sz="900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将标题框及正文框中的文字可直接改为您所需文字将标题框及正文</a:t>
              </a:r>
              <a:endParaRPr lang="zh-CN" altLang="en-US" sz="75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96" name="TextBox 36"/>
            <p:cNvSpPr txBox="1"/>
            <p:nvPr/>
          </p:nvSpPr>
          <p:spPr>
            <a:xfrm>
              <a:off x="6622576" y="1890230"/>
              <a:ext cx="1154051" cy="300155"/>
            </a:xfrm>
            <a:prstGeom prst="rect">
              <a:avLst/>
            </a:prstGeom>
            <a:solidFill>
              <a:srgbClr val="C00000"/>
            </a:solidFill>
            <a:ln w="3175">
              <a:noFill/>
            </a:ln>
          </p:spPr>
          <p:txBody>
            <a:bodyPr wrap="square" lIns="68570" tIns="34285" rIns="68570" bIns="34285" rtlCol="0">
              <a:spAutoFit/>
            </a:bodyPr>
            <a:lstStyle/>
            <a:p>
              <a:pPr algn="ctr">
                <a:defRPr/>
              </a:pPr>
              <a:r>
                <a:rPr lang="zh-CN" altLang="en-US" sz="1015" b="1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输入标题</a:t>
              </a:r>
              <a:endParaRPr lang="zh-CN" altLang="en-US" sz="1015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97" name="组合 96"/>
          <p:cNvGrpSpPr/>
          <p:nvPr/>
        </p:nvGrpSpPr>
        <p:grpSpPr>
          <a:xfrm>
            <a:off x="1302648" y="1839821"/>
            <a:ext cx="6307815" cy="1566478"/>
            <a:chOff x="1938303" y="2452035"/>
            <a:chExt cx="8410420" cy="2088637"/>
          </a:xfrm>
        </p:grpSpPr>
        <p:cxnSp>
          <p:nvCxnSpPr>
            <p:cNvPr id="98" name="直接连接符 97"/>
            <p:cNvCxnSpPr/>
            <p:nvPr/>
          </p:nvCxnSpPr>
          <p:spPr>
            <a:xfrm>
              <a:off x="1938303" y="4071667"/>
              <a:ext cx="0" cy="469005"/>
            </a:xfrm>
            <a:prstGeom prst="line">
              <a:avLst/>
            </a:prstGeom>
            <a:ln>
              <a:solidFill>
                <a:srgbClr val="C0000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接连接符 98"/>
            <p:cNvCxnSpPr/>
            <p:nvPr/>
          </p:nvCxnSpPr>
          <p:spPr>
            <a:xfrm>
              <a:off x="6203963" y="4071667"/>
              <a:ext cx="0" cy="469005"/>
            </a:xfrm>
            <a:prstGeom prst="line">
              <a:avLst/>
            </a:prstGeom>
            <a:ln>
              <a:solidFill>
                <a:srgbClr val="C0000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接连接符 99"/>
            <p:cNvCxnSpPr/>
            <p:nvPr/>
          </p:nvCxnSpPr>
          <p:spPr>
            <a:xfrm>
              <a:off x="10348723" y="4071667"/>
              <a:ext cx="0" cy="469005"/>
            </a:xfrm>
            <a:prstGeom prst="line">
              <a:avLst/>
            </a:prstGeom>
            <a:ln>
              <a:solidFill>
                <a:srgbClr val="C0000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接连接符 100"/>
            <p:cNvCxnSpPr/>
            <p:nvPr/>
          </p:nvCxnSpPr>
          <p:spPr>
            <a:xfrm>
              <a:off x="4080150" y="2452035"/>
              <a:ext cx="0" cy="469005"/>
            </a:xfrm>
            <a:prstGeom prst="line">
              <a:avLst/>
            </a:prstGeom>
            <a:ln>
              <a:solidFill>
                <a:srgbClr val="C0000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接连接符 101"/>
            <p:cNvCxnSpPr/>
            <p:nvPr/>
          </p:nvCxnSpPr>
          <p:spPr>
            <a:xfrm>
              <a:off x="8190327" y="2452035"/>
              <a:ext cx="0" cy="469005"/>
            </a:xfrm>
            <a:prstGeom prst="line">
              <a:avLst/>
            </a:prstGeom>
            <a:ln>
              <a:solidFill>
                <a:srgbClr val="C0000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3" name="组合 102"/>
          <p:cNvGrpSpPr/>
          <p:nvPr/>
        </p:nvGrpSpPr>
        <p:grpSpPr>
          <a:xfrm>
            <a:off x="712427" y="2309303"/>
            <a:ext cx="1404182" cy="695530"/>
            <a:chOff x="1151340" y="3078012"/>
            <a:chExt cx="1872243" cy="927373"/>
          </a:xfrm>
          <a:gradFill flip="none" rotWithShape="1">
            <a:gsLst>
              <a:gs pos="0">
                <a:schemeClr val="bg1">
                  <a:lumMod val="75000"/>
                  <a:tint val="66000"/>
                  <a:satMod val="160000"/>
                </a:schemeClr>
              </a:gs>
              <a:gs pos="50000">
                <a:schemeClr val="bg1">
                  <a:lumMod val="75000"/>
                  <a:tint val="44500"/>
                  <a:satMod val="160000"/>
                </a:schemeClr>
              </a:gs>
              <a:gs pos="100000">
                <a:schemeClr val="bg1">
                  <a:lumMod val="75000"/>
                  <a:tint val="23500"/>
                  <a:satMod val="160000"/>
                </a:schemeClr>
              </a:gs>
            </a:gsLst>
            <a:lin ang="8100000" scaled="1"/>
            <a:tileRect/>
          </a:gra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104" name="五边形 103"/>
            <p:cNvSpPr/>
            <p:nvPr/>
          </p:nvSpPr>
          <p:spPr>
            <a:xfrm>
              <a:off x="1151340" y="3078012"/>
              <a:ext cx="1872243" cy="927373"/>
            </a:xfrm>
            <a:prstGeom prst="homePlat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/>
            </a:p>
          </p:txBody>
        </p:sp>
        <p:sp>
          <p:nvSpPr>
            <p:cNvPr id="105" name="TextBox 13"/>
            <p:cNvSpPr txBox="1"/>
            <p:nvPr/>
          </p:nvSpPr>
          <p:spPr>
            <a:xfrm>
              <a:off x="1456653" y="3236261"/>
              <a:ext cx="972916" cy="55399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zh-CN" sz="2100" dirty="0">
                  <a:solidFill>
                    <a:srgbClr val="C00000"/>
                  </a:solidFill>
                </a:rPr>
                <a:t>2011</a:t>
              </a:r>
              <a:endParaRPr lang="zh-CN" altLang="en-US" sz="2100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106" name="组合 105"/>
          <p:cNvGrpSpPr/>
          <p:nvPr/>
        </p:nvGrpSpPr>
        <p:grpSpPr>
          <a:xfrm>
            <a:off x="2309300" y="2309303"/>
            <a:ext cx="1404182" cy="695530"/>
            <a:chOff x="3280505" y="3078012"/>
            <a:chExt cx="1872243" cy="927373"/>
          </a:xfrm>
          <a:solidFill>
            <a:srgbClr val="C00000"/>
          </a:solidFill>
        </p:grpSpPr>
        <p:sp>
          <p:nvSpPr>
            <p:cNvPr id="107" name="五边形 106"/>
            <p:cNvSpPr/>
            <p:nvPr/>
          </p:nvSpPr>
          <p:spPr>
            <a:xfrm>
              <a:off x="3280505" y="3078012"/>
              <a:ext cx="1872243" cy="927373"/>
            </a:xfrm>
            <a:prstGeom prst="homePlat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/>
            </a:p>
          </p:txBody>
        </p:sp>
        <p:sp>
          <p:nvSpPr>
            <p:cNvPr id="108" name="TextBox 37"/>
            <p:cNvSpPr txBox="1"/>
            <p:nvPr/>
          </p:nvSpPr>
          <p:spPr>
            <a:xfrm>
              <a:off x="3622332" y="3236261"/>
              <a:ext cx="972916" cy="55399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zh-CN" sz="2100" dirty="0">
                  <a:solidFill>
                    <a:schemeClr val="bg1"/>
                  </a:solidFill>
                </a:rPr>
                <a:t>2012</a:t>
              </a:r>
              <a:endParaRPr lang="zh-CN" altLang="en-US" sz="2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09" name="组合 108"/>
          <p:cNvGrpSpPr/>
          <p:nvPr/>
        </p:nvGrpSpPr>
        <p:grpSpPr>
          <a:xfrm>
            <a:off x="3880295" y="2309303"/>
            <a:ext cx="1404182" cy="695530"/>
            <a:chOff x="5375164" y="3078012"/>
            <a:chExt cx="1872243" cy="927373"/>
          </a:xfrm>
          <a:gradFill flip="none" rotWithShape="1">
            <a:gsLst>
              <a:gs pos="0">
                <a:schemeClr val="bg1">
                  <a:lumMod val="75000"/>
                  <a:tint val="66000"/>
                  <a:satMod val="160000"/>
                </a:schemeClr>
              </a:gs>
              <a:gs pos="50000">
                <a:schemeClr val="bg1">
                  <a:lumMod val="75000"/>
                  <a:tint val="44500"/>
                  <a:satMod val="160000"/>
                </a:schemeClr>
              </a:gs>
              <a:gs pos="100000">
                <a:schemeClr val="bg1">
                  <a:lumMod val="75000"/>
                  <a:tint val="23500"/>
                  <a:satMod val="160000"/>
                </a:schemeClr>
              </a:gs>
            </a:gsLst>
            <a:lin ang="8100000" scaled="1"/>
            <a:tileRect/>
          </a:gra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110" name="五边形 109"/>
            <p:cNvSpPr/>
            <p:nvPr/>
          </p:nvSpPr>
          <p:spPr>
            <a:xfrm>
              <a:off x="5375164" y="3078012"/>
              <a:ext cx="1872243" cy="927373"/>
            </a:xfrm>
            <a:prstGeom prst="homePlat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/>
            </a:p>
          </p:txBody>
        </p:sp>
        <p:sp>
          <p:nvSpPr>
            <p:cNvPr id="111" name="TextBox 43"/>
            <p:cNvSpPr txBox="1"/>
            <p:nvPr/>
          </p:nvSpPr>
          <p:spPr>
            <a:xfrm>
              <a:off x="5674879" y="3236261"/>
              <a:ext cx="972916" cy="55399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zh-CN" sz="2100" dirty="0">
                  <a:solidFill>
                    <a:srgbClr val="C00000"/>
                  </a:solidFill>
                </a:rPr>
                <a:t>2013</a:t>
              </a:r>
              <a:endParaRPr lang="zh-CN" altLang="en-US" sz="2100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112" name="组合 111"/>
          <p:cNvGrpSpPr/>
          <p:nvPr/>
        </p:nvGrpSpPr>
        <p:grpSpPr>
          <a:xfrm>
            <a:off x="5464228" y="2309303"/>
            <a:ext cx="1404182" cy="695530"/>
            <a:chOff x="7487075" y="3078012"/>
            <a:chExt cx="1872243" cy="927373"/>
          </a:xfrm>
          <a:solidFill>
            <a:srgbClr val="C00000"/>
          </a:solidFill>
        </p:grpSpPr>
        <p:sp>
          <p:nvSpPr>
            <p:cNvPr id="113" name="五边形 112"/>
            <p:cNvSpPr/>
            <p:nvPr/>
          </p:nvSpPr>
          <p:spPr>
            <a:xfrm>
              <a:off x="7487075" y="3078012"/>
              <a:ext cx="1872243" cy="927373"/>
            </a:xfrm>
            <a:prstGeom prst="homePlat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/>
            </a:p>
          </p:txBody>
        </p:sp>
        <p:sp>
          <p:nvSpPr>
            <p:cNvPr id="114" name="TextBox 44"/>
            <p:cNvSpPr txBox="1"/>
            <p:nvPr/>
          </p:nvSpPr>
          <p:spPr>
            <a:xfrm>
              <a:off x="7769183" y="3236261"/>
              <a:ext cx="972916" cy="55399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zh-CN" sz="2100" dirty="0">
                  <a:solidFill>
                    <a:schemeClr val="bg1"/>
                  </a:solidFill>
                </a:rPr>
                <a:t>2014</a:t>
              </a:r>
              <a:endParaRPr lang="zh-CN" altLang="en-US" sz="2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15" name="组合 114"/>
          <p:cNvGrpSpPr/>
          <p:nvPr/>
        </p:nvGrpSpPr>
        <p:grpSpPr>
          <a:xfrm>
            <a:off x="7009342" y="2309303"/>
            <a:ext cx="1404182" cy="695530"/>
            <a:chOff x="9547227" y="3078012"/>
            <a:chExt cx="1872243" cy="927373"/>
          </a:xfrm>
          <a:gradFill flip="none" rotWithShape="1">
            <a:gsLst>
              <a:gs pos="0">
                <a:schemeClr val="bg1">
                  <a:lumMod val="75000"/>
                  <a:tint val="66000"/>
                  <a:satMod val="160000"/>
                </a:schemeClr>
              </a:gs>
              <a:gs pos="50000">
                <a:schemeClr val="bg1">
                  <a:lumMod val="75000"/>
                  <a:tint val="44500"/>
                  <a:satMod val="160000"/>
                </a:schemeClr>
              </a:gs>
              <a:gs pos="100000">
                <a:schemeClr val="bg1">
                  <a:lumMod val="75000"/>
                  <a:tint val="23500"/>
                  <a:satMod val="160000"/>
                </a:schemeClr>
              </a:gs>
            </a:gsLst>
            <a:lin ang="8100000" scaled="1"/>
            <a:tileRect/>
          </a:gra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116" name="五边形 115"/>
            <p:cNvSpPr/>
            <p:nvPr/>
          </p:nvSpPr>
          <p:spPr>
            <a:xfrm>
              <a:off x="9547227" y="3078012"/>
              <a:ext cx="1872243" cy="927373"/>
            </a:xfrm>
            <a:prstGeom prst="homePlat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/>
            </a:p>
          </p:txBody>
        </p:sp>
        <p:sp>
          <p:nvSpPr>
            <p:cNvPr id="117" name="TextBox 45"/>
            <p:cNvSpPr txBox="1"/>
            <p:nvPr/>
          </p:nvSpPr>
          <p:spPr>
            <a:xfrm>
              <a:off x="9887300" y="3236261"/>
              <a:ext cx="972916" cy="55399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zh-CN" sz="2100" dirty="0">
                  <a:solidFill>
                    <a:srgbClr val="C00000"/>
                  </a:solidFill>
                </a:rPr>
                <a:t>2015</a:t>
              </a:r>
              <a:endParaRPr lang="zh-CN" altLang="en-US" sz="2100" dirty="0">
                <a:solidFill>
                  <a:srgbClr val="C00000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3250" advClick="0" advTm="10000">
        <p15:prstTrans prst="origami"/>
      </p:transition>
    </mc:Choice>
    <mc:Fallback>
      <p:transition spd="slow" advClick="0" advTm="1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8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000"/>
                            </p:stCondLst>
                            <p:childTnLst>
                              <p:par>
                                <p:cTn id="4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000"/>
                            </p:stCondLst>
                            <p:childTnLst>
                              <p:par>
                                <p:cTn id="4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0"/>
                            </p:stCondLst>
                            <p:childTnLst>
                              <p:par>
                                <p:cTn id="5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 flipH="1">
            <a:off x="880258" y="1203598"/>
            <a:ext cx="3571597" cy="2232248"/>
            <a:chOff x="755576" y="1491630"/>
            <a:chExt cx="2880000" cy="1800000"/>
          </a:xfrm>
          <a:effectLst>
            <a:outerShdw blurRad="228600" dist="38100" dir="8400000" sx="105000" sy="105000" algn="tr" rotWithShape="0">
              <a:prstClr val="black">
                <a:alpha val="20000"/>
              </a:prstClr>
            </a:outerShdw>
          </a:effectLst>
        </p:grpSpPr>
        <p:sp>
          <p:nvSpPr>
            <p:cNvPr id="3" name="矩形 2"/>
            <p:cNvSpPr/>
            <p:nvPr/>
          </p:nvSpPr>
          <p:spPr>
            <a:xfrm>
              <a:off x="755576" y="1491630"/>
              <a:ext cx="2880000" cy="1800000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813012" y="1524499"/>
              <a:ext cx="2772000" cy="1728000"/>
            </a:xfrm>
            <a:prstGeom prst="rect">
              <a:avLst/>
            </a:prstGeom>
            <a:blipFill dpi="0" rotWithShape="1"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2840362" y="2904431"/>
            <a:ext cx="2333091" cy="1458182"/>
            <a:chOff x="755576" y="1491630"/>
            <a:chExt cx="2880000" cy="1800000"/>
          </a:xfrm>
          <a:effectLst>
            <a:outerShdw blurRad="228600" dist="38100" dir="8400000" sx="105000" sy="105000" algn="tr" rotWithShape="0">
              <a:prstClr val="black">
                <a:alpha val="20000"/>
              </a:prstClr>
            </a:outerShdw>
          </a:effectLst>
        </p:grpSpPr>
        <p:sp>
          <p:nvSpPr>
            <p:cNvPr id="6" name="矩形 5"/>
            <p:cNvSpPr/>
            <p:nvPr/>
          </p:nvSpPr>
          <p:spPr>
            <a:xfrm>
              <a:off x="755576" y="1491630"/>
              <a:ext cx="2880000" cy="1800000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813012" y="1524499"/>
              <a:ext cx="2772000" cy="1728000"/>
            </a:xfrm>
            <a:prstGeom prst="rect">
              <a:avLst/>
            </a:prstGeom>
            <a:blipFill dpi="0"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4932040" y="1244360"/>
            <a:ext cx="2333091" cy="1458182"/>
            <a:chOff x="755576" y="1491630"/>
            <a:chExt cx="2880000" cy="1800000"/>
          </a:xfrm>
          <a:effectLst>
            <a:outerShdw blurRad="228600" dist="38100" dir="8400000" sx="105000" sy="105000" algn="tr" rotWithShape="0">
              <a:prstClr val="black">
                <a:alpha val="20000"/>
              </a:prstClr>
            </a:outerShdw>
          </a:effectLst>
        </p:grpSpPr>
        <p:sp>
          <p:nvSpPr>
            <p:cNvPr id="9" name="矩形 8"/>
            <p:cNvSpPr/>
            <p:nvPr/>
          </p:nvSpPr>
          <p:spPr>
            <a:xfrm>
              <a:off x="755576" y="1491630"/>
              <a:ext cx="2880000" cy="1800000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813012" y="1524499"/>
              <a:ext cx="2772000" cy="1728000"/>
            </a:xfrm>
            <a:prstGeom prst="rect">
              <a:avLst/>
            </a:prstGeom>
            <a:blipFill dpi="0"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1" name="TextBox 2"/>
          <p:cNvSpPr txBox="1"/>
          <p:nvPr/>
        </p:nvSpPr>
        <p:spPr>
          <a:xfrm>
            <a:off x="5364088" y="2787774"/>
            <a:ext cx="3232787" cy="1754272"/>
          </a:xfrm>
          <a:prstGeom prst="rect">
            <a:avLst/>
          </a:prstGeom>
          <a:noFill/>
        </p:spPr>
        <p:txBody>
          <a:bodyPr wrap="square" lIns="91386" tIns="45693" rIns="91386" bIns="45693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作为本土成长起来的智能装备企业，立足于本土，服务于本土，将以工业机器人为主导，兼顾其它机器人发展，为全面提升长沙工业的综合竞争力贡献一份力量，推动我省工业机器人的应用和产业化。</a:t>
            </a:r>
            <a:endParaRPr lang="zh-CN" altLang="en-US" sz="9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经过近五年的发展</a:t>
            </a:r>
            <a:r>
              <a:rPr lang="zh-CN" altLang="en-US" sz="9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9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XX</a:t>
            </a:r>
            <a:r>
              <a:rPr lang="zh-CN" altLang="en-US" sz="9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机器人</a:t>
            </a:r>
            <a:r>
              <a:rPr lang="zh-CN" altLang="en-US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公司已培养出一批业务娴熟、技术精湛的技术骨干和响应迅速、经验丰富的集成精英。机器人产业已经迎来了战略性的发展契机，将成为新兴产业发展的主导产业，同时为其他支柱产业的转型提供强大支撑。</a:t>
            </a:r>
            <a:endParaRPr lang="zh-CN" altLang="en-US" sz="9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0" y="0"/>
            <a:ext cx="9144000" cy="48351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Text Box 18"/>
          <p:cNvSpPr txBox="1">
            <a:spLocks noChangeArrowheads="1"/>
          </p:cNvSpPr>
          <p:nvPr/>
        </p:nvSpPr>
        <p:spPr bwMode="gray">
          <a:xfrm>
            <a:off x="511612" y="63373"/>
            <a:ext cx="355633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企业概况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/04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生产基地及设备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7" t="-1125" r="137" b="77334"/>
          <a:stretch>
            <a:fillRect/>
          </a:stretch>
        </p:blipFill>
        <p:spPr>
          <a:xfrm>
            <a:off x="1" y="10713"/>
            <a:ext cx="611560" cy="4728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10000">
        <p:fade/>
      </p:transition>
    </mc:Choice>
    <mc:Fallback>
      <p:transition spd="med" advClick="0" advTm="1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theme/theme1.xml><?xml version="1.0" encoding="utf-8"?>
<a:theme xmlns:a="http://schemas.openxmlformats.org/drawingml/2006/main" name="http://hi.ooopic.com/QQCD91A1FA/zhuanji/">
  <a:themeElements>
    <a:clrScheme name="自定义 274">
      <a:dk1>
        <a:sysClr val="windowText" lastClr="000000"/>
      </a:dk1>
      <a:lt1>
        <a:sysClr val="window" lastClr="FFFFFF"/>
      </a:lt1>
      <a:dk2>
        <a:srgbClr val="7F7F7F"/>
      </a:dk2>
      <a:lt2>
        <a:srgbClr val="7F7F7F"/>
      </a:lt2>
      <a:accent1>
        <a:srgbClr val="C00002"/>
      </a:accent1>
      <a:accent2>
        <a:srgbClr val="C00002"/>
      </a:accent2>
      <a:accent3>
        <a:srgbClr val="C00002"/>
      </a:accent3>
      <a:accent4>
        <a:srgbClr val="C00002"/>
      </a:accent4>
      <a:accent5>
        <a:srgbClr val="808080"/>
      </a:accent5>
      <a:accent6>
        <a:srgbClr val="808080"/>
      </a:accent6>
      <a:hlink>
        <a:srgbClr val="FFFFFF"/>
      </a:hlink>
      <a:folHlink>
        <a:srgbClr val="FFFFFF"/>
      </a:folHlink>
    </a:clrScheme>
    <a:fontScheme name="自定义 1">
      <a:majorFont>
        <a:latin typeface="Calibri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none" lIns="0" tIns="0" rIns="0" bIns="0" rtlCol="0">
        <a:spAutoFit/>
      </a:bodyPr>
      <a:lstStyle>
        <a:defPPr>
          <a:defRPr sz="1600" b="1" dirty="0" smtClean="0">
            <a:solidFill>
              <a:schemeClr val="accent6"/>
            </a:solidFill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7708</Words>
  <Application>WPS 演示</Application>
  <PresentationFormat>全屏显示(16:9)</PresentationFormat>
  <Paragraphs>1395</Paragraphs>
  <Slides>46</Slides>
  <Notes>46</Notes>
  <HiddenSlides>0</HiddenSlides>
  <MMClips>1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46</vt:i4>
      </vt:variant>
    </vt:vector>
  </HeadingPairs>
  <TitlesOfParts>
    <vt:vector size="63" baseType="lpstr">
      <vt:lpstr>Arial</vt:lpstr>
      <vt:lpstr>宋体</vt:lpstr>
      <vt:lpstr>Wingdings</vt:lpstr>
      <vt:lpstr>Calibri</vt:lpstr>
      <vt:lpstr>微软雅黑</vt:lpstr>
      <vt:lpstr>方正超粗黑简体</vt:lpstr>
      <vt:lpstr>华文黑体</vt:lpstr>
      <vt:lpstr>Lato Light</vt:lpstr>
      <vt:lpstr>方正兰亭细黑_GBK_M</vt:lpstr>
      <vt:lpstr>ITC Avant Garde Std Md</vt:lpstr>
      <vt:lpstr>ITC Avant Garde Std Bk</vt:lpstr>
      <vt:lpstr>Times New Roman</vt:lpstr>
      <vt:lpstr>Roboto condensed</vt:lpstr>
      <vt:lpstr>Segoe Print</vt:lpstr>
      <vt:lpstr>Century Gothic</vt:lpstr>
      <vt:lpstr>黑体</vt:lpstr>
      <vt:lpstr>http://hi.ooopic.com/QQCD91A1FA/zhuanji/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</dc:title>
  <dc:creator>吉田间精品PPT</dc:creator>
  <cp:lastModifiedBy>john</cp:lastModifiedBy>
  <cp:revision>1026</cp:revision>
  <dcterms:created xsi:type="dcterms:W3CDTF">2015-04-24T01:01:00Z</dcterms:created>
  <dcterms:modified xsi:type="dcterms:W3CDTF">2017-04-12T02:32:54Z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2052-10.1.0.6120</vt:lpwstr>
  </property>
</Properties>
</file>